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6E620A-F29A-4152-94B4-69C5C0E37F1A}" type="doc">
      <dgm:prSet loTypeId="urn:microsoft.com/office/officeart/2005/8/layout/vList5" loCatId="list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B019F351-C52B-40B7-89F5-6429BED76E7D}">
      <dgm:prSet phldrT="[Текст]" custT="1"/>
      <dgm:spPr/>
      <dgm:t>
        <a:bodyPr/>
        <a:lstStyle/>
        <a:p>
          <a:r>
            <a:rPr lang="ru-RU" sz="4400" dirty="0" smtClean="0">
              <a:solidFill>
                <a:srgbClr val="FF0000"/>
              </a:solidFill>
            </a:rPr>
            <a:t>1</a:t>
          </a:r>
          <a:endParaRPr lang="ru-RU" sz="4400" dirty="0">
            <a:solidFill>
              <a:srgbClr val="FF0000"/>
            </a:solidFill>
          </a:endParaRPr>
        </a:p>
      </dgm:t>
    </dgm:pt>
    <dgm:pt modelId="{2BF0E90F-185B-45C3-AA9B-FACBBE25B3C8}" type="parTrans" cxnId="{964FAC7A-01D3-4E07-A2CB-1CA571CEFEDE}">
      <dgm:prSet/>
      <dgm:spPr/>
      <dgm:t>
        <a:bodyPr/>
        <a:lstStyle/>
        <a:p>
          <a:endParaRPr lang="ru-RU" sz="2800"/>
        </a:p>
      </dgm:t>
    </dgm:pt>
    <dgm:pt modelId="{010FDD9E-8B07-47EC-BC8E-DEDED54EB3D5}" type="sibTrans" cxnId="{964FAC7A-01D3-4E07-A2CB-1CA571CEFEDE}">
      <dgm:prSet/>
      <dgm:spPr/>
      <dgm:t>
        <a:bodyPr/>
        <a:lstStyle/>
        <a:p>
          <a:endParaRPr lang="ru-RU" sz="2800"/>
        </a:p>
      </dgm:t>
    </dgm:pt>
    <dgm:pt modelId="{DC5BBEE6-B1DD-49C5-BF49-C6F615CB6DC4}">
      <dgm:prSet phldrT="[Текст]" custT="1"/>
      <dgm:spPr/>
      <dgm:t>
        <a:bodyPr/>
        <a:lstStyle/>
        <a:p>
          <a:r>
            <a:rPr lang="ru-RU" sz="1800" dirty="0" smtClean="0"/>
            <a:t>Чем сложена земная кора?</a:t>
          </a:r>
          <a:endParaRPr lang="ru-RU" sz="1800" dirty="0"/>
        </a:p>
      </dgm:t>
    </dgm:pt>
    <dgm:pt modelId="{F537D815-FAB4-4D77-9F43-ED9B8DBF7ACF}" type="parTrans" cxnId="{A5EF5991-9F96-46A3-A726-072ABF879090}">
      <dgm:prSet/>
      <dgm:spPr/>
      <dgm:t>
        <a:bodyPr/>
        <a:lstStyle/>
        <a:p>
          <a:endParaRPr lang="ru-RU" sz="2800"/>
        </a:p>
      </dgm:t>
    </dgm:pt>
    <dgm:pt modelId="{AE4A1CBD-4B40-4EB0-8695-83A15A7947EE}" type="sibTrans" cxnId="{A5EF5991-9F96-46A3-A726-072ABF879090}">
      <dgm:prSet/>
      <dgm:spPr/>
      <dgm:t>
        <a:bodyPr/>
        <a:lstStyle/>
        <a:p>
          <a:endParaRPr lang="ru-RU" sz="2800"/>
        </a:p>
      </dgm:t>
    </dgm:pt>
    <dgm:pt modelId="{16E36F4A-7252-4C50-AFD3-97BE6EC3188C}">
      <dgm:prSet phldrT="[Текст]" custT="1"/>
      <dgm:spPr/>
      <dgm:t>
        <a:bodyPr/>
        <a:lstStyle/>
        <a:p>
          <a:r>
            <a:rPr lang="ru-RU" sz="4400" dirty="0" smtClean="0">
              <a:solidFill>
                <a:srgbClr val="FF0000"/>
              </a:solidFill>
            </a:rPr>
            <a:t>2</a:t>
          </a:r>
          <a:endParaRPr lang="ru-RU" sz="4400" dirty="0">
            <a:solidFill>
              <a:srgbClr val="FF0000"/>
            </a:solidFill>
          </a:endParaRPr>
        </a:p>
      </dgm:t>
    </dgm:pt>
    <dgm:pt modelId="{A15C2726-E013-4B66-8CCD-A08EF24E8CFE}" type="parTrans" cxnId="{58A6A3E2-26E4-4729-B9A2-392F3792BA4A}">
      <dgm:prSet/>
      <dgm:spPr/>
      <dgm:t>
        <a:bodyPr/>
        <a:lstStyle/>
        <a:p>
          <a:endParaRPr lang="ru-RU" sz="2800"/>
        </a:p>
      </dgm:t>
    </dgm:pt>
    <dgm:pt modelId="{CE61898A-9033-4FE9-BFE2-902703CBE30B}" type="sibTrans" cxnId="{58A6A3E2-26E4-4729-B9A2-392F3792BA4A}">
      <dgm:prSet/>
      <dgm:spPr/>
      <dgm:t>
        <a:bodyPr/>
        <a:lstStyle/>
        <a:p>
          <a:endParaRPr lang="ru-RU" sz="2800"/>
        </a:p>
      </dgm:t>
    </dgm:pt>
    <dgm:pt modelId="{59DA5B8B-FB61-4E73-87D4-FEA8FADA1D7E}">
      <dgm:prSet phldrT="[Текст]" custT="1"/>
      <dgm:spPr/>
      <dgm:t>
        <a:bodyPr/>
        <a:lstStyle/>
        <a:p>
          <a:r>
            <a:rPr lang="ru-RU" sz="1800" dirty="0" smtClean="0"/>
            <a:t>На какие группы делятся горные породы по происхождению?</a:t>
          </a:r>
          <a:endParaRPr lang="ru-RU" sz="1800" dirty="0"/>
        </a:p>
      </dgm:t>
    </dgm:pt>
    <dgm:pt modelId="{F90E1704-CA44-441A-94F1-A13DB5603569}" type="parTrans" cxnId="{995F0586-B3C9-4933-8274-07D825A8B957}">
      <dgm:prSet/>
      <dgm:spPr/>
      <dgm:t>
        <a:bodyPr/>
        <a:lstStyle/>
        <a:p>
          <a:endParaRPr lang="ru-RU" sz="2800"/>
        </a:p>
      </dgm:t>
    </dgm:pt>
    <dgm:pt modelId="{E36C9D36-9B4E-4ABA-8857-ABA678CF8207}" type="sibTrans" cxnId="{995F0586-B3C9-4933-8274-07D825A8B957}">
      <dgm:prSet/>
      <dgm:spPr/>
      <dgm:t>
        <a:bodyPr/>
        <a:lstStyle/>
        <a:p>
          <a:endParaRPr lang="ru-RU" sz="2800"/>
        </a:p>
      </dgm:t>
    </dgm:pt>
    <dgm:pt modelId="{2E85FBC9-6620-43D1-ADB0-D073A7795BE3}">
      <dgm:prSet phldrT="[Текст]" custT="1"/>
      <dgm:spPr/>
      <dgm:t>
        <a:bodyPr/>
        <a:lstStyle/>
        <a:p>
          <a:r>
            <a:rPr lang="ru-RU" sz="4400" dirty="0" smtClean="0">
              <a:solidFill>
                <a:srgbClr val="FF0000"/>
              </a:solidFill>
            </a:rPr>
            <a:t>3</a:t>
          </a:r>
          <a:endParaRPr lang="ru-RU" sz="4400" dirty="0">
            <a:solidFill>
              <a:srgbClr val="FF0000"/>
            </a:solidFill>
          </a:endParaRPr>
        </a:p>
      </dgm:t>
    </dgm:pt>
    <dgm:pt modelId="{DB288782-D4DF-4CBE-80C6-901F58125289}" type="parTrans" cxnId="{42225E38-0E29-4FDF-8AE3-342640FF1471}">
      <dgm:prSet/>
      <dgm:spPr/>
      <dgm:t>
        <a:bodyPr/>
        <a:lstStyle/>
        <a:p>
          <a:endParaRPr lang="ru-RU" sz="2800"/>
        </a:p>
      </dgm:t>
    </dgm:pt>
    <dgm:pt modelId="{091A074D-81C9-45CB-BE32-8E262D15DF1E}" type="sibTrans" cxnId="{42225E38-0E29-4FDF-8AE3-342640FF1471}">
      <dgm:prSet/>
      <dgm:spPr/>
      <dgm:t>
        <a:bodyPr/>
        <a:lstStyle/>
        <a:p>
          <a:endParaRPr lang="ru-RU" sz="2800"/>
        </a:p>
      </dgm:t>
    </dgm:pt>
    <dgm:pt modelId="{43D5E191-0EB2-41BC-A107-38C85C85C98A}">
      <dgm:prSet phldrT="[Текст]" custT="1"/>
      <dgm:spPr/>
      <dgm:t>
        <a:bodyPr/>
        <a:lstStyle/>
        <a:p>
          <a:r>
            <a:rPr lang="ru-RU" sz="1800" dirty="0" smtClean="0"/>
            <a:t>На какие группы по образованию делятся магматические породы?</a:t>
          </a:r>
          <a:endParaRPr lang="ru-RU" sz="1800" dirty="0"/>
        </a:p>
      </dgm:t>
    </dgm:pt>
    <dgm:pt modelId="{B92BE8E2-356F-4EEC-9183-65D72D774124}" type="parTrans" cxnId="{14C6A087-C8B0-4314-AA13-D13C0ADFB57E}">
      <dgm:prSet/>
      <dgm:spPr/>
      <dgm:t>
        <a:bodyPr/>
        <a:lstStyle/>
        <a:p>
          <a:endParaRPr lang="ru-RU" sz="2800"/>
        </a:p>
      </dgm:t>
    </dgm:pt>
    <dgm:pt modelId="{6D3D487C-3434-4C28-9BFE-717DC795D6FC}" type="sibTrans" cxnId="{14C6A087-C8B0-4314-AA13-D13C0ADFB57E}">
      <dgm:prSet/>
      <dgm:spPr/>
      <dgm:t>
        <a:bodyPr/>
        <a:lstStyle/>
        <a:p>
          <a:endParaRPr lang="ru-RU" sz="2800"/>
        </a:p>
      </dgm:t>
    </dgm:pt>
    <dgm:pt modelId="{4F1886E8-0695-4B1A-A779-CE0CC47F8E4C}">
      <dgm:prSet custT="1"/>
      <dgm:spPr/>
      <dgm:t>
        <a:bodyPr/>
        <a:lstStyle/>
        <a:p>
          <a:r>
            <a:rPr lang="ru-RU" sz="4400" dirty="0" smtClean="0">
              <a:solidFill>
                <a:srgbClr val="FF0000"/>
              </a:solidFill>
            </a:rPr>
            <a:t>4</a:t>
          </a:r>
          <a:endParaRPr lang="ru-RU" sz="4400" dirty="0">
            <a:solidFill>
              <a:srgbClr val="FF0000"/>
            </a:solidFill>
          </a:endParaRPr>
        </a:p>
      </dgm:t>
    </dgm:pt>
    <dgm:pt modelId="{ECAC2572-C558-4CFB-B7C2-F342E8F80872}" type="parTrans" cxnId="{B7F6754E-AD66-45A2-AD1D-AC75FE7B27C9}">
      <dgm:prSet/>
      <dgm:spPr/>
      <dgm:t>
        <a:bodyPr/>
        <a:lstStyle/>
        <a:p>
          <a:endParaRPr lang="ru-RU" sz="2800"/>
        </a:p>
      </dgm:t>
    </dgm:pt>
    <dgm:pt modelId="{27B39123-20DF-4AFD-BCB2-A732305217BB}" type="sibTrans" cxnId="{B7F6754E-AD66-45A2-AD1D-AC75FE7B27C9}">
      <dgm:prSet/>
      <dgm:spPr/>
      <dgm:t>
        <a:bodyPr/>
        <a:lstStyle/>
        <a:p>
          <a:endParaRPr lang="ru-RU" sz="2800"/>
        </a:p>
      </dgm:t>
    </dgm:pt>
    <dgm:pt modelId="{62194D76-81FA-4175-9A0E-7A582288A9AC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ru-RU" sz="1800" dirty="0" smtClean="0"/>
            <a:t>Какие существуют виды осадочных пород?</a:t>
          </a:r>
          <a:endParaRPr lang="ru-RU" sz="1800" dirty="0"/>
        </a:p>
      </dgm:t>
    </dgm:pt>
    <dgm:pt modelId="{00A75589-1513-4CE4-A9E3-B33D0BAEF813}" type="parTrans" cxnId="{B276A429-AF68-4690-AD0B-C4DD319A9C80}">
      <dgm:prSet/>
      <dgm:spPr/>
      <dgm:t>
        <a:bodyPr/>
        <a:lstStyle/>
        <a:p>
          <a:endParaRPr lang="ru-RU" sz="2800"/>
        </a:p>
      </dgm:t>
    </dgm:pt>
    <dgm:pt modelId="{AA2BDCCB-001E-436E-9F8B-DFB16BCBF0AD}" type="sibTrans" cxnId="{B276A429-AF68-4690-AD0B-C4DD319A9C80}">
      <dgm:prSet/>
      <dgm:spPr/>
      <dgm:t>
        <a:bodyPr/>
        <a:lstStyle/>
        <a:p>
          <a:endParaRPr lang="ru-RU" sz="2800"/>
        </a:p>
      </dgm:t>
    </dgm:pt>
    <dgm:pt modelId="{E465A74B-A739-4CE2-9EA7-21A99E6B1DBD}">
      <dgm:prSet custT="1"/>
      <dgm:spPr/>
      <dgm:t>
        <a:bodyPr/>
        <a:lstStyle/>
        <a:p>
          <a:r>
            <a:rPr lang="ru-RU" sz="4400" dirty="0" smtClean="0">
              <a:solidFill>
                <a:srgbClr val="FF0000"/>
              </a:solidFill>
            </a:rPr>
            <a:t>5</a:t>
          </a:r>
          <a:endParaRPr lang="ru-RU" sz="4400" dirty="0">
            <a:solidFill>
              <a:srgbClr val="FF0000"/>
            </a:solidFill>
          </a:endParaRPr>
        </a:p>
      </dgm:t>
    </dgm:pt>
    <dgm:pt modelId="{D65F5206-1416-4058-A097-19AB7715B66D}" type="parTrans" cxnId="{32F260F0-8EC2-4616-B786-451417B11B97}">
      <dgm:prSet/>
      <dgm:spPr/>
      <dgm:t>
        <a:bodyPr/>
        <a:lstStyle/>
        <a:p>
          <a:endParaRPr lang="ru-RU" sz="2800"/>
        </a:p>
      </dgm:t>
    </dgm:pt>
    <dgm:pt modelId="{8EF3A78A-B307-4431-A862-508B0B7698EE}" type="sibTrans" cxnId="{32F260F0-8EC2-4616-B786-451417B11B97}">
      <dgm:prSet/>
      <dgm:spPr/>
      <dgm:t>
        <a:bodyPr/>
        <a:lstStyle/>
        <a:p>
          <a:endParaRPr lang="ru-RU" sz="2800"/>
        </a:p>
      </dgm:t>
    </dgm:pt>
    <dgm:pt modelId="{B6ED2BA9-336D-4CEB-A767-F3A88C29E569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ru-RU" sz="1800" dirty="0" smtClean="0"/>
            <a:t>Под влиянием каких факторов образуются                     метаморфические горные породы?</a:t>
          </a:r>
          <a:endParaRPr lang="ru-RU" sz="1800" dirty="0"/>
        </a:p>
      </dgm:t>
    </dgm:pt>
    <dgm:pt modelId="{913BF493-6AD6-48CE-8252-7957D73E0DC4}" type="parTrans" cxnId="{F4D91941-9A2D-476B-94F8-8574C69A06CA}">
      <dgm:prSet/>
      <dgm:spPr/>
      <dgm:t>
        <a:bodyPr/>
        <a:lstStyle/>
        <a:p>
          <a:endParaRPr lang="ru-RU" sz="2800"/>
        </a:p>
      </dgm:t>
    </dgm:pt>
    <dgm:pt modelId="{D4DE7780-3727-4C23-BCD8-12976141BA3A}" type="sibTrans" cxnId="{F4D91941-9A2D-476B-94F8-8574C69A06CA}">
      <dgm:prSet/>
      <dgm:spPr/>
      <dgm:t>
        <a:bodyPr/>
        <a:lstStyle/>
        <a:p>
          <a:endParaRPr lang="ru-RU" sz="2800"/>
        </a:p>
      </dgm:t>
    </dgm:pt>
    <dgm:pt modelId="{A0A4F54A-58C7-4A0F-8706-5E3946B12BD4}" type="pres">
      <dgm:prSet presAssocID="{D26E620A-F29A-4152-94B4-69C5C0E37F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8B568C-E920-461D-B684-BADDE62C0BE0}" type="pres">
      <dgm:prSet presAssocID="{B019F351-C52B-40B7-89F5-6429BED76E7D}" presName="linNode" presStyleCnt="0"/>
      <dgm:spPr/>
      <dgm:t>
        <a:bodyPr/>
        <a:lstStyle/>
        <a:p>
          <a:endParaRPr lang="ru-RU"/>
        </a:p>
      </dgm:t>
    </dgm:pt>
    <dgm:pt modelId="{1D8D4AE2-262F-48D3-8DA5-5834D9F93011}" type="pres">
      <dgm:prSet presAssocID="{B019F351-C52B-40B7-89F5-6429BED76E7D}" presName="parentText" presStyleLbl="node1" presStyleIdx="0" presStyleCnt="5" custScaleX="494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368468-1F98-4116-80E9-51C73F16626E}" type="pres">
      <dgm:prSet presAssocID="{B019F351-C52B-40B7-89F5-6429BED76E7D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70EF98-43C0-4511-8A0F-C3719D1482E5}" type="pres">
      <dgm:prSet presAssocID="{010FDD9E-8B07-47EC-BC8E-DEDED54EB3D5}" presName="sp" presStyleCnt="0"/>
      <dgm:spPr/>
      <dgm:t>
        <a:bodyPr/>
        <a:lstStyle/>
        <a:p>
          <a:endParaRPr lang="ru-RU"/>
        </a:p>
      </dgm:t>
    </dgm:pt>
    <dgm:pt modelId="{4FC8C0F1-3DA6-4B0E-ACA5-B77BF1B6C33B}" type="pres">
      <dgm:prSet presAssocID="{16E36F4A-7252-4C50-AFD3-97BE6EC3188C}" presName="linNode" presStyleCnt="0"/>
      <dgm:spPr/>
      <dgm:t>
        <a:bodyPr/>
        <a:lstStyle/>
        <a:p>
          <a:endParaRPr lang="ru-RU"/>
        </a:p>
      </dgm:t>
    </dgm:pt>
    <dgm:pt modelId="{EEA8F64F-1EFE-4ADA-849E-B632C75CDBB7}" type="pres">
      <dgm:prSet presAssocID="{16E36F4A-7252-4C50-AFD3-97BE6EC3188C}" presName="parentText" presStyleLbl="node1" presStyleIdx="1" presStyleCnt="5" custScaleX="505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26CC4-DA05-415D-89E1-B2E34ED30AFE}" type="pres">
      <dgm:prSet presAssocID="{16E36F4A-7252-4C50-AFD3-97BE6EC3188C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8B216-1F50-4FCF-9AB4-B4F18367E396}" type="pres">
      <dgm:prSet presAssocID="{CE61898A-9033-4FE9-BFE2-902703CBE30B}" presName="sp" presStyleCnt="0"/>
      <dgm:spPr/>
      <dgm:t>
        <a:bodyPr/>
        <a:lstStyle/>
        <a:p>
          <a:endParaRPr lang="ru-RU"/>
        </a:p>
      </dgm:t>
    </dgm:pt>
    <dgm:pt modelId="{C665C5AA-B5F6-4D41-A022-506842267BF5}" type="pres">
      <dgm:prSet presAssocID="{2E85FBC9-6620-43D1-ADB0-D073A7795BE3}" presName="linNode" presStyleCnt="0"/>
      <dgm:spPr/>
      <dgm:t>
        <a:bodyPr/>
        <a:lstStyle/>
        <a:p>
          <a:endParaRPr lang="ru-RU"/>
        </a:p>
      </dgm:t>
    </dgm:pt>
    <dgm:pt modelId="{2A1F8A2F-69EA-4B83-A197-6E679D91132C}" type="pres">
      <dgm:prSet presAssocID="{2E85FBC9-6620-43D1-ADB0-D073A7795BE3}" presName="parentText" presStyleLbl="node1" presStyleIdx="2" presStyleCnt="5" custScaleX="515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800C7E-0296-4CB7-8C1D-B21DFD7B8179}" type="pres">
      <dgm:prSet presAssocID="{2E85FBC9-6620-43D1-ADB0-D073A7795BE3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A5FFF6-14D7-45C8-8882-5118F22723F9}" type="pres">
      <dgm:prSet presAssocID="{091A074D-81C9-45CB-BE32-8E262D15DF1E}" presName="sp" presStyleCnt="0"/>
      <dgm:spPr/>
      <dgm:t>
        <a:bodyPr/>
        <a:lstStyle/>
        <a:p>
          <a:endParaRPr lang="ru-RU"/>
        </a:p>
      </dgm:t>
    </dgm:pt>
    <dgm:pt modelId="{2C3E0515-2B46-40E0-83B1-2552B93EC4EF}" type="pres">
      <dgm:prSet presAssocID="{4F1886E8-0695-4B1A-A779-CE0CC47F8E4C}" presName="linNode" presStyleCnt="0"/>
      <dgm:spPr/>
      <dgm:t>
        <a:bodyPr/>
        <a:lstStyle/>
        <a:p>
          <a:endParaRPr lang="ru-RU"/>
        </a:p>
      </dgm:t>
    </dgm:pt>
    <dgm:pt modelId="{7574EC34-DCD7-41C1-AA53-7D8F1D509A54}" type="pres">
      <dgm:prSet presAssocID="{4F1886E8-0695-4B1A-A779-CE0CC47F8E4C}" presName="parentText" presStyleLbl="node1" presStyleIdx="3" presStyleCnt="5" custScaleX="518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FA51C9-A099-40C6-8525-EF8E91902A26}" type="pres">
      <dgm:prSet presAssocID="{4F1886E8-0695-4B1A-A779-CE0CC47F8E4C}" presName="descendantText" presStyleLbl="alignAccFollowNode1" presStyleIdx="3" presStyleCnt="5" custScaleX="100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24482B-C5C2-4E4A-9C70-49DAA8DBB28C}" type="pres">
      <dgm:prSet presAssocID="{27B39123-20DF-4AFD-BCB2-A732305217BB}" presName="sp" presStyleCnt="0"/>
      <dgm:spPr/>
    </dgm:pt>
    <dgm:pt modelId="{0D03F06B-4F90-4558-A8D8-3F2B8EB0394D}" type="pres">
      <dgm:prSet presAssocID="{E465A74B-A739-4CE2-9EA7-21A99E6B1DBD}" presName="linNode" presStyleCnt="0"/>
      <dgm:spPr/>
    </dgm:pt>
    <dgm:pt modelId="{F46B51CF-1E33-4350-A0B7-FBE49F020A92}" type="pres">
      <dgm:prSet presAssocID="{E465A74B-A739-4CE2-9EA7-21A99E6B1DBD}" presName="parentText" presStyleLbl="node1" presStyleIdx="4" presStyleCnt="5" custScaleX="510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8D6AD-AA20-4EF7-9969-448AFCD8A828}" type="pres">
      <dgm:prSet presAssocID="{E465A74B-A739-4CE2-9EA7-21A99E6B1DBD}" presName="descendantText" presStyleLbl="alignAccFollowNode1" presStyleIdx="4" presStyleCnt="5" custScaleX="101196" custScaleY="882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F260F0-8EC2-4616-B786-451417B11B97}" srcId="{D26E620A-F29A-4152-94B4-69C5C0E37F1A}" destId="{E465A74B-A739-4CE2-9EA7-21A99E6B1DBD}" srcOrd="4" destOrd="0" parTransId="{D65F5206-1416-4058-A097-19AB7715B66D}" sibTransId="{8EF3A78A-B307-4431-A862-508B0B7698EE}"/>
    <dgm:cxn modelId="{F0208FE0-2865-4EE1-B644-1041568D9EEC}" type="presOf" srcId="{59DA5B8B-FB61-4E73-87D4-FEA8FADA1D7E}" destId="{47326CC4-DA05-415D-89E1-B2E34ED30AFE}" srcOrd="0" destOrd="0" presId="urn:microsoft.com/office/officeart/2005/8/layout/vList5"/>
    <dgm:cxn modelId="{14C6A087-C8B0-4314-AA13-D13C0ADFB57E}" srcId="{2E85FBC9-6620-43D1-ADB0-D073A7795BE3}" destId="{43D5E191-0EB2-41BC-A107-38C85C85C98A}" srcOrd="0" destOrd="0" parTransId="{B92BE8E2-356F-4EEC-9183-65D72D774124}" sibTransId="{6D3D487C-3434-4C28-9BFE-717DC795D6FC}"/>
    <dgm:cxn modelId="{5B1CE682-AE09-4776-A26E-BDAD83FDEEC7}" type="presOf" srcId="{2E85FBC9-6620-43D1-ADB0-D073A7795BE3}" destId="{2A1F8A2F-69EA-4B83-A197-6E679D91132C}" srcOrd="0" destOrd="0" presId="urn:microsoft.com/office/officeart/2005/8/layout/vList5"/>
    <dgm:cxn modelId="{964FAC7A-01D3-4E07-A2CB-1CA571CEFEDE}" srcId="{D26E620A-F29A-4152-94B4-69C5C0E37F1A}" destId="{B019F351-C52B-40B7-89F5-6429BED76E7D}" srcOrd="0" destOrd="0" parTransId="{2BF0E90F-185B-45C3-AA9B-FACBBE25B3C8}" sibTransId="{010FDD9E-8B07-47EC-BC8E-DEDED54EB3D5}"/>
    <dgm:cxn modelId="{F4D91941-9A2D-476B-94F8-8574C69A06CA}" srcId="{E465A74B-A739-4CE2-9EA7-21A99E6B1DBD}" destId="{B6ED2BA9-336D-4CEB-A767-F3A88C29E569}" srcOrd="0" destOrd="0" parTransId="{913BF493-6AD6-48CE-8252-7957D73E0DC4}" sibTransId="{D4DE7780-3727-4C23-BCD8-12976141BA3A}"/>
    <dgm:cxn modelId="{B276A429-AF68-4690-AD0B-C4DD319A9C80}" srcId="{4F1886E8-0695-4B1A-A779-CE0CC47F8E4C}" destId="{62194D76-81FA-4175-9A0E-7A582288A9AC}" srcOrd="0" destOrd="0" parTransId="{00A75589-1513-4CE4-A9E3-B33D0BAEF813}" sibTransId="{AA2BDCCB-001E-436E-9F8B-DFB16BCBF0AD}"/>
    <dgm:cxn modelId="{BB43305A-DFC2-49B5-9E01-9AA79ABC190E}" type="presOf" srcId="{B6ED2BA9-336D-4CEB-A767-F3A88C29E569}" destId="{FAB8D6AD-AA20-4EF7-9969-448AFCD8A828}" srcOrd="0" destOrd="0" presId="urn:microsoft.com/office/officeart/2005/8/layout/vList5"/>
    <dgm:cxn modelId="{58A6A3E2-26E4-4729-B9A2-392F3792BA4A}" srcId="{D26E620A-F29A-4152-94B4-69C5C0E37F1A}" destId="{16E36F4A-7252-4C50-AFD3-97BE6EC3188C}" srcOrd="1" destOrd="0" parTransId="{A15C2726-E013-4B66-8CCD-A08EF24E8CFE}" sibTransId="{CE61898A-9033-4FE9-BFE2-902703CBE30B}"/>
    <dgm:cxn modelId="{A5EF5991-9F96-46A3-A726-072ABF879090}" srcId="{B019F351-C52B-40B7-89F5-6429BED76E7D}" destId="{DC5BBEE6-B1DD-49C5-BF49-C6F615CB6DC4}" srcOrd="0" destOrd="0" parTransId="{F537D815-FAB4-4D77-9F43-ED9B8DBF7ACF}" sibTransId="{AE4A1CBD-4B40-4EB0-8695-83A15A7947EE}"/>
    <dgm:cxn modelId="{2A95C4CE-97AD-49CF-A2F9-AE85FA03EF0C}" type="presOf" srcId="{4F1886E8-0695-4B1A-A779-CE0CC47F8E4C}" destId="{7574EC34-DCD7-41C1-AA53-7D8F1D509A54}" srcOrd="0" destOrd="0" presId="urn:microsoft.com/office/officeart/2005/8/layout/vList5"/>
    <dgm:cxn modelId="{860A0B88-AF20-4C15-917A-D1DA8BB405A2}" type="presOf" srcId="{DC5BBEE6-B1DD-49C5-BF49-C6F615CB6DC4}" destId="{F6368468-1F98-4116-80E9-51C73F16626E}" srcOrd="0" destOrd="0" presId="urn:microsoft.com/office/officeart/2005/8/layout/vList5"/>
    <dgm:cxn modelId="{F843C0C1-175D-4A7C-8A77-8FA04FB2A280}" type="presOf" srcId="{E465A74B-A739-4CE2-9EA7-21A99E6B1DBD}" destId="{F46B51CF-1E33-4350-A0B7-FBE49F020A92}" srcOrd="0" destOrd="0" presId="urn:microsoft.com/office/officeart/2005/8/layout/vList5"/>
    <dgm:cxn modelId="{3E6376B3-03FD-4E8F-98B5-B77A34561A33}" type="presOf" srcId="{62194D76-81FA-4175-9A0E-7A582288A9AC}" destId="{55FA51C9-A099-40C6-8525-EF8E91902A26}" srcOrd="0" destOrd="0" presId="urn:microsoft.com/office/officeart/2005/8/layout/vList5"/>
    <dgm:cxn modelId="{2B7A9D08-3B21-4C82-B0BD-B95988942866}" type="presOf" srcId="{B019F351-C52B-40B7-89F5-6429BED76E7D}" destId="{1D8D4AE2-262F-48D3-8DA5-5834D9F93011}" srcOrd="0" destOrd="0" presId="urn:microsoft.com/office/officeart/2005/8/layout/vList5"/>
    <dgm:cxn modelId="{B7F6754E-AD66-45A2-AD1D-AC75FE7B27C9}" srcId="{D26E620A-F29A-4152-94B4-69C5C0E37F1A}" destId="{4F1886E8-0695-4B1A-A779-CE0CC47F8E4C}" srcOrd="3" destOrd="0" parTransId="{ECAC2572-C558-4CFB-B7C2-F342E8F80872}" sibTransId="{27B39123-20DF-4AFD-BCB2-A732305217BB}"/>
    <dgm:cxn modelId="{6166C627-6638-4DAD-9BA5-2AAE07739F64}" type="presOf" srcId="{16E36F4A-7252-4C50-AFD3-97BE6EC3188C}" destId="{EEA8F64F-1EFE-4ADA-849E-B632C75CDBB7}" srcOrd="0" destOrd="0" presId="urn:microsoft.com/office/officeart/2005/8/layout/vList5"/>
    <dgm:cxn modelId="{C6687E32-2DB8-4AE7-9B43-3A0CA8B0E2C8}" type="presOf" srcId="{43D5E191-0EB2-41BC-A107-38C85C85C98A}" destId="{46800C7E-0296-4CB7-8C1D-B21DFD7B8179}" srcOrd="0" destOrd="0" presId="urn:microsoft.com/office/officeart/2005/8/layout/vList5"/>
    <dgm:cxn modelId="{995F0586-B3C9-4933-8274-07D825A8B957}" srcId="{16E36F4A-7252-4C50-AFD3-97BE6EC3188C}" destId="{59DA5B8B-FB61-4E73-87D4-FEA8FADA1D7E}" srcOrd="0" destOrd="0" parTransId="{F90E1704-CA44-441A-94F1-A13DB5603569}" sibTransId="{E36C9D36-9B4E-4ABA-8857-ABA678CF8207}"/>
    <dgm:cxn modelId="{5B4FB8F1-B865-45A5-9531-3193D8D8543F}" type="presOf" srcId="{D26E620A-F29A-4152-94B4-69C5C0E37F1A}" destId="{A0A4F54A-58C7-4A0F-8706-5E3946B12BD4}" srcOrd="0" destOrd="0" presId="urn:microsoft.com/office/officeart/2005/8/layout/vList5"/>
    <dgm:cxn modelId="{42225E38-0E29-4FDF-8AE3-342640FF1471}" srcId="{D26E620A-F29A-4152-94B4-69C5C0E37F1A}" destId="{2E85FBC9-6620-43D1-ADB0-D073A7795BE3}" srcOrd="2" destOrd="0" parTransId="{DB288782-D4DF-4CBE-80C6-901F58125289}" sibTransId="{091A074D-81C9-45CB-BE32-8E262D15DF1E}"/>
    <dgm:cxn modelId="{450B38E7-C48A-49D3-BFCD-182048B53DD4}" type="presParOf" srcId="{A0A4F54A-58C7-4A0F-8706-5E3946B12BD4}" destId="{128B568C-E920-461D-B684-BADDE62C0BE0}" srcOrd="0" destOrd="0" presId="urn:microsoft.com/office/officeart/2005/8/layout/vList5"/>
    <dgm:cxn modelId="{E3E2E2BA-B78D-4BEB-A437-D035F4C34290}" type="presParOf" srcId="{128B568C-E920-461D-B684-BADDE62C0BE0}" destId="{1D8D4AE2-262F-48D3-8DA5-5834D9F93011}" srcOrd="0" destOrd="0" presId="urn:microsoft.com/office/officeart/2005/8/layout/vList5"/>
    <dgm:cxn modelId="{BAF5C96B-1A59-45FD-9F60-D83992FD6826}" type="presParOf" srcId="{128B568C-E920-461D-B684-BADDE62C0BE0}" destId="{F6368468-1F98-4116-80E9-51C73F16626E}" srcOrd="1" destOrd="0" presId="urn:microsoft.com/office/officeart/2005/8/layout/vList5"/>
    <dgm:cxn modelId="{6DCE4D3A-AEBE-4BA4-9712-54F8E58A477F}" type="presParOf" srcId="{A0A4F54A-58C7-4A0F-8706-5E3946B12BD4}" destId="{4770EF98-43C0-4511-8A0F-C3719D1482E5}" srcOrd="1" destOrd="0" presId="urn:microsoft.com/office/officeart/2005/8/layout/vList5"/>
    <dgm:cxn modelId="{E327DAEE-7A83-4531-B2EC-5C90EAC4C5FE}" type="presParOf" srcId="{A0A4F54A-58C7-4A0F-8706-5E3946B12BD4}" destId="{4FC8C0F1-3DA6-4B0E-ACA5-B77BF1B6C33B}" srcOrd="2" destOrd="0" presId="urn:microsoft.com/office/officeart/2005/8/layout/vList5"/>
    <dgm:cxn modelId="{D6E3A3EA-57D9-4C6D-9F28-AF80906809DA}" type="presParOf" srcId="{4FC8C0F1-3DA6-4B0E-ACA5-B77BF1B6C33B}" destId="{EEA8F64F-1EFE-4ADA-849E-B632C75CDBB7}" srcOrd="0" destOrd="0" presId="urn:microsoft.com/office/officeart/2005/8/layout/vList5"/>
    <dgm:cxn modelId="{128A4FDA-3114-4F95-8909-C1FCE31776A3}" type="presParOf" srcId="{4FC8C0F1-3DA6-4B0E-ACA5-B77BF1B6C33B}" destId="{47326CC4-DA05-415D-89E1-B2E34ED30AFE}" srcOrd="1" destOrd="0" presId="urn:microsoft.com/office/officeart/2005/8/layout/vList5"/>
    <dgm:cxn modelId="{777AC06C-0F03-4ACC-8DD2-F211BD3C6BC2}" type="presParOf" srcId="{A0A4F54A-58C7-4A0F-8706-5E3946B12BD4}" destId="{2348B216-1F50-4FCF-9AB4-B4F18367E396}" srcOrd="3" destOrd="0" presId="urn:microsoft.com/office/officeart/2005/8/layout/vList5"/>
    <dgm:cxn modelId="{AAD0FA56-BDA7-4833-81AF-30617AC74C76}" type="presParOf" srcId="{A0A4F54A-58C7-4A0F-8706-5E3946B12BD4}" destId="{C665C5AA-B5F6-4D41-A022-506842267BF5}" srcOrd="4" destOrd="0" presId="urn:microsoft.com/office/officeart/2005/8/layout/vList5"/>
    <dgm:cxn modelId="{B1F715FB-E7AF-47BA-877A-B145F093108E}" type="presParOf" srcId="{C665C5AA-B5F6-4D41-A022-506842267BF5}" destId="{2A1F8A2F-69EA-4B83-A197-6E679D91132C}" srcOrd="0" destOrd="0" presId="urn:microsoft.com/office/officeart/2005/8/layout/vList5"/>
    <dgm:cxn modelId="{74C263D0-0535-4243-846E-16D1A05E352B}" type="presParOf" srcId="{C665C5AA-B5F6-4D41-A022-506842267BF5}" destId="{46800C7E-0296-4CB7-8C1D-B21DFD7B8179}" srcOrd="1" destOrd="0" presId="urn:microsoft.com/office/officeart/2005/8/layout/vList5"/>
    <dgm:cxn modelId="{1202787C-32D8-4807-AE60-5A55FA3CF932}" type="presParOf" srcId="{A0A4F54A-58C7-4A0F-8706-5E3946B12BD4}" destId="{2BA5FFF6-14D7-45C8-8882-5118F22723F9}" srcOrd="5" destOrd="0" presId="urn:microsoft.com/office/officeart/2005/8/layout/vList5"/>
    <dgm:cxn modelId="{D5274297-0CB7-4B8A-833B-B70DE639B2EE}" type="presParOf" srcId="{A0A4F54A-58C7-4A0F-8706-5E3946B12BD4}" destId="{2C3E0515-2B46-40E0-83B1-2552B93EC4EF}" srcOrd="6" destOrd="0" presId="urn:microsoft.com/office/officeart/2005/8/layout/vList5"/>
    <dgm:cxn modelId="{323D7580-1D34-4F44-94C7-B921E6FFD786}" type="presParOf" srcId="{2C3E0515-2B46-40E0-83B1-2552B93EC4EF}" destId="{7574EC34-DCD7-41C1-AA53-7D8F1D509A54}" srcOrd="0" destOrd="0" presId="urn:microsoft.com/office/officeart/2005/8/layout/vList5"/>
    <dgm:cxn modelId="{0098A2E0-E7A3-4202-BAF2-A2AC0CE5147C}" type="presParOf" srcId="{2C3E0515-2B46-40E0-83B1-2552B93EC4EF}" destId="{55FA51C9-A099-40C6-8525-EF8E91902A26}" srcOrd="1" destOrd="0" presId="urn:microsoft.com/office/officeart/2005/8/layout/vList5"/>
    <dgm:cxn modelId="{059CB775-B305-4299-8503-EBA0C6441FFD}" type="presParOf" srcId="{A0A4F54A-58C7-4A0F-8706-5E3946B12BD4}" destId="{6D24482B-C5C2-4E4A-9C70-49DAA8DBB28C}" srcOrd="7" destOrd="0" presId="urn:microsoft.com/office/officeart/2005/8/layout/vList5"/>
    <dgm:cxn modelId="{9DE63C00-7E5A-4258-82A2-046BAD47DF1F}" type="presParOf" srcId="{A0A4F54A-58C7-4A0F-8706-5E3946B12BD4}" destId="{0D03F06B-4F90-4558-A8D8-3F2B8EB0394D}" srcOrd="8" destOrd="0" presId="urn:microsoft.com/office/officeart/2005/8/layout/vList5"/>
    <dgm:cxn modelId="{9A8DC7EE-25A1-4E65-8830-D3025B5EDB7B}" type="presParOf" srcId="{0D03F06B-4F90-4558-A8D8-3F2B8EB0394D}" destId="{F46B51CF-1E33-4350-A0B7-FBE49F020A92}" srcOrd="0" destOrd="0" presId="urn:microsoft.com/office/officeart/2005/8/layout/vList5"/>
    <dgm:cxn modelId="{4D16A239-1CD8-4DDB-B2A8-2DBE44C10448}" type="presParOf" srcId="{0D03F06B-4F90-4558-A8D8-3F2B8EB0394D}" destId="{FAB8D6AD-AA20-4EF7-9969-448AFCD8A82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368468-1F98-4116-80E9-51C73F16626E}">
      <dsp:nvSpPr>
        <dsp:cNvPr id="0" name=""/>
        <dsp:cNvSpPr/>
      </dsp:nvSpPr>
      <dsp:spPr>
        <a:xfrm rot="5400000">
          <a:off x="4877552" y="-2466401"/>
          <a:ext cx="603944" cy="569118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Чем сложена земная кора?</a:t>
          </a:r>
          <a:endParaRPr lang="ru-RU" sz="1800" kern="1200" dirty="0"/>
        </a:p>
      </dsp:txBody>
      <dsp:txXfrm rot="5400000">
        <a:off x="4877552" y="-2466401"/>
        <a:ext cx="603944" cy="5691187"/>
      </dsp:txXfrm>
    </dsp:sp>
    <dsp:sp modelId="{1D8D4AE2-262F-48D3-8DA5-5834D9F93011}">
      <dsp:nvSpPr>
        <dsp:cNvPr id="0" name=""/>
        <dsp:cNvSpPr/>
      </dsp:nvSpPr>
      <dsp:spPr>
        <a:xfrm>
          <a:off x="749451" y="1726"/>
          <a:ext cx="1584479" cy="75493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rgbClr val="FF0000"/>
              </a:solidFill>
            </a:rPr>
            <a:t>1</a:t>
          </a:r>
          <a:endParaRPr lang="ru-RU" sz="4400" kern="1200" dirty="0">
            <a:solidFill>
              <a:srgbClr val="FF0000"/>
            </a:solidFill>
          </a:endParaRPr>
        </a:p>
      </dsp:txBody>
      <dsp:txXfrm>
        <a:off x="749451" y="1726"/>
        <a:ext cx="1584479" cy="754930"/>
      </dsp:txXfrm>
    </dsp:sp>
    <dsp:sp modelId="{47326CC4-DA05-415D-89E1-B2E34ED30AFE}">
      <dsp:nvSpPr>
        <dsp:cNvPr id="0" name=""/>
        <dsp:cNvSpPr/>
      </dsp:nvSpPr>
      <dsp:spPr>
        <a:xfrm rot="5400000">
          <a:off x="4910557" y="-1673725"/>
          <a:ext cx="603944" cy="569118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 какие группы делятся горные породы по происхождению?</a:t>
          </a:r>
          <a:endParaRPr lang="ru-RU" sz="1800" kern="1200" dirty="0"/>
        </a:p>
      </dsp:txBody>
      <dsp:txXfrm rot="5400000">
        <a:off x="4910557" y="-1673725"/>
        <a:ext cx="603944" cy="5691187"/>
      </dsp:txXfrm>
    </dsp:sp>
    <dsp:sp modelId="{EEA8F64F-1EFE-4ADA-849E-B632C75CDBB7}">
      <dsp:nvSpPr>
        <dsp:cNvPr id="0" name=""/>
        <dsp:cNvSpPr/>
      </dsp:nvSpPr>
      <dsp:spPr>
        <a:xfrm>
          <a:off x="749451" y="794403"/>
          <a:ext cx="1617485" cy="75493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rgbClr val="FF0000"/>
              </a:solidFill>
            </a:rPr>
            <a:t>2</a:t>
          </a:r>
          <a:endParaRPr lang="ru-RU" sz="4400" kern="1200" dirty="0">
            <a:solidFill>
              <a:srgbClr val="FF0000"/>
            </a:solidFill>
          </a:endParaRPr>
        </a:p>
      </dsp:txBody>
      <dsp:txXfrm>
        <a:off x="749451" y="794403"/>
        <a:ext cx="1617485" cy="754930"/>
      </dsp:txXfrm>
    </dsp:sp>
    <dsp:sp modelId="{46800C7E-0296-4CB7-8C1D-B21DFD7B8179}">
      <dsp:nvSpPr>
        <dsp:cNvPr id="0" name=""/>
        <dsp:cNvSpPr/>
      </dsp:nvSpPr>
      <dsp:spPr>
        <a:xfrm rot="5400000">
          <a:off x="4942218" y="-881048"/>
          <a:ext cx="603944" cy="569118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 какие группы по образованию делятся магматические породы?</a:t>
          </a:r>
          <a:endParaRPr lang="ru-RU" sz="1800" kern="1200" dirty="0"/>
        </a:p>
      </dsp:txBody>
      <dsp:txXfrm rot="5400000">
        <a:off x="4942218" y="-881048"/>
        <a:ext cx="603944" cy="5691187"/>
      </dsp:txXfrm>
    </dsp:sp>
    <dsp:sp modelId="{2A1F8A2F-69EA-4B83-A197-6E679D91132C}">
      <dsp:nvSpPr>
        <dsp:cNvPr id="0" name=""/>
        <dsp:cNvSpPr/>
      </dsp:nvSpPr>
      <dsp:spPr>
        <a:xfrm>
          <a:off x="749451" y="1587079"/>
          <a:ext cx="1649145" cy="75493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rgbClr val="FF0000"/>
              </a:solidFill>
            </a:rPr>
            <a:t>3</a:t>
          </a:r>
          <a:endParaRPr lang="ru-RU" sz="4400" kern="1200" dirty="0">
            <a:solidFill>
              <a:srgbClr val="FF0000"/>
            </a:solidFill>
          </a:endParaRPr>
        </a:p>
      </dsp:txBody>
      <dsp:txXfrm>
        <a:off x="749451" y="1587079"/>
        <a:ext cx="1649145" cy="754930"/>
      </dsp:txXfrm>
    </dsp:sp>
    <dsp:sp modelId="{55FA51C9-A099-40C6-8525-EF8E91902A26}">
      <dsp:nvSpPr>
        <dsp:cNvPr id="0" name=""/>
        <dsp:cNvSpPr/>
      </dsp:nvSpPr>
      <dsp:spPr>
        <a:xfrm rot="5400000">
          <a:off x="4973616" y="-110197"/>
          <a:ext cx="603944" cy="5734838"/>
        </a:xfrm>
        <a:prstGeom prst="round2SameRect">
          <a:avLst/>
        </a:prstGeom>
        <a:solidFill>
          <a:schemeClr val="bg1">
            <a:alpha val="9000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Какие существуют виды осадочных пород?</a:t>
          </a:r>
          <a:endParaRPr lang="ru-RU" sz="1800" kern="1200" dirty="0"/>
        </a:p>
      </dsp:txBody>
      <dsp:txXfrm rot="5400000">
        <a:off x="4973616" y="-110197"/>
        <a:ext cx="603944" cy="5734838"/>
      </dsp:txXfrm>
    </dsp:sp>
    <dsp:sp modelId="{7574EC34-DCD7-41C1-AA53-7D8F1D509A54}">
      <dsp:nvSpPr>
        <dsp:cNvPr id="0" name=""/>
        <dsp:cNvSpPr/>
      </dsp:nvSpPr>
      <dsp:spPr>
        <a:xfrm>
          <a:off x="749451" y="2379756"/>
          <a:ext cx="1658717" cy="75493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rgbClr val="FF0000"/>
              </a:solidFill>
            </a:rPr>
            <a:t>4</a:t>
          </a:r>
          <a:endParaRPr lang="ru-RU" sz="4400" kern="1200" dirty="0">
            <a:solidFill>
              <a:srgbClr val="FF0000"/>
            </a:solidFill>
          </a:endParaRPr>
        </a:p>
      </dsp:txBody>
      <dsp:txXfrm>
        <a:off x="749451" y="2379756"/>
        <a:ext cx="1658717" cy="754930"/>
      </dsp:txXfrm>
    </dsp:sp>
    <dsp:sp modelId="{FAB8D6AD-AA20-4EF7-9969-448AFCD8A828}">
      <dsp:nvSpPr>
        <dsp:cNvPr id="0" name=""/>
        <dsp:cNvSpPr/>
      </dsp:nvSpPr>
      <dsp:spPr>
        <a:xfrm rot="5400000">
          <a:off x="4996875" y="670271"/>
          <a:ext cx="533053" cy="5759253"/>
        </a:xfrm>
        <a:prstGeom prst="round2SameRect">
          <a:avLst/>
        </a:prstGeom>
        <a:solidFill>
          <a:schemeClr val="bg1">
            <a:alpha val="9000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Под влиянием каких факторов образуются                     метаморфические горные породы?</a:t>
          </a:r>
          <a:endParaRPr lang="ru-RU" sz="1800" kern="1200" dirty="0"/>
        </a:p>
      </dsp:txBody>
      <dsp:txXfrm rot="5400000">
        <a:off x="4996875" y="670271"/>
        <a:ext cx="533053" cy="5759253"/>
      </dsp:txXfrm>
    </dsp:sp>
    <dsp:sp modelId="{F46B51CF-1E33-4350-A0B7-FBE49F020A92}">
      <dsp:nvSpPr>
        <dsp:cNvPr id="0" name=""/>
        <dsp:cNvSpPr/>
      </dsp:nvSpPr>
      <dsp:spPr>
        <a:xfrm>
          <a:off x="749451" y="3172433"/>
          <a:ext cx="1634324" cy="75493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rgbClr val="FF0000"/>
              </a:solidFill>
            </a:rPr>
            <a:t>5</a:t>
          </a:r>
          <a:endParaRPr lang="ru-RU" sz="4400" kern="1200" dirty="0">
            <a:solidFill>
              <a:srgbClr val="FF0000"/>
            </a:solidFill>
          </a:endParaRPr>
        </a:p>
      </dsp:txBody>
      <dsp:txXfrm>
        <a:off x="749451" y="3172433"/>
        <a:ext cx="1634324" cy="754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829E5-FD74-4DB3-8BAE-D3D5F9523405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967AE-2377-49C2-B920-105ED3478E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967AE-2377-49C2-B920-105ED3478EA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наи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58" y="428603"/>
            <a:ext cx="1428760" cy="1800013"/>
          </a:xfrm>
          <a:prstGeom prst="rect">
            <a:avLst/>
          </a:prstGeom>
        </p:spPr>
      </p:pic>
      <p:sp>
        <p:nvSpPr>
          <p:cNvPr id="11" name="Овал 10">
            <a:hlinkClick r:id="" action="ppaction://hlinkshowjump?jump=endshow"/>
          </p:cNvPr>
          <p:cNvSpPr/>
          <p:nvPr/>
        </p:nvSpPr>
        <p:spPr>
          <a:xfrm>
            <a:off x="6516216" y="616530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graphicFrame>
        <p:nvGraphicFramePr>
          <p:cNvPr id="15" name="Схема 14"/>
          <p:cNvGraphicFramePr/>
          <p:nvPr/>
        </p:nvGraphicFramePr>
        <p:xfrm>
          <a:off x="0" y="1988840"/>
          <a:ext cx="8892480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3131840" y="6309320"/>
            <a:ext cx="2895600" cy="365125"/>
          </a:xfrm>
        </p:spPr>
        <p:txBody>
          <a:bodyPr/>
          <a:lstStyle/>
          <a:p>
            <a:r>
              <a:rPr lang="ru-RU" smtClean="0"/>
              <a:t>Безногова О.Н.</a:t>
            </a: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339752" y="2060848"/>
            <a:ext cx="6120680" cy="6429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Минералами и горными породами.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39752" y="2780928"/>
            <a:ext cx="6120680" cy="7143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Магматические, осадочные, метаморфические.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3573016"/>
            <a:ext cx="6048672" cy="7143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Глубинные и излившиеся.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11760" y="4437112"/>
            <a:ext cx="6048672" cy="7143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Обломочные, химические, органические.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11760" y="5229200"/>
            <a:ext cx="6048672" cy="6429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Высокие температуры и давление.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27584" y="2060848"/>
            <a:ext cx="1440160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27584" y="2852936"/>
            <a:ext cx="1440160" cy="57606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27584" y="3645024"/>
            <a:ext cx="1512168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27584" y="4437112"/>
            <a:ext cx="1512168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27584" y="5229200"/>
            <a:ext cx="1512168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187624" y="260648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Вопросы по теме  </a:t>
            </a:r>
          </a:p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«Горные породы»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81</Words>
  <Application>Microsoft Office PowerPoint</Application>
  <PresentationFormat>Экран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ольга</cp:lastModifiedBy>
  <cp:revision>18</cp:revision>
  <dcterms:created xsi:type="dcterms:W3CDTF">2009-11-09T15:17:42Z</dcterms:created>
  <dcterms:modified xsi:type="dcterms:W3CDTF">2010-08-09T06:08:51Z</dcterms:modified>
</cp:coreProperties>
</file>