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6" r:id="rId6"/>
    <p:sldId id="256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65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customXml" Target="../../customXml/item3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customXml" Target="../../customXml/item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4.pn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customXml" Target="../../customXml/item1.xml"/><Relationship Id="rId6" Type="http://schemas.openxmlformats.org/officeDocument/2006/relationships/tags" Target="../tags/tag15.xml"/><Relationship Id="rId11" Type="http://schemas.openxmlformats.org/officeDocument/2006/relationships/image" Target="../media/image2.png"/><Relationship Id="rId5" Type="http://schemas.openxmlformats.org/officeDocument/2006/relationships/tags" Target="../tags/tag1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4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customXml" Target="../../customXml/item4.xml"/><Relationship Id="rId6" Type="http://schemas.openxmlformats.org/officeDocument/2006/relationships/tags" Target="../tags/tag23.xml"/><Relationship Id="rId11" Type="http://schemas.openxmlformats.org/officeDocument/2006/relationships/image" Target="../media/image2.png"/><Relationship Id="rId5" Type="http://schemas.openxmlformats.org/officeDocument/2006/relationships/tags" Target="../tags/tag2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1" name="Рисунок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Рисунок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7CE7-7CE4-40C8-85E9-8D49DE8DD59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A857-6D4F-4D12-8411-B3221656C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7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Гипотезы происхождения Земли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dirty="0" smtClean="0"/>
              <a:t>читель географии МКОУ «</a:t>
            </a:r>
            <a:r>
              <a:rPr lang="ru-RU" dirty="0" err="1" smtClean="0"/>
              <a:t>Приваленская</a:t>
            </a:r>
            <a:r>
              <a:rPr lang="ru-RU" dirty="0" smtClean="0"/>
              <a:t> СОШ»</a:t>
            </a:r>
          </a:p>
          <a:p>
            <a:r>
              <a:rPr lang="ru-RU" dirty="0" err="1" smtClean="0"/>
              <a:t>Безногова</a:t>
            </a:r>
            <a:r>
              <a:rPr lang="ru-RU" dirty="0" smtClean="0"/>
              <a:t> О.Н.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-396552" y="0"/>
            <a:ext cx="4752528" cy="7591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l"/>
            <a:r>
              <a:rPr lang="ru-RU" sz="7000" dirty="0" smtClean="0"/>
              <a:t>Чья </a:t>
            </a:r>
            <a:r>
              <a:rPr lang="ru-RU" sz="7000" dirty="0" smtClean="0"/>
              <a:t>это гипотеза?</a:t>
            </a:r>
            <a:endParaRPr lang="ru-RU" sz="7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Джемс Джинс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2" name="Рисунок 11" descr="2 001.jpg"/>
          <p:cNvPicPr>
            <a:picLocks noChangeAspect="1"/>
          </p:cNvPicPr>
          <p:nvPr/>
        </p:nvPicPr>
        <p:blipFill>
          <a:blip r:embed="rId4" cstate="print"/>
          <a:srcRect l="4512" t="69066" r="45312" b="6866"/>
          <a:stretch>
            <a:fillRect/>
          </a:stretch>
        </p:blipFill>
        <p:spPr>
          <a:xfrm>
            <a:off x="3779912" y="260648"/>
            <a:ext cx="4752528" cy="1008112"/>
          </a:xfrm>
          <a:prstGeom prst="rect">
            <a:avLst/>
          </a:prstGeom>
        </p:spPr>
      </p:pic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ru-RU" dirty="0" smtClean="0"/>
              <a:t>Кто изображен на портрете?</a:t>
            </a:r>
            <a:endParaRPr lang="ru-RU" dirty="0"/>
          </a:p>
        </p:txBody>
      </p:sp>
      <p:pic>
        <p:nvPicPr>
          <p:cNvPr id="16" name="Содержимое 15" descr="ученые.jpg"/>
          <p:cNvPicPr>
            <a:picLocks noGrp="1" noChangeAspect="1"/>
          </p:cNvPicPr>
          <p:nvPr>
            <p:ph sz="quarter" idx="11"/>
          </p:nvPr>
        </p:nvPicPr>
        <p:blipFill>
          <a:blip r:embed="rId4" cstate="print"/>
          <a:srcRect l="74811" t="16890" b="15552"/>
          <a:stretch>
            <a:fillRect/>
          </a:stretch>
        </p:blipFill>
        <p:spPr>
          <a:xfrm>
            <a:off x="5148064" y="1340768"/>
            <a:ext cx="3560836" cy="4536504"/>
          </a:xfrm>
        </p:spPr>
      </p:pic>
      <p:sp>
        <p:nvSpPr>
          <p:cNvPr id="20" name="Содержимое 1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475656" y="141277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Пьер Лаплас</a:t>
            </a:r>
            <a:endParaRPr lang="ru-RU" sz="3200" dirty="0"/>
          </a:p>
        </p:txBody>
      </p:sp>
      <p:pic>
        <p:nvPicPr>
          <p:cNvPr id="25" name="Рисунок 2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4500" dirty="0" smtClean="0"/>
              <a:t>Кто изображен на портрете?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3" name="Рисунок 12" descr="ученые.jpg"/>
          <p:cNvPicPr>
            <a:picLocks noChangeAspect="1"/>
          </p:cNvPicPr>
          <p:nvPr/>
        </p:nvPicPr>
        <p:blipFill>
          <a:blip r:embed="rId4" cstate="print"/>
          <a:srcRect l="51186" t="15916" r="25189" b="14454"/>
          <a:stretch>
            <a:fillRect/>
          </a:stretch>
        </p:blipFill>
        <p:spPr>
          <a:xfrm>
            <a:off x="5364088" y="1196752"/>
            <a:ext cx="3240360" cy="4536504"/>
          </a:xfrm>
          <a:prstGeom prst="rect">
            <a:avLst/>
          </a:prstGeom>
        </p:spPr>
      </p:pic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55000" lnSpcReduction="20000"/>
          </a:bodyPr>
          <a:lstStyle/>
          <a:p>
            <a:endParaRPr lang="ru-RU" sz="4400" dirty="0" smtClean="0"/>
          </a:p>
          <a:p>
            <a:r>
              <a:rPr lang="ru-RU" sz="4400" dirty="0" smtClean="0"/>
              <a:t>Кто изображен на портрете?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2" name="Рисунок 11" descr="ученые.jpg"/>
          <p:cNvPicPr>
            <a:picLocks noChangeAspect="1"/>
          </p:cNvPicPr>
          <p:nvPr/>
        </p:nvPicPr>
        <p:blipFill>
          <a:blip r:embed="rId4" cstate="print"/>
          <a:srcRect l="4461" t="15385" r="71447" b="13461"/>
          <a:stretch>
            <a:fillRect/>
          </a:stretch>
        </p:blipFill>
        <p:spPr>
          <a:xfrm>
            <a:off x="5004048" y="1052736"/>
            <a:ext cx="3759985" cy="5152573"/>
          </a:xfrm>
          <a:prstGeom prst="rect">
            <a:avLst/>
          </a:prstGeom>
        </p:spPr>
      </p:pic>
      <p:pic>
        <p:nvPicPr>
          <p:cNvPr id="19" name="Рисунок 1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3400" dirty="0" smtClean="0"/>
              <a:t>Кто изображен на портрете?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2" name="Рисунок 11" descr="ученые.jpg"/>
          <p:cNvPicPr>
            <a:picLocks noChangeAspect="1"/>
          </p:cNvPicPr>
          <p:nvPr/>
        </p:nvPicPr>
        <p:blipFill>
          <a:blip r:embed="rId4" cstate="print"/>
          <a:srcRect l="27562" t="14737" r="48813" b="13422"/>
          <a:stretch>
            <a:fillRect/>
          </a:stretch>
        </p:blipFill>
        <p:spPr>
          <a:xfrm>
            <a:off x="5292080" y="1340768"/>
            <a:ext cx="3279134" cy="4736526"/>
          </a:xfrm>
          <a:prstGeom prst="rect">
            <a:avLst/>
          </a:prstGeom>
        </p:spPr>
      </p:pic>
      <p:pic>
        <p:nvPicPr>
          <p:cNvPr id="14" name="Рисунок 13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3400" dirty="0" smtClean="0"/>
              <a:t>Чья гипотеза изображена на рисунке?</a:t>
            </a:r>
            <a:endParaRPr lang="ru-RU" sz="3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3" name="Рисунок 12" descr="ученые 001.jpg"/>
          <p:cNvPicPr>
            <a:picLocks noChangeAspect="1"/>
          </p:cNvPicPr>
          <p:nvPr/>
        </p:nvPicPr>
        <p:blipFill>
          <a:blip r:embed="rId4" cstate="print"/>
          <a:srcRect t="17188" r="49209"/>
          <a:stretch>
            <a:fillRect/>
          </a:stretch>
        </p:blipFill>
        <p:spPr>
          <a:xfrm>
            <a:off x="5076056" y="1916832"/>
            <a:ext cx="3312368" cy="3240360"/>
          </a:xfrm>
          <a:prstGeom prst="rect">
            <a:avLst/>
          </a:prstGeom>
        </p:spPr>
      </p:pic>
      <p:pic>
        <p:nvPicPr>
          <p:cNvPr id="16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3400" dirty="0" smtClean="0"/>
              <a:t>Чья гипотеза изображена на рисунке?</a:t>
            </a:r>
            <a:endParaRPr lang="ru-RU" sz="3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Джемс Джинс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2" name="Рисунок 11" descr="ученые 001.jpg"/>
          <p:cNvPicPr>
            <a:picLocks noChangeAspect="1"/>
          </p:cNvPicPr>
          <p:nvPr/>
        </p:nvPicPr>
        <p:blipFill>
          <a:blip r:embed="rId4" cstate="print"/>
          <a:srcRect l="51187" t="13125"/>
          <a:stretch>
            <a:fillRect/>
          </a:stretch>
        </p:blipFill>
        <p:spPr>
          <a:xfrm>
            <a:off x="5580112" y="1628800"/>
            <a:ext cx="3312368" cy="3537107"/>
          </a:xfrm>
          <a:prstGeom prst="rect">
            <a:avLst/>
          </a:prstGeom>
        </p:spPr>
      </p:pic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-396552" y="0"/>
            <a:ext cx="4752528" cy="7591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l"/>
            <a:r>
              <a:rPr lang="ru-RU" sz="7000" dirty="0" smtClean="0"/>
              <a:t>Чья </a:t>
            </a:r>
            <a:r>
              <a:rPr lang="ru-RU" sz="7000" dirty="0" smtClean="0"/>
              <a:t>это гипотеза?</a:t>
            </a:r>
            <a:endParaRPr lang="ru-RU" sz="7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Джемс Джинс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3" name="Рисунок 12" descr="2 001.jpg"/>
          <p:cNvPicPr>
            <a:picLocks noChangeAspect="1"/>
          </p:cNvPicPr>
          <p:nvPr/>
        </p:nvPicPr>
        <p:blipFill>
          <a:blip r:embed="rId4" cstate="print"/>
          <a:srcRect l="4512" t="1753" r="42002" b="73707"/>
          <a:stretch>
            <a:fillRect/>
          </a:stretch>
        </p:blipFill>
        <p:spPr>
          <a:xfrm>
            <a:off x="3779912" y="260648"/>
            <a:ext cx="4968552" cy="1008112"/>
          </a:xfrm>
          <a:prstGeom prst="rect">
            <a:avLst/>
          </a:prstGeom>
        </p:spPr>
      </p:pic>
      <p:pic>
        <p:nvPicPr>
          <p:cNvPr id="16" name="Рисунок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0"/>
          </p:nvPr>
        </p:nvSpPr>
        <p:spPr>
          <a:xfrm>
            <a:off x="-396552" y="0"/>
            <a:ext cx="4752528" cy="7591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l"/>
            <a:r>
              <a:rPr lang="ru-RU" sz="7000" dirty="0" smtClean="0"/>
              <a:t>Чья </a:t>
            </a:r>
            <a:r>
              <a:rPr lang="ru-RU" sz="7000" dirty="0" smtClean="0"/>
              <a:t>это гипотеза?</a:t>
            </a:r>
            <a:endParaRPr lang="ru-RU" sz="7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Пьер </a:t>
            </a:r>
            <a:r>
              <a:rPr lang="ru-RU" dirty="0"/>
              <a:t>Лаплас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Жорж </a:t>
            </a:r>
            <a:r>
              <a:rPr lang="ru-RU" dirty="0" err="1" smtClean="0"/>
              <a:t>Бьюффон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Иммануил</a:t>
            </a:r>
            <a:r>
              <a:rPr lang="ru-RU" dirty="0" smtClean="0"/>
              <a:t> Кант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Отто</a:t>
            </a:r>
            <a:r>
              <a:rPr lang="ru-RU" dirty="0" smtClean="0"/>
              <a:t> Шмидт</a:t>
            </a:r>
          </a:p>
          <a:p>
            <a:endParaRPr lang="ru-RU" dirty="0"/>
          </a:p>
        </p:txBody>
      </p:sp>
      <p:pic>
        <p:nvPicPr>
          <p:cNvPr id="12" name="Рисунок 11" descr="2 001.jpg"/>
          <p:cNvPicPr>
            <a:picLocks noChangeAspect="1"/>
          </p:cNvPicPr>
          <p:nvPr/>
        </p:nvPicPr>
        <p:blipFill>
          <a:blip r:embed="rId4" cstate="print"/>
          <a:srcRect l="4512" t="39669" r="48130" b="43749"/>
          <a:stretch>
            <a:fillRect/>
          </a:stretch>
        </p:blipFill>
        <p:spPr>
          <a:xfrm>
            <a:off x="4067944" y="260648"/>
            <a:ext cx="4650563" cy="720080"/>
          </a:xfrm>
          <a:prstGeom prst="rect">
            <a:avLst/>
          </a:prstGeom>
        </p:spPr>
      </p:pic>
      <p:pic>
        <p:nvPicPr>
          <p:cNvPr id="15" name="Рисунок 14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8e99d6727381aab56ae5d5ce84b9995c868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3.xml><?xml version="1.0" encoding="utf-8"?>
<Layout>
  <Type>Drawing</Type>
  <ChoicesCount>0</ChoicesCount>
  <Orientation>Left</Orientation>
</Layout>
</file>

<file path=customXml/item4.xml><?xml version="1.0" encoding="utf-8"?>
<Layout>
  <Type>MultipleChoice</Type>
  <ChoicesCount>4</ChoicesCount>
  <Orientation>Left</Orientation>
</Layout>
</file>

<file path=customXml/itemProps1.xml><?xml version="1.0" encoding="utf-8"?>
<ds:datastoreItem xmlns:ds="http://schemas.openxmlformats.org/officeDocument/2006/customXml" ds:itemID="{03B6BB62-4452-4328-8931-FF3EEDE293FC}">
  <ds:schemaRefs/>
</ds:datastoreItem>
</file>

<file path=customXml/itemProps2.xml><?xml version="1.0" encoding="utf-8"?>
<ds:datastoreItem xmlns:ds="http://schemas.openxmlformats.org/officeDocument/2006/customXml" ds:itemID="{3F3D1922-C0B8-4D99-A72C-6D1706F9443A}">
  <ds:schemaRefs/>
</ds:datastoreItem>
</file>

<file path=customXml/itemProps3.xml><?xml version="1.0" encoding="utf-8"?>
<ds:datastoreItem xmlns:ds="http://schemas.openxmlformats.org/officeDocument/2006/customXml" ds:itemID="{60ABD4FC-8F1D-42FE-91C9-0ADB24BC1C5C}">
  <ds:schemaRefs/>
</ds:datastoreItem>
</file>

<file path=customXml/itemProps4.xml><?xml version="1.0" encoding="utf-8"?>
<ds:datastoreItem xmlns:ds="http://schemas.openxmlformats.org/officeDocument/2006/customXml" ds:itemID="{2D472F13-1582-4107-8BBD-70DD3186480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129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Гипотезы происхождения Земли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</dc:creator>
  <cp:lastModifiedBy>19</cp:lastModifiedBy>
  <cp:revision>11</cp:revision>
  <dcterms:created xsi:type="dcterms:W3CDTF">2013-12-11T02:51:46Z</dcterms:created>
  <dcterms:modified xsi:type="dcterms:W3CDTF">2013-12-11T05:18:53Z</dcterms:modified>
</cp:coreProperties>
</file>