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56" r:id="rId6"/>
    <p:sldId id="287" r:id="rId7"/>
    <p:sldId id="257" r:id="rId8"/>
    <p:sldId id="262" r:id="rId9"/>
    <p:sldId id="263" r:id="rId10"/>
    <p:sldId id="264" r:id="rId11"/>
    <p:sldId id="265" r:id="rId12"/>
    <p:sldId id="266" r:id="rId13"/>
    <p:sldId id="258" r:id="rId14"/>
    <p:sldId id="273" r:id="rId15"/>
    <p:sldId id="274" r:id="rId16"/>
    <p:sldId id="276" r:id="rId17"/>
    <p:sldId id="277" r:id="rId18"/>
    <p:sldId id="275" r:id="rId19"/>
    <p:sldId id="278" r:id="rId20"/>
    <p:sldId id="279" r:id="rId21"/>
    <p:sldId id="280" r:id="rId22"/>
    <p:sldId id="281" r:id="rId23"/>
    <p:sldId id="284" r:id="rId24"/>
    <p:sldId id="282" r:id="rId25"/>
    <p:sldId id="283" r:id="rId26"/>
    <p:sldId id="285" r:id="rId27"/>
    <p:sldId id="288" r:id="rId28"/>
    <p:sldId id="286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6" autoAdjust="0"/>
    <p:restoredTop sz="94660"/>
  </p:normalViewPr>
  <p:slideViewPr>
    <p:cSldViewPr>
      <p:cViewPr varScale="1">
        <p:scale>
          <a:sx n="99" d="100"/>
          <a:sy n="99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AEC7E-8F1B-4B74-8AF8-81AC0AF7B62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EE84B-3229-4CA5-9B41-BEE416A95416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8100000" scaled="1"/>
          <a:tileRect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ctr" defTabSz="914400">
            <a:buNone/>
          </a:pPr>
          <a:r>
            <a:rPr lang="en-US" sz="2400" b="0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Вопросы</a:t>
          </a:r>
          <a:endParaRPr lang="en-US" sz="2400" b="0" i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24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«</a:t>
          </a:r>
          <a:r>
            <a:rPr lang="en-US" sz="2400" b="0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Да</a:t>
          </a:r>
          <a:r>
            <a:rPr lang="en-US" sz="24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/</a:t>
          </a:r>
          <a:r>
            <a:rPr lang="en-US" sz="2400" b="0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Нет</a:t>
          </a:r>
          <a:r>
            <a:rPr lang="en-US" sz="24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»</a:t>
          </a:r>
        </a:p>
        <a:p>
          <a:pPr algn="ctr" defTabSz="914400">
            <a:buNone/>
          </a:pPr>
          <a:r>
            <a:rPr lang="en-US" sz="1600" b="0" i="1" kern="1100" spc="-50" baseline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Интерактивные</a:t>
          </a:r>
          <a:endParaRPr lang="en-US" sz="1600" b="0" i="1" kern="1100" spc="-50" baseline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9EE80BA-7092-4A0C-935E-650C363B6D3E}" type="parTrans" cxnId="{DAAC3168-E263-4D32-8E88-A6A6E2290891}">
      <dgm:prSet/>
      <dgm:spPr/>
      <dgm:t>
        <a:bodyPr/>
        <a:lstStyle/>
        <a:p>
          <a:endParaRPr lang="en-US"/>
        </a:p>
      </dgm:t>
    </dgm:pt>
    <dgm:pt modelId="{D966DCEC-F86A-4045-BD5E-CEF00EDD9976}" type="sibTrans" cxnId="{DAAC3168-E263-4D32-8E88-A6A6E2290891}">
      <dgm:prSet/>
      <dgm:spPr/>
      <dgm:t>
        <a:bodyPr/>
        <a:lstStyle/>
        <a:p>
          <a:endParaRPr lang="en-US"/>
        </a:p>
      </dgm:t>
    </dgm:pt>
    <dgm:pt modelId="{C0987C2F-EEC9-40AD-9C7E-A42C1BE293AF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8100000" scaled="1"/>
          <a:tileRect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ctr" defTabSz="914400">
            <a:buNone/>
          </a:pPr>
          <a:endParaRPr lang="en-US" sz="2400" dirty="0" smtClean="0">
            <a:solidFill>
              <a:schemeClr val="tx1"/>
            </a:solidFill>
          </a:endParaRPr>
        </a:p>
        <a:p>
          <a:pPr algn="ctr" defTabSz="914400">
            <a:buNone/>
          </a:pPr>
          <a:r>
            <a:rPr lang="en-US" sz="2400" b="0" i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Вопросы</a:t>
          </a:r>
          <a:endParaRPr lang="en-US" sz="2400" b="0" i="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rPr>
            <a:t>с </a:t>
          </a:r>
          <a:r>
            <a:rPr lang="en-US" sz="2400" b="0" i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выбором</a:t>
          </a:r>
          <a:r>
            <a: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0" i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ответа</a:t>
          </a:r>
          <a:endParaRPr lang="en-US" sz="2400" b="0" i="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1600" b="0" i="1" spc="-50" baseline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Интерактивные</a:t>
          </a:r>
          <a:endParaRPr lang="en-US" sz="1600" b="0" i="1" spc="-50" baseline="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l" defTabSz="914400">
            <a:buNone/>
          </a:pPr>
          <a:endParaRPr lang="en-US" sz="1900" dirty="0" smtClean="0">
            <a:solidFill>
              <a:schemeClr val="tx1"/>
            </a:solidFill>
          </a:endParaRPr>
        </a:p>
        <a:p>
          <a:pPr algn="l" defTabSz="914400">
            <a:buNone/>
          </a:pPr>
          <a:endParaRPr lang="en-US" sz="1900" dirty="0" smtClean="0">
            <a:solidFill>
              <a:schemeClr val="tx1"/>
            </a:solidFill>
          </a:endParaRPr>
        </a:p>
      </dgm:t>
    </dgm:pt>
    <dgm:pt modelId="{DB513962-9622-423D-9047-48E93F51ECE0}" type="parTrans" cxnId="{EE314060-BBEC-49DA-8CC2-34B79D2E5005}">
      <dgm:prSet/>
      <dgm:spPr/>
      <dgm:t>
        <a:bodyPr/>
        <a:lstStyle/>
        <a:p>
          <a:endParaRPr lang="en-US"/>
        </a:p>
      </dgm:t>
    </dgm:pt>
    <dgm:pt modelId="{39838D55-9572-416F-8A18-E642757F5AA5}" type="sibTrans" cxnId="{EE314060-BBEC-49DA-8CC2-34B79D2E5005}">
      <dgm:prSet/>
      <dgm:spPr/>
      <dgm:t>
        <a:bodyPr/>
        <a:lstStyle/>
        <a:p>
          <a:endParaRPr lang="en-US"/>
        </a:p>
      </dgm:t>
    </dgm:pt>
    <dgm:pt modelId="{9DFA71F6-F4B0-459C-A23D-A6A2127A6E11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8100000" scaled="1"/>
          <a:tileRect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ctr" defTabSz="914400">
            <a:buNone/>
          </a:pPr>
          <a:r>
            <a:rPr lang="en-US" sz="2400" b="0" i="0" kern="0" spc="0" baseline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Действия</a:t>
          </a:r>
          <a:endParaRPr lang="en-US" sz="2400" b="0" i="0" kern="0" spc="0" baseline="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2400" b="0" i="0" kern="0" spc="0" baseline="0" dirty="0">
              <a:solidFill>
                <a:schemeClr val="tx1"/>
              </a:solidFill>
              <a:latin typeface="Calibri"/>
              <a:ea typeface="+mn-ea"/>
              <a:cs typeface="+mn-cs"/>
            </a:rPr>
            <a:t>с </a:t>
          </a:r>
          <a:r>
            <a:rPr lang="en-US" sz="2400" b="0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рисованием</a:t>
          </a:r>
          <a:endParaRPr lang="en-US" sz="2400" b="0" i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ctr" defTabSz="914400">
            <a:buNone/>
          </a:pPr>
          <a:r>
            <a:rPr lang="en-US" sz="1600" b="0" i="1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Интерактивные</a:t>
          </a:r>
          <a:endParaRPr lang="en-US" sz="1600" b="0" i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CAC748F-37F6-4BF8-91AA-CBB970CEA47B}" type="parTrans" cxnId="{D4503649-E6E2-4759-8F13-621CC1C6E7E4}">
      <dgm:prSet/>
      <dgm:spPr/>
      <dgm:t>
        <a:bodyPr/>
        <a:lstStyle/>
        <a:p>
          <a:endParaRPr lang="en-US"/>
        </a:p>
      </dgm:t>
    </dgm:pt>
    <dgm:pt modelId="{F3ED6195-B73B-4EDB-B7A3-73203C30D688}" type="sibTrans" cxnId="{D4503649-E6E2-4759-8F13-621CC1C6E7E4}">
      <dgm:prSet/>
      <dgm:spPr/>
      <dgm:t>
        <a:bodyPr/>
        <a:lstStyle/>
        <a:p>
          <a:endParaRPr lang="en-US"/>
        </a:p>
      </dgm:t>
    </dgm:pt>
    <dgm:pt modelId="{D65ED6DC-0CF8-46D0-8921-61764BCDA96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ctr" defTabSz="914400">
            <a:buNone/>
          </a:pPr>
          <a:r>
            <a:rPr lang="en-US" sz="2400" b="0" i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Стандартные</a:t>
          </a:r>
          <a:r>
            <a: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US" sz="2400" b="0" i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слайды</a:t>
          </a:r>
          <a:r>
            <a: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rPr>
            <a:t> PowerPoint  </a:t>
          </a:r>
          <a:r>
            <a:rPr lang="en-US" sz="1800" b="0" i="0" dirty="0">
              <a:solidFill>
                <a:schemeClr val="tx1"/>
              </a:solidFill>
              <a:latin typeface="Calibri"/>
              <a:ea typeface="+mn-ea"/>
              <a:cs typeface="+mn-cs"/>
            </a:rPr>
            <a:t>  </a:t>
          </a:r>
        </a:p>
        <a:p>
          <a:pPr algn="ctr" defTabSz="914400">
            <a:buNone/>
          </a:pPr>
          <a:r>
            <a:rPr lang="en-US" sz="1600" b="0" i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Статичные</a:t>
          </a:r>
          <a:endParaRPr lang="en-US" sz="1600" b="0" i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7AA9333-89D1-4F26-8CCB-34688A7D5280}" type="parTrans" cxnId="{94062717-FEB0-45C2-AC5F-78FDE99314F0}">
      <dgm:prSet/>
      <dgm:spPr/>
      <dgm:t>
        <a:bodyPr/>
        <a:lstStyle/>
        <a:p>
          <a:endParaRPr lang="en-US"/>
        </a:p>
      </dgm:t>
    </dgm:pt>
    <dgm:pt modelId="{66B51466-7DF3-44C9-AB07-6FE64A505260}" type="sibTrans" cxnId="{94062717-FEB0-45C2-AC5F-78FDE99314F0}">
      <dgm:prSet/>
      <dgm:spPr/>
      <dgm:t>
        <a:bodyPr/>
        <a:lstStyle/>
        <a:p>
          <a:endParaRPr lang="en-US"/>
        </a:p>
      </dgm:t>
    </dgm:pt>
    <dgm:pt modelId="{DBA89D1C-A978-4A49-A3C5-DA251F5DD26E}" type="pres">
      <dgm:prSet presAssocID="{A91AEC7E-8F1B-4B74-8AF8-81AC0AF7B6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9E46A1-D34F-48B1-90CC-25F582C9C1F8}" type="pres">
      <dgm:prSet presAssocID="{455EE84B-3229-4CA5-9B41-BEE416A95416}" presName="node" presStyleLbl="node1" presStyleIdx="0" presStyleCnt="4" custScaleX="568171" custLinFactNeighborX="55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0ACE4-0A95-4DAB-92E8-F76816059C11}" type="pres">
      <dgm:prSet presAssocID="{D966DCEC-F86A-4045-BD5E-CEF00EDD9976}" presName="sibTrans" presStyleCnt="0"/>
      <dgm:spPr/>
    </dgm:pt>
    <dgm:pt modelId="{1EC94E70-E4F3-4D9F-8C4E-12C0B545F335}" type="pres">
      <dgm:prSet presAssocID="{C0987C2F-EEC9-40AD-9C7E-A42C1BE293AF}" presName="node" presStyleLbl="node1" presStyleIdx="1" presStyleCnt="4" custScaleX="566604" custLinFactX="-381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7EE2-E8D0-4FBF-B778-6428384AEC04}" type="pres">
      <dgm:prSet presAssocID="{39838D55-9572-416F-8A18-E642757F5AA5}" presName="sibTrans" presStyleCnt="0"/>
      <dgm:spPr/>
    </dgm:pt>
    <dgm:pt modelId="{46C90E20-A552-4D48-AE98-7AF2E877C744}" type="pres">
      <dgm:prSet presAssocID="{9DFA71F6-F4B0-459C-A23D-A6A2127A6E11}" presName="node" presStyleLbl="node1" presStyleIdx="2" presStyleCnt="4" custScaleX="715369" custLinFactX="-19734" custLinFactNeighborX="-100000" custLinFactNeighborY="-1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6E996-7B47-47D3-ACE8-3F561496D625}" type="pres">
      <dgm:prSet presAssocID="{F3ED6195-B73B-4EDB-B7A3-73203C30D688}" presName="sibTrans" presStyleCnt="0"/>
      <dgm:spPr/>
    </dgm:pt>
    <dgm:pt modelId="{853C867E-F484-430D-9829-F6833EDE80D0}" type="pres">
      <dgm:prSet presAssocID="{D65ED6DC-0CF8-46D0-8921-61764BCDA965}" presName="node" presStyleLbl="node1" presStyleIdx="3" presStyleCnt="4" custScaleX="714607" custLinFactX="-2399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DA951-3B25-4E7F-8ECB-9DF610721A2F}" type="presOf" srcId="{C0987C2F-EEC9-40AD-9C7E-A42C1BE293AF}" destId="{1EC94E70-E4F3-4D9F-8C4E-12C0B545F335}" srcOrd="0" destOrd="0" presId="urn:microsoft.com/office/officeart/2005/8/layout/hList6"/>
    <dgm:cxn modelId="{834713FE-6374-4A9C-97B4-D67006994DDC}" type="presOf" srcId="{9DFA71F6-F4B0-459C-A23D-A6A2127A6E11}" destId="{46C90E20-A552-4D48-AE98-7AF2E877C744}" srcOrd="0" destOrd="0" presId="urn:microsoft.com/office/officeart/2005/8/layout/hList6"/>
    <dgm:cxn modelId="{EE314060-BBEC-49DA-8CC2-34B79D2E5005}" srcId="{A91AEC7E-8F1B-4B74-8AF8-81AC0AF7B623}" destId="{C0987C2F-EEC9-40AD-9C7E-A42C1BE293AF}" srcOrd="1" destOrd="0" parTransId="{DB513962-9622-423D-9047-48E93F51ECE0}" sibTransId="{39838D55-9572-416F-8A18-E642757F5AA5}"/>
    <dgm:cxn modelId="{DAAC3168-E263-4D32-8E88-A6A6E2290891}" srcId="{A91AEC7E-8F1B-4B74-8AF8-81AC0AF7B623}" destId="{455EE84B-3229-4CA5-9B41-BEE416A95416}" srcOrd="0" destOrd="0" parTransId="{69EE80BA-7092-4A0C-935E-650C363B6D3E}" sibTransId="{D966DCEC-F86A-4045-BD5E-CEF00EDD9976}"/>
    <dgm:cxn modelId="{94062717-FEB0-45C2-AC5F-78FDE99314F0}" srcId="{A91AEC7E-8F1B-4B74-8AF8-81AC0AF7B623}" destId="{D65ED6DC-0CF8-46D0-8921-61764BCDA965}" srcOrd="3" destOrd="0" parTransId="{47AA9333-89D1-4F26-8CCB-34688A7D5280}" sibTransId="{66B51466-7DF3-44C9-AB07-6FE64A505260}"/>
    <dgm:cxn modelId="{B0DBEC06-66FB-4915-AAF1-BE158DCEC645}" type="presOf" srcId="{455EE84B-3229-4CA5-9B41-BEE416A95416}" destId="{8E9E46A1-D34F-48B1-90CC-25F582C9C1F8}" srcOrd="0" destOrd="0" presId="urn:microsoft.com/office/officeart/2005/8/layout/hList6"/>
    <dgm:cxn modelId="{FC5825A7-DA21-4F09-8302-D27ED370DA36}" type="presOf" srcId="{D65ED6DC-0CF8-46D0-8921-61764BCDA965}" destId="{853C867E-F484-430D-9829-F6833EDE80D0}" srcOrd="0" destOrd="0" presId="urn:microsoft.com/office/officeart/2005/8/layout/hList6"/>
    <dgm:cxn modelId="{D4503649-E6E2-4759-8F13-621CC1C6E7E4}" srcId="{A91AEC7E-8F1B-4B74-8AF8-81AC0AF7B623}" destId="{9DFA71F6-F4B0-459C-A23D-A6A2127A6E11}" srcOrd="2" destOrd="0" parTransId="{FCAC748F-37F6-4BF8-91AA-CBB970CEA47B}" sibTransId="{F3ED6195-B73B-4EDB-B7A3-73203C30D688}"/>
    <dgm:cxn modelId="{DA0E5BD8-5A13-40CC-BC66-30C296429265}" type="presOf" srcId="{A91AEC7E-8F1B-4B74-8AF8-81AC0AF7B623}" destId="{DBA89D1C-A978-4A49-A3C5-DA251F5DD26E}" srcOrd="0" destOrd="0" presId="urn:microsoft.com/office/officeart/2005/8/layout/hList6"/>
    <dgm:cxn modelId="{E5CB688B-4D5D-42A2-A599-17183ED68B37}" type="presParOf" srcId="{DBA89D1C-A978-4A49-A3C5-DA251F5DD26E}" destId="{8E9E46A1-D34F-48B1-90CC-25F582C9C1F8}" srcOrd="0" destOrd="0" presId="urn:microsoft.com/office/officeart/2005/8/layout/hList6"/>
    <dgm:cxn modelId="{F265275E-E6CD-40FA-805C-A7175F6E82A5}" type="presParOf" srcId="{DBA89D1C-A978-4A49-A3C5-DA251F5DD26E}" destId="{DCF0ACE4-0A95-4DAB-92E8-F76816059C11}" srcOrd="1" destOrd="0" presId="urn:microsoft.com/office/officeart/2005/8/layout/hList6"/>
    <dgm:cxn modelId="{DE77BDA1-543D-4972-A238-BE614E436ABC}" type="presParOf" srcId="{DBA89D1C-A978-4A49-A3C5-DA251F5DD26E}" destId="{1EC94E70-E4F3-4D9F-8C4E-12C0B545F335}" srcOrd="2" destOrd="0" presId="urn:microsoft.com/office/officeart/2005/8/layout/hList6"/>
    <dgm:cxn modelId="{491D8563-D698-422C-B234-8F5C391146A7}" type="presParOf" srcId="{DBA89D1C-A978-4A49-A3C5-DA251F5DD26E}" destId="{391F7EE2-E8D0-4FBF-B778-6428384AEC04}" srcOrd="3" destOrd="0" presId="urn:microsoft.com/office/officeart/2005/8/layout/hList6"/>
    <dgm:cxn modelId="{F660A665-6B4B-4A78-B848-D47BD59C2195}" type="presParOf" srcId="{DBA89D1C-A978-4A49-A3C5-DA251F5DD26E}" destId="{46C90E20-A552-4D48-AE98-7AF2E877C744}" srcOrd="4" destOrd="0" presId="urn:microsoft.com/office/officeart/2005/8/layout/hList6"/>
    <dgm:cxn modelId="{D71DF2F5-622D-4742-8F9B-07D551E78A28}" type="presParOf" srcId="{DBA89D1C-A978-4A49-A3C5-DA251F5DD26E}" destId="{6486E996-7B47-47D3-ACE8-3F561496D625}" srcOrd="5" destOrd="0" presId="urn:microsoft.com/office/officeart/2005/8/layout/hList6"/>
    <dgm:cxn modelId="{B40F66C7-D9F1-4146-8DE2-F6C5A7218CEA}" type="presParOf" srcId="{DBA89D1C-A978-4A49-A3C5-DA251F5DD26E}" destId="{853C867E-F484-430D-9829-F6833EDE80D0}" srcOrd="6" destOrd="0" presId="urn:microsoft.com/office/officeart/2005/8/layout/hList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5FC37-1A5D-44D4-B7B1-74558A709D97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6E13-9A04-46AE-BB1A-EB70C8FC39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multipoint/mouse-mischief/ru-ru/default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http://www.microsoft.com/multipoint/mouse-mischief/ru-ru/default.aspx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6E13-9A04-46AE-BB1A-EB70C8FC39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2501958-5585-4851-ABDE-CB754B444811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2501958-5585-4851-ABDE-CB754B444811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11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2501958-5585-4851-ABDE-CB754B444811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64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2501958-5585-4851-ABDE-CB754B444811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2501958-5585-4851-ABDE-CB754B444811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80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A397FD7-6EF2-4507-8C46-4C1519648EB5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customXml" Target="../../customXml/item2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0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customXml" Target="../../customXml/item3.xml"/><Relationship Id="rId6" Type="http://schemas.openxmlformats.org/officeDocument/2006/relationships/tags" Target="../tags/tag16.xml"/><Relationship Id="rId11" Type="http://schemas.openxmlformats.org/officeDocument/2006/relationships/image" Target="../media/image3.png"/><Relationship Id="rId5" Type="http://schemas.openxmlformats.org/officeDocument/2006/relationships/tags" Target="../tags/tag15.xml"/><Relationship Id="rId10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customXml" Target="../../customXml/item4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l" rtl="0" eaLnBrk="1" latinLnBrk="0" hangingPunct="1">
              <a:buNone/>
              <a:defRPr/>
            </a:lvl1pPr>
            <a:lvl2pPr marL="365760" indent="0" algn="l" rtl="0" eaLnBrk="1" latinLnBrk="0" hangingPunct="1">
              <a:buNone/>
              <a:defRPr/>
            </a:lvl2pPr>
            <a:lvl3pPr marL="685800" indent="0" algn="l" rtl="0" eaLnBrk="1" latinLnBrk="0" hangingPunct="1">
              <a:buNone/>
              <a:defRPr/>
            </a:lvl3pPr>
            <a:lvl4pPr marL="1143000" indent="0" algn="l" rtl="0" eaLnBrk="1" latinLnBrk="0" hangingPunct="1">
              <a:buNone/>
              <a:defRPr/>
            </a:lvl4pPr>
            <a:lvl5pPr marL="1600200" indent="0" algn="l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xmlns="" val="11410487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l" rtl="0" eaLnBrk="1" latinLnBrk="0" hangingPunct="1">
              <a:buNone/>
              <a:defRPr/>
            </a:lvl1pPr>
            <a:lvl2pPr marL="365760" indent="0" algn="l" rtl="0" eaLnBrk="1" latinLnBrk="0" hangingPunct="1">
              <a:buNone/>
              <a:defRPr/>
            </a:lvl2pPr>
            <a:lvl3pPr marL="685800" indent="0" algn="l" rtl="0" eaLnBrk="1" latinLnBrk="0" hangingPunct="1">
              <a:buNone/>
              <a:defRPr/>
            </a:lvl3pPr>
            <a:lvl4pPr marL="1143000" indent="0" algn="l" rtl="0" eaLnBrk="1" latinLnBrk="0" hangingPunct="1">
              <a:buNone/>
              <a:defRPr/>
            </a:lvl4pPr>
            <a:lvl5pPr marL="1600200" indent="0" algn="l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xmlns="" val="39317921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l" rtl="0" eaLnBrk="1" latinLnBrk="0" hangingPunct="1">
              <a:buNone/>
              <a:defRPr/>
            </a:lvl1pPr>
            <a:lvl2pPr marL="365760" indent="0" algn="l" rtl="0" eaLnBrk="1" latinLnBrk="0" hangingPunct="1">
              <a:buNone/>
              <a:defRPr/>
            </a:lvl2pPr>
            <a:lvl3pPr marL="685800" indent="0" algn="l" rtl="0" eaLnBrk="1" latinLnBrk="0" hangingPunct="1">
              <a:buNone/>
              <a:defRPr/>
            </a:lvl3pPr>
            <a:lvl4pPr marL="1143000" indent="0" algn="l" rtl="0" eaLnBrk="1" latinLnBrk="0" hangingPunct="1">
              <a:buNone/>
              <a:defRPr/>
            </a:lvl4pPr>
            <a:lvl5pPr marL="1600200" indent="0" algn="l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buNone/>
              <a:defRPr sz="3200"/>
            </a:lvl1pPr>
            <a:lvl2pPr marL="365760" indent="0" algn="l" rtl="0" eaLnBrk="1" latinLnBrk="0" hangingPunct="1">
              <a:buNone/>
              <a:defRPr sz="3200"/>
            </a:lvl2pPr>
            <a:lvl3pPr marL="685800" indent="0" algn="l" rtl="0" eaLnBrk="1" latinLnBrk="0" hangingPunct="1">
              <a:buNone/>
              <a:defRPr sz="3200"/>
            </a:lvl3pPr>
            <a:lvl4pPr marL="1143000" indent="0" algn="l" rtl="0" eaLnBrk="1" latinLnBrk="0" hangingPunct="1">
              <a:buNone/>
              <a:defRPr sz="3200"/>
            </a:lvl4pPr>
            <a:lvl5pPr marL="1600200" indent="0" algn="l" rtl="0" eaLnBrk="1" latinLnBrk="0" hangingPunct="1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xmlns="" val="1052333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l" rtl="0" eaLnBrk="1" latinLnBrk="0" hangingPunct="1">
              <a:buNone/>
              <a:defRPr/>
            </a:lvl1pPr>
            <a:lvl2pPr marL="365760" indent="0" algn="l" rtl="0" eaLnBrk="1" latinLnBrk="0" hangingPunct="1">
              <a:buNone/>
              <a:defRPr/>
            </a:lvl2pPr>
            <a:lvl3pPr marL="685800" indent="0" algn="l" rtl="0" eaLnBrk="1" latinLnBrk="0" hangingPunct="1">
              <a:buNone/>
              <a:defRPr/>
            </a:lvl3pPr>
            <a:lvl4pPr marL="1143000" indent="0" algn="l" rtl="0" eaLnBrk="1" latinLnBrk="0" hangingPunct="1">
              <a:buNone/>
              <a:defRPr/>
            </a:lvl4pPr>
            <a:lvl5pPr marL="1600200" indent="0" algn="l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xmlns="" val="25006866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0BA9-FFAB-43C3-BA02-5C5C5113090E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F619-28A2-4304-8EE5-F12F502DF1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ngeo.ru/p123aa1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hyperlink" Target="https://docs.google.com/forms/d/1X2q_PHFhZltJLPoK58he0WF_aaN0bsKhIjPAwt9vfCY/edit?usp=sharing" TargetMode="Externa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hyperlink" Target="mailto:bon.58@mail.ru" TargetMode="External"/><Relationship Id="rId2" Type="http://schemas.openxmlformats.org/officeDocument/2006/relationships/hyperlink" Target="https://docs.google.com/forms/d/1gxom9mAVBv6cGXRrQLutPNu-xT3oCyuvQG6xInd1K-k/edit?usp=sha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hyperlink" Target="http://www.bongeo.ru/p123aa1.html" TargetMode="External"/><Relationship Id="rId5" Type="http://schemas.openxmlformats.org/officeDocument/2006/relationships/slide" Target="slide8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microsoft.com/multipoint/mouse-mischief/ru-ru/how-to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microsoft.com/multipoint/mouse-mischief/ru-ru/default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Mouse Mischief </a:t>
            </a:r>
            <a:br>
              <a:rPr lang="ru-RU" dirty="0" smtClean="0"/>
            </a:br>
            <a:r>
              <a:rPr lang="ru-RU" dirty="0" smtClean="0"/>
              <a:t>Несколько мышек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 мастер-класса Безногова</a:t>
            </a:r>
            <a:br>
              <a:rPr lang="ru-RU" dirty="0" smtClean="0"/>
            </a:br>
            <a:r>
              <a:rPr lang="ru-RU" dirty="0" smtClean="0"/>
              <a:t>Ольга </a:t>
            </a:r>
            <a:r>
              <a:rPr lang="ru-RU" dirty="0" smtClean="0"/>
              <a:t>Николаевна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айт поддержки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www.bongeo.ru/p123aa1.html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0" name="Picture 2" descr="http://im4-tub-ru.yandex.net/i?id=149783937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3762" y="428604"/>
            <a:ext cx="1497817" cy="1214446"/>
          </a:xfrm>
          <a:prstGeom prst="rect">
            <a:avLst/>
          </a:prstGeom>
          <a:noFill/>
        </p:spPr>
      </p:pic>
      <p:pic>
        <p:nvPicPr>
          <p:cNvPr id="32772" name="Picture 4" descr="http://im2-tub-ru.yandex.net/i?id=33039391-6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44" y="5524002"/>
            <a:ext cx="1285884" cy="10482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838200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buNone/>
            </a:pPr>
            <a:r>
              <a:rPr lang="en-US" sz="3400" b="0" i="0" dirty="0" err="1">
                <a:latin typeface="Calibri"/>
                <a:ea typeface="+mj-ea"/>
                <a:cs typeface="+mj-cs"/>
              </a:rPr>
              <a:t>Режим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 err="1">
                <a:latin typeface="Calibri"/>
                <a:ea typeface="+mj-ea"/>
                <a:cs typeface="+mj-cs"/>
              </a:rPr>
              <a:t>воспроизведения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 err="1">
                <a:latin typeface="Calibri"/>
                <a:ea typeface="+mj-ea"/>
                <a:cs typeface="+mj-cs"/>
              </a:rPr>
              <a:t>показа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 err="1" smtClean="0">
                <a:latin typeface="Calibri"/>
                <a:ea typeface="+mj-ea"/>
                <a:cs typeface="+mj-cs"/>
              </a:rPr>
              <a:t>слайдов</a:t>
            </a:r>
            <a:endParaRPr lang="en-US" sz="3400" b="0" i="0" dirty="0">
              <a:latin typeface="Calibri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endParaRPr lang="en-US" dirty="0" smtClean="0"/>
          </a:p>
          <a:p>
            <a:pPr algn="l" defTabSz="914400">
              <a:buNone/>
            </a:pPr>
            <a:r>
              <a:rPr lang="en-US" sz="1800" b="0" i="0">
                <a:latin typeface="Calibri"/>
                <a:ea typeface="+mn-ea"/>
                <a:cs typeface="+mn-cs"/>
              </a:rPr>
              <a:t>Необходимо указать, какая мышь является вашей, при этом ваш указатель мыши примет вид оранжевой стрелки.*</a:t>
            </a:r>
          </a:p>
          <a:p>
            <a:pPr marL="347472" indent="-347472" algn="l" defTabSz="914400">
              <a:buNone/>
            </a:pPr>
            <a:endParaRPr lang="en-US" dirty="0" smtClean="0"/>
          </a:p>
          <a:p>
            <a:pPr marL="347472" indent="-347472" algn="l" defTabSz="914400">
              <a:buNone/>
            </a:pPr>
            <a:endParaRPr lang="en-US" dirty="0" smtClean="0"/>
          </a:p>
        </p:txBody>
      </p:sp>
      <p:pic>
        <p:nvPicPr>
          <p:cNvPr id="5" name="Picture 4" descr="player1_no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30480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14298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400" b="0" i="0">
                <a:latin typeface="Calibri"/>
                <a:ea typeface="+mn-ea"/>
                <a:cs typeface="+mn-cs"/>
              </a:rPr>
              <a:t>При каждом воспроизведении презентации необходимо выполнить несколько шагов для обеспечения возможности участия учащихся.</a:t>
            </a:r>
          </a:p>
        </p:txBody>
      </p:sp>
      <p:pic>
        <p:nvPicPr>
          <p:cNvPr id="13" name="Picture 12" descr="teacher ar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965575"/>
            <a:ext cx="444500" cy="4445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2514600"/>
          <a:ext cx="8001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Учащиеся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действуют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индивидуально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Учащиеся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действуют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2400" b="1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командах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7472" indent="-347472" algn="l" defTabSz="914400"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Каждый учащийся использует собственный указатель мыши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, отличный от других</a:t>
                      </a: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indent="-347472" algn="l" defTabSz="914400"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Все учащиеся в одной команде используют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одинаковые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указатели мыши.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7472" indent="-347472" algn="l" defTabSz="914400"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b="0" i="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каждом слайде все учащиеся дают свои ответы на одни и те же вопросы.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indent="-347472" algn="l" defTabSz="914400">
                        <a:buClr>
                          <a:schemeClr val="dk1"/>
                        </a:buClr>
                        <a:buFont typeface="Arial"/>
                        <a:buChar char="•"/>
                      </a:pP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командах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поощряется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слаженность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действий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Все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команды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должны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выбрать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одинаковые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ответы</a:t>
                      </a:r>
                      <a:r>
                        <a:rPr lang="en-US" sz="1800" b="0" i="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b="0" i="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каждый</a:t>
                      </a:r>
                      <a:r>
                        <a:rPr lang="en-US" sz="1800" b="0" i="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вопрос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200" y="304800"/>
            <a:ext cx="9067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/>
            <a:r>
              <a:rPr lang="en-US" sz="3400" dirty="0" err="1" smtClean="0"/>
              <a:t>Режим</a:t>
            </a:r>
            <a:r>
              <a:rPr lang="en-US" sz="3400" dirty="0" smtClean="0"/>
              <a:t> </a:t>
            </a:r>
            <a:r>
              <a:rPr lang="en-US" sz="3400" dirty="0" err="1" smtClean="0"/>
              <a:t>воспроизведения</a:t>
            </a:r>
            <a:r>
              <a:rPr lang="en-US" sz="3400" dirty="0" smtClean="0"/>
              <a:t> </a:t>
            </a:r>
            <a:r>
              <a:rPr lang="en-US" sz="3400" dirty="0" err="1" smtClean="0"/>
              <a:t>показа</a:t>
            </a:r>
            <a:r>
              <a:rPr lang="en-US" sz="3400" dirty="0" smtClean="0"/>
              <a:t> </a:t>
            </a:r>
            <a:r>
              <a:rPr lang="en-US" sz="3400" dirty="0" err="1" smtClean="0"/>
              <a:t>слайдов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676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400" b="0" i="0">
                <a:latin typeface="Calibri"/>
                <a:ea typeface="+mn-ea"/>
                <a:cs typeface="+mn-cs"/>
              </a:rPr>
              <a:t>Если выбран </a:t>
            </a:r>
            <a:r>
              <a:rPr lang="en-US" sz="2400" b="1" i="0">
                <a:latin typeface="Calibri"/>
                <a:ea typeface="+mn-ea"/>
                <a:cs typeface="+mn-cs"/>
              </a:rPr>
              <a:t>Индивидуальный режим</a:t>
            </a:r>
            <a:r>
              <a:rPr lang="en-US" sz="2400" b="0" i="0">
                <a:latin typeface="Calibri"/>
                <a:ea typeface="+mn-ea"/>
                <a:cs typeface="+mn-cs"/>
              </a:rPr>
              <a:t>,</a:t>
            </a:r>
            <a:r>
              <a:rPr lang="en-US" sz="2400" b="1" i="0">
                <a:latin typeface="Calibri"/>
                <a:ea typeface="+mn-ea"/>
                <a:cs typeface="+mn-cs"/>
              </a:rPr>
              <a:t> </a:t>
            </a:r>
            <a:r>
              <a:rPr lang="en-US" sz="2400" b="0" i="0">
                <a:latin typeface="Calibri"/>
                <a:ea typeface="+mn-ea"/>
                <a:cs typeface="+mn-cs"/>
              </a:rPr>
              <a:t>для участия в действии каждый учащийся щелкает в прямоугольнике.</a:t>
            </a:r>
          </a:p>
        </p:txBody>
      </p:sp>
      <p:pic>
        <p:nvPicPr>
          <p:cNvPr id="9" name="Picture 8" descr="click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713" y="3124200"/>
            <a:ext cx="4068049" cy="3263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8194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defTabSz="914400">
              <a:buNone/>
            </a:pPr>
            <a:endParaRPr lang="en-US" dirty="0" smtClean="0"/>
          </a:p>
          <a:p>
            <a:pPr algn="l" defTabSz="914400">
              <a:buNone/>
            </a:pPr>
            <a:r>
              <a:rPr lang="en-US" sz="1800" b="0" i="0">
                <a:latin typeface="Calibri"/>
                <a:ea typeface="+mn-ea"/>
                <a:cs typeface="+mn-cs"/>
              </a:rPr>
              <a:t>На каждом слайде с поддержкой нескольких мышей учащиеся используют собственные мыши для выбора собственных ответов на один и тот же вопрос.</a:t>
            </a:r>
          </a:p>
          <a:p>
            <a:pPr marL="347472" indent="-347472" algn="l" defTabSz="914400">
              <a:buFont typeface="Arial"/>
              <a:buChar char="•"/>
            </a:pPr>
            <a:endParaRPr lang="en-US" dirty="0" smtClean="0"/>
          </a:p>
          <a:p>
            <a:pPr marL="347472" indent="-347472" algn="l" defTabSz="914400">
              <a:buNone/>
            </a:pPr>
            <a:endParaRPr lang="en-US" dirty="0" smtClean="0"/>
          </a:p>
        </p:txBody>
      </p:sp>
      <p:pic>
        <p:nvPicPr>
          <p:cNvPr id="7" name="Picture 6" descr="blank_clickMe_bt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191000"/>
            <a:ext cx="1650794" cy="742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04800"/>
            <a:ext cx="91440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/>
            <a:r>
              <a:rPr lang="en-US" sz="3400" spc="-20" dirty="0" err="1" smtClean="0">
                <a:solidFill>
                  <a:srgbClr val="5A6378"/>
                </a:solidFill>
              </a:rPr>
              <a:t>Режим</a:t>
            </a:r>
            <a:r>
              <a:rPr lang="en-US" sz="3400" spc="-20" dirty="0" smtClean="0">
                <a:solidFill>
                  <a:srgbClr val="5A6378"/>
                </a:solidFill>
              </a:rPr>
              <a:t> </a:t>
            </a:r>
            <a:r>
              <a:rPr lang="en-US" sz="3400" spc="-20" dirty="0" err="1" smtClean="0">
                <a:solidFill>
                  <a:srgbClr val="5A6378"/>
                </a:solidFill>
              </a:rPr>
              <a:t>воспроизведения</a:t>
            </a:r>
            <a:r>
              <a:rPr lang="en-US" sz="3400" spc="-20" dirty="0" smtClean="0">
                <a:solidFill>
                  <a:srgbClr val="5A6378"/>
                </a:solidFill>
              </a:rPr>
              <a:t> </a:t>
            </a:r>
            <a:r>
              <a:rPr lang="en-US" sz="3400" spc="-20" dirty="0" err="1" smtClean="0">
                <a:solidFill>
                  <a:srgbClr val="5A6378"/>
                </a:solidFill>
              </a:rPr>
              <a:t>показа</a:t>
            </a:r>
            <a:r>
              <a:rPr lang="en-US" sz="3400" spc="-20" dirty="0" smtClean="0">
                <a:solidFill>
                  <a:srgbClr val="5A6378"/>
                </a:solidFill>
              </a:rPr>
              <a:t> </a:t>
            </a:r>
            <a:r>
              <a:rPr lang="en-US" sz="3400" spc="-20" dirty="0" err="1" smtClean="0">
                <a:solidFill>
                  <a:srgbClr val="5A6378"/>
                </a:solidFill>
              </a:rPr>
              <a:t>слайдов</a:t>
            </a:r>
            <a:endParaRPr kumimoji="0" lang="en-US" sz="3400" b="0" i="0" u="none" strike="noStrike" kern="1200" cap="none" spc="-20" normalizeH="0" noProof="0" dirty="0">
              <a:ln>
                <a:noFill/>
              </a:ln>
              <a:solidFill>
                <a:srgbClr val="5A6378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i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44000" cy="5477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buNone/>
            </a:pPr>
            <a:r>
              <a:rPr lang="ru-RU" sz="4000" b="0" i="0" cap="none" baseline="0" dirty="0" smtClean="0">
                <a:latin typeface="Calibri"/>
                <a:ea typeface="+mj-ea"/>
                <a:cs typeface="+mj-cs"/>
              </a:rPr>
              <a:t>Вид окна программы с</a:t>
            </a:r>
            <a:r>
              <a:rPr lang="en-US" sz="4000" b="0" i="0" cap="none" baseline="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000" b="0" i="0" cap="none" baseline="0" dirty="0" err="1" smtClean="0">
                <a:latin typeface="Calibri"/>
                <a:ea typeface="+mj-ea"/>
                <a:cs typeface="+mj-cs"/>
              </a:rPr>
              <a:t>нескольки</a:t>
            </a:r>
            <a:r>
              <a:rPr lang="ru-RU" sz="4000" b="0" i="0" cap="none" baseline="0" dirty="0" smtClean="0">
                <a:latin typeface="Calibri"/>
                <a:ea typeface="+mj-ea"/>
                <a:cs typeface="+mj-cs"/>
              </a:rPr>
              <a:t>ми</a:t>
            </a:r>
            <a:r>
              <a:rPr lang="en-US" sz="4000" b="0" i="0" cap="none" baseline="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000" b="0" i="0" cap="none" baseline="0" dirty="0" err="1" smtClean="0">
                <a:latin typeface="Calibri"/>
                <a:ea typeface="+mj-ea"/>
                <a:cs typeface="+mj-cs"/>
              </a:rPr>
              <a:t>мыш</a:t>
            </a:r>
            <a:r>
              <a:rPr lang="ru-RU" sz="4000" b="0" i="0" cap="none" baseline="0" dirty="0" err="1" smtClean="0">
                <a:latin typeface="Calibri"/>
                <a:ea typeface="+mj-ea"/>
                <a:cs typeface="+mj-cs"/>
              </a:rPr>
              <a:t>ками</a:t>
            </a:r>
            <a:endParaRPr lang="en-US" sz="4000" b="0" i="0" cap="none" baseline="0" dirty="0">
              <a:latin typeface="Calibri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am page_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4040" y="2961640"/>
            <a:ext cx="4267200" cy="3413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400" b="0" i="0" dirty="0" err="1">
                <a:latin typeface="Calibri"/>
                <a:ea typeface="+mn-ea"/>
                <a:cs typeface="+mn-cs"/>
              </a:rPr>
              <a:t>Если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выбран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1" i="0" dirty="0" err="1">
                <a:latin typeface="Calibri"/>
                <a:ea typeface="+mn-ea"/>
                <a:cs typeface="+mn-cs"/>
              </a:rPr>
              <a:t>Командный</a:t>
            </a:r>
            <a:r>
              <a:rPr lang="en-US" sz="2400" b="1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1" i="0" dirty="0" err="1">
                <a:latin typeface="Calibri"/>
                <a:ea typeface="+mn-ea"/>
                <a:cs typeface="+mn-cs"/>
              </a:rPr>
              <a:t>режим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,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для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присоединения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к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команде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учащиеся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щелкают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соответствующий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рисунок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.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Рисунки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на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этой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странице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представляют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latin typeface="Calibri"/>
                <a:ea typeface="+mn-ea"/>
                <a:cs typeface="+mn-cs"/>
              </a:rPr>
              <a:t>команды</a:t>
            </a:r>
            <a:r>
              <a:rPr lang="en-US" sz="2400" b="0" i="0" dirty="0"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8000" y="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247640" y="43262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0" y="42672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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7242423"/>
              </p:ext>
            </p:extLst>
          </p:nvPr>
        </p:nvGraphicFramePr>
        <p:xfrm>
          <a:off x="487680" y="2758440"/>
          <a:ext cx="359664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230880"/>
              </a:tblGrid>
              <a:tr h="3073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Когда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учащиеся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щелкают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рисунок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команды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их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указатели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мыши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принимают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вид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соответствующего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рисунка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>
                        <a:buNone/>
                      </a:pP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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над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каждым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рисунком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показывает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сколько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учащихся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присоединилось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к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данной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команде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>
                        <a:buNone/>
                      </a:pPr>
                      <a:endParaRPr lang="en-US" sz="1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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800" b="0" i="1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b="0" i="1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верху</a:t>
                      </a:r>
                      <a:r>
                        <a:rPr lang="en-US" sz="1800" b="0" i="1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dirty="0" err="1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en-US" sz="1800" b="0" i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мышей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командах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>
                        <a:buNone/>
                      </a:pPr>
                      <a:r>
                        <a:rPr lang="en-US" sz="1800" b="0" i="1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Внизу</a:t>
                      </a:r>
                      <a:r>
                        <a:rPr lang="en-US" sz="1800" b="0" i="1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осталось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мышей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0" y="31242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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/>
            <a:r>
              <a:rPr lang="en-US" sz="3400" dirty="0" err="1" smtClean="0">
                <a:solidFill>
                  <a:srgbClr val="5A6378"/>
                </a:solidFill>
              </a:rPr>
              <a:t>Режим</a:t>
            </a:r>
            <a:r>
              <a:rPr lang="en-US" sz="3400" dirty="0" smtClean="0">
                <a:solidFill>
                  <a:srgbClr val="5A6378"/>
                </a:solidFill>
              </a:rPr>
              <a:t> </a:t>
            </a:r>
            <a:r>
              <a:rPr lang="en-US" sz="3400" dirty="0" err="1" smtClean="0">
                <a:solidFill>
                  <a:srgbClr val="5A6378"/>
                </a:solidFill>
              </a:rPr>
              <a:t>воспроизведения</a:t>
            </a:r>
            <a:r>
              <a:rPr lang="en-US" sz="3400" dirty="0" smtClean="0">
                <a:solidFill>
                  <a:srgbClr val="5A6378"/>
                </a:solidFill>
              </a:rPr>
              <a:t> </a:t>
            </a:r>
            <a:r>
              <a:rPr lang="en-US" sz="3400" dirty="0" err="1" smtClean="0">
                <a:solidFill>
                  <a:srgbClr val="5A6378"/>
                </a:solidFill>
              </a:rPr>
              <a:t>показа</a:t>
            </a:r>
            <a:r>
              <a:rPr lang="en-US" sz="3400" dirty="0" smtClean="0">
                <a:solidFill>
                  <a:srgbClr val="5A6378"/>
                </a:solidFill>
              </a:rPr>
              <a:t> </a:t>
            </a:r>
            <a:r>
              <a:rPr lang="en-US" sz="3400" dirty="0" err="1" smtClean="0">
                <a:solidFill>
                  <a:srgbClr val="5A6378"/>
                </a:solidFill>
              </a:rPr>
              <a:t>слайдов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5A6378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Управляющая кнопка: в начало 15">
            <a:hlinkClick r:id="rId4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buNone/>
            </a:pPr>
            <a:r>
              <a:rPr lang="en-US" sz="3400" b="0" i="0" dirty="0" err="1">
                <a:latin typeface="Calibri"/>
                <a:ea typeface="+mj-ea"/>
                <a:cs typeface="+mj-cs"/>
              </a:rPr>
              <a:t>Типы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ru-RU" sz="3400" dirty="0" smtClean="0">
                <a:latin typeface="Calibri"/>
              </a:rPr>
              <a:t>вопросов</a:t>
            </a:r>
            <a:r>
              <a:rPr lang="en-US" sz="3400" b="0" i="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с </a:t>
            </a:r>
            <a:r>
              <a:rPr lang="en-US" sz="3400" b="0" i="0" dirty="0" err="1">
                <a:latin typeface="Calibri"/>
                <a:ea typeface="+mj-ea"/>
                <a:cs typeface="+mj-cs"/>
              </a:rPr>
              <a:t>поддержкой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 err="1">
                <a:latin typeface="Calibri"/>
                <a:ea typeface="+mj-ea"/>
                <a:cs typeface="+mj-cs"/>
              </a:rPr>
              <a:t>нескольких</a:t>
            </a:r>
            <a:r>
              <a:rPr lang="en-US" sz="34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400" b="0" i="0" dirty="0" err="1">
                <a:latin typeface="Calibri"/>
                <a:ea typeface="+mj-ea"/>
                <a:cs typeface="+mj-cs"/>
              </a:rPr>
              <a:t>мышей</a:t>
            </a:r>
            <a:endParaRPr lang="en-US" sz="3400" b="0" i="0" dirty="0"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700" dirty="0" smtClean="0"/>
          </a:p>
          <a:p>
            <a:pPr algn="r">
              <a:buNone/>
            </a:pPr>
            <a:endParaRPr lang="en-US" sz="1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676400"/>
          <a:ext cx="7924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310896" y="307848"/>
            <a:ext cx="8458200" cy="68275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600" dirty="0" err="1" smtClean="0">
                <a:solidFill>
                  <a:schemeClr val="tx1"/>
                </a:solidFill>
                <a:latin typeface="Calibri"/>
              </a:rPr>
              <a:t>Это</a:t>
            </a:r>
            <a:r>
              <a:rPr lang="en-US" sz="4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  <a:latin typeface="Calibri"/>
              </a:rPr>
              <a:t>куб</a:t>
            </a:r>
            <a:r>
              <a:rPr lang="en-US" sz="4600" dirty="0" smtClean="0">
                <a:solidFill>
                  <a:schemeClr val="tx1"/>
                </a:solidFill>
                <a:latin typeface="Calibri"/>
              </a:rPr>
              <a:t>?</a:t>
            </a:r>
            <a:endParaRPr lang="en-US" dirty="0">
              <a:solidFill>
                <a:srgbClr val="5A6378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901723"/>
            <a:ext cx="7388352" cy="16742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defTabSz="914400">
              <a:buNone/>
            </a:pPr>
            <a:r>
              <a:rPr lang="en-US" sz="3200" b="0" i="0">
                <a:latin typeface="Calibri"/>
                <a:ea typeface="+mn-ea"/>
                <a:cs typeface="+mn-cs"/>
              </a:rPr>
              <a:t>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583990"/>
            <a:ext cx="7388352" cy="16742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defTabSz="914400">
              <a:buNone/>
            </a:pPr>
            <a:r>
              <a:rPr lang="en-US" sz="3200" b="0" i="0">
                <a:latin typeface="Calibri"/>
                <a:ea typeface="+mn-ea"/>
                <a:cs typeface="+mn-cs"/>
              </a:rPr>
              <a:t>Нет</a:t>
            </a:r>
          </a:p>
        </p:txBody>
      </p:sp>
      <p:sp>
        <p:nvSpPr>
          <p:cNvPr id="11" name="Cube 10"/>
          <p:cNvSpPr/>
          <p:nvPr/>
        </p:nvSpPr>
        <p:spPr>
          <a:xfrm>
            <a:off x="4419600" y="2438400"/>
            <a:ext cx="2209800" cy="1905000"/>
          </a:xfrm>
          <a:prstGeom prst="cub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33400" y="5791200"/>
            <a:ext cx="8001000" cy="6858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пример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созданного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преподавателем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слайда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вопроса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«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Да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Нет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». 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При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просмотре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режиме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воспроизведения</a:t>
            </a:r>
            <a:r>
              <a:rPr lang="en-US" sz="14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показа</a:t>
            </a:r>
            <a:r>
              <a:rPr lang="en-US" sz="14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слайдов</a:t>
            </a:r>
            <a:r>
              <a:rPr lang="en-US" sz="14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данный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слайд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будет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первым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котором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вы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увидите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указатели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мышей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учащихся</a:t>
            </a:r>
            <a:r>
              <a:rPr lang="en-US" sz="1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12" descr="dinosa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181600"/>
            <a:ext cx="590550" cy="60325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20749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98704" y="304800"/>
            <a:ext cx="8540496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877" tIns="34654" rIns="90877" bIns="34654" anchor="ctr">
            <a:normAutofit fontScale="900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600" dirty="0" err="1" smtClean="0">
                <a:latin typeface="Calibri"/>
                <a:ea typeface="+mj-ea"/>
                <a:cs typeface="+mj-cs"/>
              </a:rPr>
              <a:t>Какая</a:t>
            </a:r>
            <a:r>
              <a:rPr lang="en-US" sz="460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600" dirty="0" err="1" smtClean="0">
                <a:latin typeface="Calibri"/>
                <a:ea typeface="+mj-ea"/>
                <a:cs typeface="+mj-cs"/>
              </a:rPr>
              <a:t>из</a:t>
            </a:r>
            <a:r>
              <a:rPr lang="en-US" sz="460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600" dirty="0" err="1" smtClean="0">
                <a:latin typeface="Calibri"/>
                <a:ea typeface="+mj-ea"/>
                <a:cs typeface="+mj-cs"/>
              </a:rPr>
              <a:t>фигур</a:t>
            </a:r>
            <a:r>
              <a:rPr lang="en-US" sz="460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600" dirty="0" err="1" smtClean="0">
                <a:latin typeface="Calibri"/>
                <a:ea typeface="+mj-ea"/>
                <a:cs typeface="+mj-cs"/>
              </a:rPr>
              <a:t>является</a:t>
            </a:r>
            <a:r>
              <a:rPr lang="en-US" sz="4600" dirty="0" smtClean="0">
                <a:latin typeface="Calibri"/>
                <a:ea typeface="+mj-ea"/>
                <a:cs typeface="+mj-cs"/>
              </a:rPr>
              <a:t> </a:t>
            </a:r>
            <a:r>
              <a:rPr lang="en-US" sz="4600" dirty="0" err="1" smtClean="0">
                <a:latin typeface="Calibri"/>
                <a:ea typeface="+mj-ea"/>
                <a:cs typeface="+mj-cs"/>
              </a:rPr>
              <a:t>трапецией</a:t>
            </a:r>
            <a:r>
              <a:rPr lang="en-US" sz="4600" dirty="0" smtClean="0">
                <a:latin typeface="Calibri"/>
                <a:ea typeface="+mj-ea"/>
                <a:cs typeface="+mj-cs"/>
              </a:rPr>
              <a:t>?</a:t>
            </a:r>
            <a:endParaRPr lang="en-US" sz="4400" dirty="0">
              <a:solidFill>
                <a:srgbClr val="5A6378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1828800" y="1828800"/>
            <a:ext cx="1219200" cy="990600"/>
          </a:xfrm>
          <a:prstGeom prst="rt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1828800" y="3276600"/>
            <a:ext cx="1219200" cy="9144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1828800" y="4648200"/>
            <a:ext cx="1371600" cy="990600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533400" y="5791200"/>
            <a:ext cx="8001000" cy="6858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 пример созданного преподавателем слайда вопроса с выбором ответа.</a:t>
            </a:r>
          </a:p>
        </p:txBody>
      </p:sp>
      <p:pic>
        <p:nvPicPr>
          <p:cNvPr id="19" name="Picture 18" descr="dinosa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181600"/>
            <a:ext cx="590550" cy="60325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1565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4648200"/>
            <a:ext cx="10668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3200400"/>
            <a:ext cx="10668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1752600"/>
            <a:ext cx="10668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981200" y="1828800"/>
            <a:ext cx="742950" cy="742950"/>
          </a:xfrm>
          <a:prstGeom prst="ellipse">
            <a:avLst/>
          </a:prstGeom>
          <a:gradFill flip="none" rotWithShape="1">
            <a:gsLst>
              <a:gs pos="0">
                <a:srgbClr val="6E6E8C">
                  <a:tint val="66000"/>
                  <a:satMod val="160000"/>
                </a:srgbClr>
              </a:gs>
              <a:gs pos="50000">
                <a:srgbClr val="6E6E8C">
                  <a:tint val="44500"/>
                  <a:satMod val="160000"/>
                </a:srgbClr>
              </a:gs>
              <a:gs pos="100000">
                <a:srgbClr val="6E6E8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>
            <a:spLocks noChangeAspect="1"/>
          </p:cNvSpPr>
          <p:nvPr/>
        </p:nvSpPr>
        <p:spPr>
          <a:xfrm>
            <a:off x="2133600" y="3276600"/>
            <a:ext cx="400050" cy="685800"/>
          </a:xfrm>
          <a:prstGeom prst="moon">
            <a:avLst/>
          </a:prstGeom>
          <a:gradFill flip="none" rotWithShape="1">
            <a:gsLst>
              <a:gs pos="0">
                <a:srgbClr val="6E6E8C">
                  <a:tint val="66000"/>
                  <a:satMod val="160000"/>
                </a:srgbClr>
              </a:gs>
              <a:gs pos="50000">
                <a:srgbClr val="6E6E8C">
                  <a:tint val="44500"/>
                  <a:satMod val="160000"/>
                </a:srgbClr>
              </a:gs>
              <a:gs pos="100000">
                <a:srgbClr val="6E6E8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hord 14"/>
          <p:cNvSpPr>
            <a:spLocks noChangeAspect="1"/>
          </p:cNvSpPr>
          <p:nvPr/>
        </p:nvSpPr>
        <p:spPr>
          <a:xfrm rot="2328469">
            <a:off x="2125476" y="4773264"/>
            <a:ext cx="640787" cy="686129"/>
          </a:xfrm>
          <a:prstGeom prst="chord">
            <a:avLst>
              <a:gd name="adj1" fmla="val 2855068"/>
              <a:gd name="adj2" fmla="val 13727075"/>
            </a:avLst>
          </a:prstGeom>
          <a:gradFill flip="none" rotWithShape="1">
            <a:gsLst>
              <a:gs pos="0">
                <a:srgbClr val="6E6E8C">
                  <a:tint val="66000"/>
                  <a:satMod val="160000"/>
                </a:srgbClr>
              </a:gs>
              <a:gs pos="50000">
                <a:srgbClr val="6E6E8C">
                  <a:tint val="44500"/>
                  <a:satMod val="160000"/>
                </a:srgbClr>
              </a:gs>
              <a:gs pos="100000">
                <a:srgbClr val="6E6E8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533400" y="5791200"/>
            <a:ext cx="8001000" cy="6858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 образец слайда опроса — вопрос с вариантами ответа без правильного ответа. Используйте слайды опросов для обсуждения различных мнений в классе. </a:t>
            </a:r>
          </a:p>
        </p:txBody>
      </p:sp>
      <p:pic>
        <p:nvPicPr>
          <p:cNvPr id="17" name="Picture 16" descr="dinosa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181600"/>
            <a:ext cx="590550" cy="603250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0" y="403034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877" tIns="34654" rIns="90877" bIns="34654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100" smtClean="0">
                <a:latin typeface="Calibri"/>
                <a:ea typeface="+mj-ea"/>
                <a:cs typeface="+mj-cs"/>
              </a:rPr>
              <a:t>Какое из изображений, по-вашему, похоже на луну?</a:t>
            </a:r>
            <a:endParaRPr lang="en-US" sz="3100" dirty="0">
              <a:solidFill>
                <a:srgbClr val="5A6378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530748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n-US" sz="4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+mj-ea"/>
                <a:cs typeface="+mj-cs"/>
              </a:rPr>
              <a:t>Типы</a:t>
            </a:r>
            <a:r>
              <a:rPr lang="en-US" sz="4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+mj-ea"/>
                <a:cs typeface="+mj-cs"/>
              </a:rPr>
              <a:t> </a:t>
            </a:r>
            <a:r>
              <a:rPr lang="en-US" sz="4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+mj-ea"/>
                <a:cs typeface="+mj-cs"/>
              </a:rPr>
              <a:t>углов</a:t>
            </a:r>
            <a:endParaRPr lang="en-US" sz="4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4648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2400" b="1" i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Острый угол</a:t>
            </a:r>
            <a:r>
              <a:rPr lang="en-US" sz="2400" b="0" i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>
                <a:latin typeface="Calibri"/>
                <a:ea typeface="+mn-ea"/>
                <a:cs typeface="+mn-cs"/>
              </a:rPr>
              <a:t>имеет величину </a:t>
            </a:r>
            <a:r>
              <a:rPr lang="en-US" sz="2400" b="0" i="1">
                <a:latin typeface="Calibri"/>
                <a:ea typeface="+mn-ea"/>
                <a:cs typeface="+mn-cs"/>
              </a:rPr>
              <a:t>менее</a:t>
            </a:r>
            <a:r>
              <a:rPr lang="en-US" sz="2400" b="0" i="0">
                <a:latin typeface="Calibri"/>
                <a:ea typeface="+mn-ea"/>
                <a:cs typeface="+mn-cs"/>
              </a:rPr>
              <a:t> 90 градусов.</a:t>
            </a:r>
          </a:p>
          <a:p>
            <a:pPr algn="l" defTabSz="914400">
              <a:buNone/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3048000"/>
            <a:ext cx="3733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2400" b="1" i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Тупой угол </a:t>
            </a:r>
            <a:r>
              <a:rPr lang="en-US" sz="2400" b="0" i="0">
                <a:latin typeface="Calibri"/>
                <a:ea typeface="+mn-ea"/>
                <a:cs typeface="+mn-cs"/>
              </a:rPr>
              <a:t>имеет величину </a:t>
            </a:r>
            <a:r>
              <a:rPr lang="en-US" sz="2400" b="0" i="1">
                <a:latin typeface="Calibri"/>
                <a:ea typeface="+mn-ea"/>
                <a:cs typeface="+mn-cs"/>
              </a:rPr>
              <a:t>более</a:t>
            </a:r>
            <a:r>
              <a:rPr lang="en-US" sz="2400" b="0" i="0">
                <a:latin typeface="Calibri"/>
                <a:ea typeface="+mn-ea"/>
                <a:cs typeface="+mn-cs"/>
              </a:rPr>
              <a:t> 90 градусов.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2400" b="0" i="0">
                <a:latin typeface="Calibri"/>
                <a:ea typeface="+mn-ea"/>
                <a:cs typeface="+mn-cs"/>
              </a:rPr>
              <a:t>Величина </a:t>
            </a:r>
            <a:r>
              <a:rPr lang="en-US" sz="2400" b="1" i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прямого</a:t>
            </a:r>
            <a:r>
              <a:rPr lang="en-US" sz="2400" b="0" i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i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угла </a:t>
            </a:r>
            <a:r>
              <a:rPr lang="en-US" sz="2400" b="0" i="0">
                <a:latin typeface="Calibri"/>
                <a:ea typeface="+mn-ea"/>
                <a:cs typeface="+mn-cs"/>
              </a:rPr>
              <a:t>составляет </a:t>
            </a:r>
            <a:r>
              <a:rPr lang="en-US" sz="2400" b="0" i="1">
                <a:latin typeface="Calibri"/>
                <a:ea typeface="+mn-ea"/>
                <a:cs typeface="+mn-cs"/>
              </a:rPr>
              <a:t>ровно</a:t>
            </a:r>
            <a:r>
              <a:rPr lang="en-US" sz="2400" b="0" i="0">
                <a:latin typeface="Calibri"/>
                <a:ea typeface="+mn-ea"/>
                <a:cs typeface="+mn-cs"/>
              </a:rPr>
              <a:t> 90°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2209800"/>
            <a:ext cx="20574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91200" y="1600200"/>
            <a:ext cx="1219200" cy="6096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34200" y="3733800"/>
            <a:ext cx="990600" cy="158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133306" y="2934494"/>
            <a:ext cx="839788" cy="7620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6172200" y="4114800"/>
            <a:ext cx="1219200" cy="1143000"/>
            <a:chOff x="2132806" y="1296194"/>
            <a:chExt cx="1677194" cy="129619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133600" y="2590800"/>
              <a:ext cx="1676400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485900" y="1943100"/>
              <a:ext cx="1295400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/>
          <p:cNvSpPr/>
          <p:nvPr/>
        </p:nvSpPr>
        <p:spPr>
          <a:xfrm rot="776714">
            <a:off x="5713500" y="4732404"/>
            <a:ext cx="838200" cy="762000"/>
          </a:xfrm>
          <a:prstGeom prst="arc">
            <a:avLst/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0956923">
            <a:off x="6388145" y="3424094"/>
            <a:ext cx="838200" cy="762000"/>
          </a:xfrm>
          <a:prstGeom prst="arc">
            <a:avLst/>
          </a:prstGeom>
          <a:ln w="127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98922">
            <a:off x="6042097" y="1712600"/>
            <a:ext cx="838200" cy="762000"/>
          </a:xfrm>
          <a:prstGeom prst="arc">
            <a:avLst>
              <a:gd name="adj1" fmla="val 17801639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85800" y="5867400"/>
            <a:ext cx="7620000" cy="7620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 пример стандартного слайда PowerPoint. Используйте стандартные слайды для отображения инструкций в презентациях с поддержкой нескольких мышей.</a:t>
            </a:r>
          </a:p>
        </p:txBody>
      </p:sp>
      <p:pic>
        <p:nvPicPr>
          <p:cNvPr id="19" name="Picture 18" descr="dinosa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57800"/>
            <a:ext cx="590550" cy="60325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215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Пройдите регистрацию по ссылке: </a:t>
            </a:r>
            <a:r>
              <a:rPr lang="en-US" dirty="0" smtClean="0">
                <a:hlinkClick r:id="rId2"/>
              </a:rPr>
              <a:t>https://docs.google.com/forms/d/1gxom9mAVBv6cGXRrQLutPNu-xT3oCyuvQG6xInd1K-k/edit?usp=sharing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Скачайте программу «Несколько мышек» - Mouse Mischief (</a:t>
            </a:r>
            <a:r>
              <a:rPr lang="ru-RU" dirty="0" smtClean="0">
                <a:hlinkClick r:id="rId3" action="ppaction://hlinksldjump"/>
              </a:rPr>
              <a:t>см. 3 слайд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4. Установите программу на свой компьютер </a:t>
            </a:r>
            <a:r>
              <a:rPr lang="ru-RU" dirty="0" smtClean="0">
                <a:hlinkClick r:id="rId4" action="ppaction://hlinksldjump"/>
              </a:rPr>
              <a:t>(см. 4-7 слайды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5.  Знакомство с программой Mouse Mischief: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hlinkClick r:id="rId5" action="ppaction://hlinksldjump"/>
              </a:rPr>
              <a:t>панель  программы (см. 8 слайд);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hlinkClick r:id="rId6" action="ppaction://hlinksldjump"/>
              </a:rPr>
              <a:t>возможности программы </a:t>
            </a:r>
            <a:r>
              <a:rPr lang="ru-RU" dirty="0" err="1" smtClean="0">
                <a:hlinkClick r:id="rId6" action="ppaction://hlinksldjump"/>
              </a:rPr>
              <a:t>Mouse</a:t>
            </a:r>
            <a:r>
              <a:rPr lang="ru-RU" dirty="0" smtClean="0">
                <a:hlinkClick r:id="rId6" action="ppaction://hlinksldjump"/>
              </a:rPr>
              <a:t> </a:t>
            </a:r>
            <a:r>
              <a:rPr lang="ru-RU" dirty="0" err="1" smtClean="0">
                <a:hlinkClick r:id="rId6" action="ppaction://hlinksldjump"/>
              </a:rPr>
              <a:t>Mischief</a:t>
            </a:r>
            <a:r>
              <a:rPr lang="ru-RU" dirty="0" smtClean="0">
                <a:hlinkClick r:id="rId6" action="ppaction://hlinksldjump"/>
              </a:rPr>
              <a:t> (см. слайд 9);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hlinkClick r:id="rId7" action="ppaction://hlinksldjump"/>
              </a:rPr>
              <a:t>режимы воспроизведения показа слайдов (см. 10-14 слайды);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hlinkClick r:id="rId8" action="ppaction://hlinksldjump"/>
              </a:rPr>
              <a:t>типы вопросов с поддержкой нескольких мышек (см. 15 -21 слайды);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err="1" smtClean="0">
                <a:hlinkClick r:id="rId9" action="ppaction://hlinksldjump"/>
              </a:rPr>
              <a:t>п</a:t>
            </a:r>
            <a:r>
              <a:rPr lang="en-US" dirty="0" err="1" smtClean="0">
                <a:hlinkClick r:id="rId9" action="ppaction://hlinksldjump"/>
              </a:rPr>
              <a:t>ример</a:t>
            </a:r>
            <a:r>
              <a:rPr lang="en-US" dirty="0" smtClean="0">
                <a:hlinkClick r:id="rId9" action="ppaction://hlinksldjump"/>
              </a:rPr>
              <a:t> </a:t>
            </a:r>
            <a:r>
              <a:rPr lang="en-US" dirty="0" err="1" smtClean="0">
                <a:hlinkClick r:id="rId9" action="ppaction://hlinksldjump"/>
              </a:rPr>
              <a:t>планировки</a:t>
            </a:r>
            <a:r>
              <a:rPr lang="en-US" dirty="0" smtClean="0">
                <a:hlinkClick r:id="rId9" action="ppaction://hlinksldjump"/>
              </a:rPr>
              <a:t> </a:t>
            </a:r>
            <a:r>
              <a:rPr lang="en-US" dirty="0" err="1" smtClean="0">
                <a:hlinkClick r:id="rId9" action="ppaction://hlinksldjump"/>
              </a:rPr>
              <a:t>классной</a:t>
            </a:r>
            <a:r>
              <a:rPr lang="en-US" dirty="0" smtClean="0">
                <a:hlinkClick r:id="rId9" action="ppaction://hlinksldjump"/>
              </a:rPr>
              <a:t> </a:t>
            </a:r>
            <a:r>
              <a:rPr lang="en-US" dirty="0" err="1" smtClean="0">
                <a:hlinkClick r:id="rId9" action="ppaction://hlinksldjump"/>
              </a:rPr>
              <a:t>комнаты</a:t>
            </a:r>
            <a:r>
              <a:rPr lang="ru-RU" dirty="0" smtClean="0">
                <a:hlinkClick r:id="rId9" action="ppaction://hlinksldjump"/>
              </a:rPr>
              <a:t> (см. 22-23 слайд)</a:t>
            </a:r>
            <a:r>
              <a:rPr lang="en-US" dirty="0" smtClean="0">
                <a:hlinkClick r:id="rId9" action="ppaction://hlinksldjump"/>
              </a:rPr>
              <a:t>;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hlinkClick r:id="rId10" action="ppaction://hlinksldjump"/>
              </a:rPr>
              <a:t>справка и руководство по работе в программе (см. 24 слайд).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примеры заданий от </a:t>
            </a:r>
            <a:r>
              <a:rPr lang="ru-RU" dirty="0" err="1" smtClean="0"/>
              <a:t>Безноговой</a:t>
            </a:r>
            <a:r>
              <a:rPr lang="ru-RU" dirty="0" smtClean="0"/>
              <a:t> О.Н</a:t>
            </a:r>
            <a:r>
              <a:rPr lang="ru-RU" dirty="0" smtClean="0"/>
              <a:t>. (</a:t>
            </a:r>
            <a:r>
              <a:rPr lang="ru-RU" dirty="0" smtClean="0">
                <a:hlinkClick r:id="rId11"/>
              </a:rPr>
              <a:t>ссылка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6. Отправьте выполненную работу по адресу </a:t>
            </a:r>
            <a:r>
              <a:rPr lang="en-US" dirty="0" smtClean="0">
                <a:hlinkClick r:id="rId12"/>
              </a:rPr>
              <a:t>bon.58@mail.ru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Оставьте свой отзыв о  мастер-классе  по ссылке: </a:t>
            </a:r>
            <a:r>
              <a:rPr lang="en-US" dirty="0" smtClean="0">
                <a:hlinkClick r:id="rId13"/>
              </a:rPr>
              <a:t>https://docs.google.com/forms/d/1X2q_PHFhZltJLPoK58he0WF_aaN0bsKhIjPAwt9vfCY/edit?usp=sharing</a:t>
            </a:r>
            <a:r>
              <a:rPr lang="ru-RU" dirty="0" smtClean="0"/>
              <a:t>   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28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0" i="0">
                <a:latin typeface="Calibri"/>
                <a:ea typeface="+mn-ea"/>
                <a:cs typeface="+mn-cs"/>
              </a:rPr>
              <a:t>Треугольник: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648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0" i="0">
                <a:latin typeface="Calibri"/>
                <a:ea typeface="+mn-ea"/>
                <a:cs typeface="+mn-cs"/>
              </a:rPr>
              <a:t>Ромб: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0" i="0">
                <a:latin typeface="Calibri"/>
                <a:ea typeface="+mn-ea"/>
                <a:cs typeface="+mn-cs"/>
              </a:rPr>
              <a:t>Прямоугольник: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390900" y="1790700"/>
            <a:ext cx="914400" cy="6858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200" y="2590800"/>
            <a:ext cx="12192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895600"/>
            <a:ext cx="19050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0200" y="3810000"/>
            <a:ext cx="19050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114800" y="4038600"/>
            <a:ext cx="762000" cy="7620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52900" y="4838700"/>
            <a:ext cx="762000" cy="6858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295400" y="5791200"/>
            <a:ext cx="7239000" cy="7620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Использование палитры возможно только в режиме воспроизведения показа слайдов. Как учащиеся выполнили это действие в презентации, показано на следующем слайде.</a:t>
            </a:r>
          </a:p>
        </p:txBody>
      </p:sp>
      <p:pic>
        <p:nvPicPr>
          <p:cNvPr id="14" name="Picture 13" descr="dinosa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181600"/>
            <a:ext cx="590550" cy="60325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0" y="358966"/>
            <a:ext cx="9144000" cy="68275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500" smtClean="0">
                <a:solidFill>
                  <a:schemeClr val="tx1"/>
                </a:solidFill>
                <a:latin typeface="Calibri"/>
              </a:rPr>
              <a:t>Завершите каждую из геометрических фигур </a:t>
            </a:r>
            <a:endParaRPr lang="en-US" sz="3500" dirty="0">
              <a:solidFill>
                <a:srgbClr val="5A6378"/>
              </a:solidFill>
              <a:latin typeface="Calibri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91211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b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422"/>
            <a:ext cx="6076950" cy="3906206"/>
          </a:xfrm>
          <a:prstGeom prst="rect">
            <a:avLst/>
          </a:prstGeom>
          <a:solidFill>
            <a:srgbClr val="CCFF33">
              <a:alpha val="45882"/>
            </a:srgbClr>
          </a:solidFill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838200" y="5791200"/>
            <a:ext cx="7696200" cy="762000"/>
          </a:xfrm>
          <a:prstGeom prst="wedgeRoundRectCallout">
            <a:avLst>
              <a:gd name="adj1" fmla="val 41101"/>
              <a:gd name="adj2" fmla="val -83574"/>
              <a:gd name="adj3" fmla="val 16667"/>
            </a:avLst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en-US" sz="14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Это снимок экрана с предыдущим слайдом, на котором фигуры завершены учащимся с использованием указателя мыши в качестве инструмента рисования.</a:t>
            </a:r>
          </a:p>
        </p:txBody>
      </p:sp>
      <p:pic>
        <p:nvPicPr>
          <p:cNvPr id="6" name="Picture 5" descr="dinosa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181600"/>
            <a:ext cx="590550" cy="60325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2162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800" b="0" i="0" dirty="0" err="1">
                <a:latin typeface="Calibri"/>
                <a:ea typeface="+mj-ea"/>
                <a:cs typeface="+mj-cs"/>
              </a:rPr>
              <a:t>Пример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планировки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классной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комнаты</a:t>
            </a:r>
            <a:endParaRPr lang="en-US" sz="3800" b="0" i="0" dirty="0">
              <a:latin typeface="Calibri"/>
              <a:ea typeface="+mj-ea"/>
              <a:cs typeface="+mj-cs"/>
            </a:endParaRPr>
          </a:p>
        </p:txBody>
      </p:sp>
      <p:pic>
        <p:nvPicPr>
          <p:cNvPr id="4" name="Content Placeholder 6" descr="MouseMischiefClassroomSetu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91509" y="1714488"/>
            <a:ext cx="5129597" cy="3286148"/>
          </a:xfrm>
        </p:spPr>
      </p:pic>
      <p:sp>
        <p:nvSpPr>
          <p:cNvPr id="8" name="TextBox 7"/>
          <p:cNvSpPr txBox="1"/>
          <p:nvPr/>
        </p:nvSpPr>
        <p:spPr>
          <a:xfrm>
            <a:off x="533400" y="14478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defTabSz="914400">
              <a:buNone/>
            </a:pPr>
            <a:endParaRPr lang="en-US" dirty="0" smtClean="0"/>
          </a:p>
          <a:p>
            <a:pPr algn="l" defTabSz="914400">
              <a:buNone/>
            </a:pPr>
            <a:r>
              <a:rPr lang="ru-RU" sz="1800" b="0" i="0" dirty="0" smtClean="0">
                <a:latin typeface="Calibri"/>
                <a:ea typeface="+mn-ea"/>
                <a:cs typeface="+mn-cs"/>
              </a:rPr>
              <a:t>О</a:t>
            </a:r>
            <a:r>
              <a:rPr lang="en-US" sz="1800" b="0" i="0" dirty="0" err="1" smtClean="0">
                <a:latin typeface="Calibri"/>
                <a:ea typeface="+mn-ea"/>
                <a:cs typeface="+mn-cs"/>
              </a:rPr>
              <a:t>дна</a:t>
            </a:r>
            <a:r>
              <a:rPr lang="en-US" sz="1800" b="0" i="0" dirty="0" smtClean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из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возможных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планировок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классной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комнаты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для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 12 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учащихся</a:t>
            </a:r>
            <a:r>
              <a:rPr lang="en-US" sz="1800" b="0" i="0" dirty="0">
                <a:latin typeface="Calibri"/>
                <a:ea typeface="+mn-ea"/>
                <a:cs typeface="+mn-cs"/>
              </a:rPr>
              <a:t>:</a:t>
            </a:r>
          </a:p>
          <a:p>
            <a:pPr algn="l" defTabSz="914400">
              <a:buNone/>
            </a:pPr>
            <a:endParaRPr lang="en-US" dirty="0" smtClean="0"/>
          </a:p>
          <a:p>
            <a:pPr marL="347472" indent="-347472" algn="l" defTabSz="9144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1800" b="0" i="0" dirty="0" smtClean="0">
                <a:latin typeface="Calibri"/>
                <a:ea typeface="+mn-ea"/>
                <a:cs typeface="+mn-cs"/>
              </a:rPr>
              <a:t>П</a:t>
            </a:r>
            <a:r>
              <a:rPr lang="en-US" sz="1800" b="0" i="0" dirty="0" err="1" smtClean="0">
                <a:latin typeface="Calibri"/>
                <a:ea typeface="+mn-ea"/>
                <a:cs typeface="+mn-cs"/>
              </a:rPr>
              <a:t>роектор</a:t>
            </a:r>
            <a:endParaRPr lang="en-US" sz="1800" b="0" i="0" dirty="0">
              <a:latin typeface="Calibri"/>
              <a:ea typeface="+mn-ea"/>
              <a:cs typeface="+mn-cs"/>
            </a:endParaRPr>
          </a:p>
          <a:p>
            <a:pPr marL="347472" indent="-347472" algn="l" defTabSz="9144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1800" b="0" i="0" dirty="0" smtClean="0">
                <a:latin typeface="Calibri"/>
                <a:ea typeface="+mn-ea"/>
                <a:cs typeface="+mn-cs"/>
              </a:rPr>
              <a:t>Э</a:t>
            </a:r>
            <a:r>
              <a:rPr lang="en-US" sz="1800" b="0" i="0" dirty="0" err="1" smtClean="0">
                <a:latin typeface="Calibri"/>
                <a:ea typeface="+mn-ea"/>
                <a:cs typeface="+mn-cs"/>
              </a:rPr>
              <a:t>кран</a:t>
            </a:r>
            <a:endParaRPr lang="en-US" sz="1800" b="0" i="0" dirty="0">
              <a:latin typeface="Calibri"/>
              <a:ea typeface="+mn-ea"/>
              <a:cs typeface="+mn-cs"/>
            </a:endParaRPr>
          </a:p>
          <a:p>
            <a:pPr marL="347472" indent="-347472" algn="l" defTabSz="9144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sz="1800" b="0" i="0" dirty="0">
                <a:latin typeface="Calibri"/>
                <a:ea typeface="+mn-ea"/>
                <a:cs typeface="+mn-cs"/>
              </a:rPr>
              <a:t>3 USB-</a:t>
            </a:r>
            <a:r>
              <a:rPr lang="en-US" sz="1800" b="0" i="0" dirty="0" err="1">
                <a:latin typeface="Calibri"/>
                <a:ea typeface="+mn-ea"/>
                <a:cs typeface="+mn-cs"/>
              </a:rPr>
              <a:t>концентратора</a:t>
            </a:r>
            <a:endParaRPr lang="en-US" sz="1800" b="0" i="0" dirty="0">
              <a:latin typeface="Calibri"/>
              <a:ea typeface="+mn-ea"/>
              <a:cs typeface="+mn-cs"/>
            </a:endParaRPr>
          </a:p>
          <a:p>
            <a:pPr algn="l" defTabSz="914400"/>
            <a:endParaRPr lang="en-US" dirty="0" smtClean="0"/>
          </a:p>
          <a:p>
            <a:pPr algn="l" defTabSz="914400">
              <a:buNone/>
            </a:pPr>
            <a:endParaRPr lang="en-US" dirty="0" smtClean="0"/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72198" y="23574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</a:rPr>
              <a:t> </a:t>
            </a: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</a:t>
            </a:r>
          </a:p>
        </p:txBody>
      </p:sp>
      <p:sp>
        <p:nvSpPr>
          <p:cNvPr id="9" name="Rectangle 10"/>
          <p:cNvSpPr/>
          <p:nvPr/>
        </p:nvSpPr>
        <p:spPr>
          <a:xfrm>
            <a:off x="6286512" y="178592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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6578" y="29289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</a:t>
            </a:r>
          </a:p>
        </p:txBody>
      </p:sp>
      <p:sp>
        <p:nvSpPr>
          <p:cNvPr id="11" name="Rectangle 9"/>
          <p:cNvSpPr/>
          <p:nvPr/>
        </p:nvSpPr>
        <p:spPr>
          <a:xfrm>
            <a:off x="7286644" y="192880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</a:t>
            </a:r>
          </a:p>
        </p:txBody>
      </p:sp>
      <p:sp>
        <p:nvSpPr>
          <p:cNvPr id="12" name="Rectangle 9"/>
          <p:cNvSpPr/>
          <p:nvPr/>
        </p:nvSpPr>
        <p:spPr>
          <a:xfrm>
            <a:off x="7286644" y="221455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Calibri"/>
                <a:ea typeface="+mn-ea"/>
                <a:cs typeface="+mn-cs"/>
                <a:sym typeface="Wingdings"/>
              </a:rPr>
              <a:t>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564357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</a:t>
            </a:r>
            <a:r>
              <a:rPr lang="en-US" dirty="0" err="1" smtClean="0"/>
              <a:t>мышей</a:t>
            </a:r>
            <a:r>
              <a:rPr lang="en-US" dirty="0" smtClean="0"/>
              <a:t> (</a:t>
            </a:r>
            <a:r>
              <a:rPr lang="ru-RU" dirty="0" smtClean="0"/>
              <a:t>4 </a:t>
            </a:r>
            <a:r>
              <a:rPr lang="en-US" dirty="0" err="1" smtClean="0"/>
              <a:t>проводных</a:t>
            </a:r>
            <a:r>
              <a:rPr lang="en-US" dirty="0" smtClean="0"/>
              <a:t> и </a:t>
            </a:r>
            <a:r>
              <a:rPr lang="ru-RU" dirty="0" smtClean="0"/>
              <a:t>8 </a:t>
            </a:r>
            <a:r>
              <a:rPr lang="en-US" dirty="0" err="1" smtClean="0"/>
              <a:t>беспроводных</a:t>
            </a:r>
            <a:r>
              <a:rPr lang="en-US" dirty="0" smtClean="0"/>
              <a:t>)</a:t>
            </a:r>
          </a:p>
          <a:p>
            <a:endParaRPr lang="ru-RU" dirty="0"/>
          </a:p>
        </p:txBody>
      </p:sp>
      <p:sp>
        <p:nvSpPr>
          <p:cNvPr id="13" name="Управляющая кнопка: в начало 12">
            <a:hlinkClick r:id="rId3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792162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sz="3800" b="0" i="0" dirty="0" err="1">
                <a:latin typeface="Calibri"/>
                <a:ea typeface="+mj-ea"/>
                <a:cs typeface="+mj-cs"/>
              </a:rPr>
              <a:t>Пример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планировки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классной</a:t>
            </a:r>
            <a:r>
              <a:rPr lang="en-US" sz="3800" b="0" i="0" dirty="0">
                <a:latin typeface="Calibri"/>
                <a:ea typeface="+mj-ea"/>
                <a:cs typeface="+mj-cs"/>
              </a:rPr>
              <a:t> </a:t>
            </a:r>
            <a:r>
              <a:rPr lang="en-US" sz="3800" b="0" i="0" dirty="0" err="1">
                <a:latin typeface="Calibri"/>
                <a:ea typeface="+mj-ea"/>
                <a:cs typeface="+mj-cs"/>
              </a:rPr>
              <a:t>комнаты</a:t>
            </a:r>
            <a:endParaRPr lang="en-US" sz="3800" b="0" i="0" dirty="0">
              <a:latin typeface="Calibri"/>
              <a:ea typeface="+mj-ea"/>
              <a:cs typeface="+mj-cs"/>
            </a:endParaRPr>
          </a:p>
        </p:txBody>
      </p:sp>
      <p:sp>
        <p:nvSpPr>
          <p:cNvPr id="13" name="Управляющая кнопка: в начало 12">
            <a:hlinkClick r:id="rId2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535782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использовать беспроводные мышки, то достаточно приобрести только устройства для их подключения к компьютеру  (</a:t>
            </a:r>
            <a:r>
              <a:rPr lang="en-US" dirty="0" smtClean="0"/>
              <a:t>USB </a:t>
            </a:r>
            <a:r>
              <a:rPr lang="ru-RU" dirty="0" smtClean="0"/>
              <a:t>– концентраторы - 3). Начинать можно с 4-5 мышек на весь класс (работа в группах по 4 человека).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781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14620"/>
            <a:ext cx="628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86124"/>
            <a:ext cx="1419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86124"/>
            <a:ext cx="1419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286124"/>
            <a:ext cx="1419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86256"/>
            <a:ext cx="1419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86256"/>
            <a:ext cx="1419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632189">
            <a:off x="3000364" y="3643314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752359">
            <a:off x="4357686" y="3571876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725039">
            <a:off x="5715008" y="3643314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15518">
            <a:off x="3643306" y="4572008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13864">
            <a:off x="5072066" y="4572008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Рисунок 32" descr="сто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14612" y="1500174"/>
            <a:ext cx="1400176" cy="97155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3428992" y="164305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7" name="Выноска-облако 36"/>
          <p:cNvSpPr/>
          <p:nvPr/>
        </p:nvSpPr>
        <p:spPr>
          <a:xfrm>
            <a:off x="7000892" y="1142984"/>
            <a:ext cx="1857388" cy="2000264"/>
          </a:xfrm>
          <a:prstGeom prst="cloudCallout">
            <a:avLst>
              <a:gd name="adj1" fmla="val -112321"/>
              <a:gd name="adj2" fmla="val 807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428736"/>
            <a:ext cx="1085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Выноска-облако 39"/>
          <p:cNvSpPr/>
          <p:nvPr/>
        </p:nvSpPr>
        <p:spPr>
          <a:xfrm>
            <a:off x="1285852" y="2143116"/>
            <a:ext cx="1071570" cy="1143008"/>
          </a:xfrm>
          <a:prstGeom prst="cloudCallout">
            <a:avLst>
              <a:gd name="adj1" fmla="val 168696"/>
              <a:gd name="adj2" fmla="val -68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571604" y="2428868"/>
            <a:ext cx="475072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Справка и руководство </a:t>
            </a:r>
            <a:r>
              <a:rPr lang="en-US" dirty="0" smtClean="0">
                <a:hlinkClick r:id="rId2"/>
              </a:rPr>
              <a:t>&gt;&gt;&gt;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736"/>
            <a:ext cx="6486540" cy="49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3714752"/>
            <a:ext cx="3286148" cy="1928826"/>
          </a:xfrm>
          <a:prstGeom prst="rect">
            <a:avLst/>
          </a:prstGeom>
          <a:ln w="920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Видеоинструкции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428736"/>
            <a:ext cx="928694" cy="35719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357562"/>
            <a:ext cx="1928826" cy="35719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6000768"/>
            <a:ext cx="4500594" cy="35719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643734" cy="47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страница программы </a:t>
            </a:r>
            <a:r>
              <a:rPr lang="en-US" dirty="0" smtClean="0">
                <a:hlinkClick r:id="rId4"/>
              </a:rPr>
              <a:t>&gt;&gt;&gt;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929454" y="5214950"/>
            <a:ext cx="2000264" cy="1214446"/>
          </a:xfrm>
          <a:prstGeom prst="wedgeRoundRectCallout">
            <a:avLst>
              <a:gd name="adj1" fmla="val -66547"/>
              <a:gd name="adj2" fmla="val -1633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Ссылка для загрузки программы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4857760"/>
            <a:ext cx="1714512" cy="1357322"/>
          </a:xfrm>
          <a:prstGeom prst="roundRect">
            <a:avLst/>
          </a:prstGeom>
          <a:solidFill>
            <a:schemeClr val="lt1">
              <a:alpha val="1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4857760"/>
            <a:ext cx="1714512" cy="1357322"/>
          </a:xfrm>
          <a:prstGeom prst="roundRect">
            <a:avLst/>
          </a:prstGeom>
          <a:solidFill>
            <a:schemeClr val="lt1">
              <a:alpha val="1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857760"/>
            <a:ext cx="1714512" cy="1357322"/>
          </a:xfrm>
          <a:prstGeom prst="roundRect">
            <a:avLst/>
          </a:prstGeom>
          <a:solidFill>
            <a:schemeClr val="lt1">
              <a:alpha val="1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программы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00372"/>
            <a:ext cx="62960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643702" y="2786058"/>
            <a:ext cx="2000264" cy="1214446"/>
          </a:xfrm>
          <a:prstGeom prst="wedgeRoundRectCallout">
            <a:avLst>
              <a:gd name="adj1" fmla="val -170904"/>
              <a:gd name="adj2" fmla="val 11725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Открыть файл программы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Установка программы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8013" y="1428750"/>
            <a:ext cx="34559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357586" cy="3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3108" y="5643578"/>
            <a:ext cx="1500198" cy="571504"/>
          </a:xfrm>
          <a:prstGeom prst="wedgeRoundRectCallout">
            <a:avLst>
              <a:gd name="adj1" fmla="val -68855"/>
              <a:gd name="adj2" fmla="val -1529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Щелкнуть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6248" y="3357562"/>
            <a:ext cx="1571636" cy="642942"/>
          </a:xfrm>
          <a:prstGeom prst="wedgeRoundRectCallout">
            <a:avLst>
              <a:gd name="adj1" fmla="val 112884"/>
              <a:gd name="adj2" fmla="val -765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Щелкнуть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429132"/>
            <a:ext cx="3128967" cy="12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643702" y="3643314"/>
            <a:ext cx="1857388" cy="857256"/>
          </a:xfrm>
          <a:prstGeom prst="wedgeRoundRectCallout">
            <a:avLst>
              <a:gd name="adj1" fmla="val -160592"/>
              <a:gd name="adj2" fmla="val 1325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Дождаться завершение загрузки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Установка программы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95682" cy="271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214414" y="5429264"/>
            <a:ext cx="1500198" cy="571504"/>
          </a:xfrm>
          <a:prstGeom prst="wedgeRoundRectCallout">
            <a:avLst>
              <a:gd name="adj1" fmla="val -84863"/>
              <a:gd name="adj2" fmla="val -3597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Выбрать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500462" cy="27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5008" y="5500702"/>
            <a:ext cx="1500198" cy="571504"/>
          </a:xfrm>
          <a:prstGeom prst="wedgeRoundRectCallout">
            <a:avLst>
              <a:gd name="adj1" fmla="val -125498"/>
              <a:gd name="adj2" fmla="val -598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Выбрать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28926" y="5429264"/>
            <a:ext cx="1857388" cy="571504"/>
          </a:xfrm>
          <a:prstGeom prst="wedgeRoundRectCallout">
            <a:avLst>
              <a:gd name="adj1" fmla="val -55311"/>
              <a:gd name="adj2" fmla="val -285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Щелкнуть 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358082" y="5500702"/>
            <a:ext cx="1500198" cy="571504"/>
          </a:xfrm>
          <a:prstGeom prst="wedgeRoundRectCallout">
            <a:avLst>
              <a:gd name="adj1" fmla="val -73166"/>
              <a:gd name="adj2" fmla="val -2983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Щелкнуть 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086615" cy="474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143504" y="3429000"/>
            <a:ext cx="1500198" cy="571504"/>
          </a:xfrm>
          <a:prstGeom prst="wedgeRoundRectCallout">
            <a:avLst>
              <a:gd name="adj1" fmla="val -14060"/>
              <a:gd name="adj2" fmla="val -3258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 Панель программы</a:t>
            </a:r>
            <a:endParaRPr lang="ru-RU" dirty="0"/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905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1472" y="4071942"/>
            <a:ext cx="1500198" cy="571504"/>
          </a:xfrm>
          <a:prstGeom prst="wedgeRoundRectCallout">
            <a:avLst>
              <a:gd name="adj1" fmla="val -28221"/>
              <a:gd name="adj2" fmla="val -3016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слайдов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28926" y="4500570"/>
            <a:ext cx="2143140" cy="571504"/>
          </a:xfrm>
          <a:prstGeom prst="wedgeRoundRectCallout">
            <a:avLst>
              <a:gd name="adj1" fmla="val -91882"/>
              <a:gd name="adj2" fmla="val -3323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макетов  (типов вопросов)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643570" y="4500570"/>
            <a:ext cx="1500198" cy="571504"/>
          </a:xfrm>
          <a:prstGeom prst="wedgeRoundRectCallout">
            <a:avLst>
              <a:gd name="adj1" fmla="val -179677"/>
              <a:gd name="adj2" fmla="val -3355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Назначение ответов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86578" y="3643314"/>
            <a:ext cx="1500198" cy="571504"/>
          </a:xfrm>
          <a:prstGeom prst="wedgeRoundRectCallout">
            <a:avLst>
              <a:gd name="adj1" fmla="val -174752"/>
              <a:gd name="adj2" fmla="val -2191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показа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/>
              <a:t>Mouse</a:t>
            </a:r>
            <a:r>
              <a:rPr lang="ru-RU" dirty="0"/>
              <a:t> </a:t>
            </a:r>
            <a:r>
              <a:rPr lang="ru-RU" dirty="0" err="1"/>
              <a:t>Mischief</a:t>
            </a:r>
            <a:r>
              <a:rPr lang="ru-RU" dirty="0"/>
              <a:t> интегрируется в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PowerPoint</a:t>
            </a:r>
            <a:r>
              <a:rPr lang="ru-RU" dirty="0"/>
              <a:t> </a:t>
            </a:r>
            <a:r>
              <a:rPr lang="ru-RU" dirty="0" smtClean="0"/>
              <a:t>(2007 и 2010) и </a:t>
            </a:r>
            <a:r>
              <a:rPr lang="ru-RU" dirty="0"/>
              <a:t>позволяет добавлять в слайды опросы, тестовые задания и поля для рисования.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Во время урока учащиеся выбирают правильные ответы, рисуют каждый при помощи собственной мышки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Приложение обеспечивает работу до 25 мышек, причем одна из них является главной, она переключает слайды и управляет системой, так называемая преподавательская мышь.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715372" y="6500834"/>
            <a:ext cx="428628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893f52c9395db316a38c4224a57af285e86f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ayout>
  <Type>MultipleChoice</Type>
  <ChoicesCount>2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8BAE38D9-E426-4008-A979-50B91B60513A}">
  <ds:schemaRefs/>
</ds:datastoreItem>
</file>

<file path=customXml/itemProps2.xml><?xml version="1.0" encoding="utf-8"?>
<ds:datastoreItem xmlns:ds="http://schemas.openxmlformats.org/officeDocument/2006/customXml" ds:itemID="{B1994475-2DF3-4BB0-A5A7-A3E0CBD3320A}">
  <ds:schemaRefs/>
</ds:datastoreItem>
</file>

<file path=customXml/itemProps3.xml><?xml version="1.0" encoding="utf-8"?>
<ds:datastoreItem xmlns:ds="http://schemas.openxmlformats.org/officeDocument/2006/customXml" ds:itemID="{2956CF71-4800-462D-A039-21A62260145E}">
  <ds:schemaRefs/>
</ds:datastoreItem>
</file>

<file path=customXml/itemProps4.xml><?xml version="1.0" encoding="utf-8"?>
<ds:datastoreItem xmlns:ds="http://schemas.openxmlformats.org/officeDocument/2006/customXml" ds:itemID="{AF00CD02-6251-449D-8D4B-0C6429F3ED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788</Words>
  <Application>Microsoft Office PowerPoint</Application>
  <PresentationFormat>Экран (4:3)</PresentationFormat>
  <Paragraphs>134</Paragraphs>
  <Slides>24</Slides>
  <Notes>7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Mouse Mischief  Несколько мышек </vt:lpstr>
      <vt:lpstr>План работы</vt:lpstr>
      <vt:lpstr>Главная страница программы &gt;&gt;&gt;</vt:lpstr>
      <vt:lpstr>Установка программы</vt:lpstr>
      <vt:lpstr>Установка программы</vt:lpstr>
      <vt:lpstr>Установка программы</vt:lpstr>
      <vt:lpstr>Установка программы</vt:lpstr>
      <vt:lpstr>Панель программы</vt:lpstr>
      <vt:lpstr>Возможности программы</vt:lpstr>
      <vt:lpstr>Режим воспроизведения показа слайдов</vt:lpstr>
      <vt:lpstr>Слайд 11</vt:lpstr>
      <vt:lpstr>Слайд 12</vt:lpstr>
      <vt:lpstr>Вид окна программы с несколькими мышками</vt:lpstr>
      <vt:lpstr>Слайд 14</vt:lpstr>
      <vt:lpstr>Типы вопросов с поддержкой нескольких мышей</vt:lpstr>
      <vt:lpstr>Слайд 16</vt:lpstr>
      <vt:lpstr>Слайд 17</vt:lpstr>
      <vt:lpstr>Слайд 18</vt:lpstr>
      <vt:lpstr>Типы углов</vt:lpstr>
      <vt:lpstr>Слайд 20</vt:lpstr>
      <vt:lpstr>Слайд 21</vt:lpstr>
      <vt:lpstr>Пример планировки классной комнаты</vt:lpstr>
      <vt:lpstr>Пример планировки классной комнаты</vt:lpstr>
      <vt:lpstr>Справка и руководство &gt;&gt;&gt;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 Mischief  Несколько мышек</dc:title>
  <dc:creator>Ольга</dc:creator>
  <cp:lastModifiedBy>Ольга</cp:lastModifiedBy>
  <cp:revision>37</cp:revision>
  <dcterms:created xsi:type="dcterms:W3CDTF">2014-03-11T16:39:12Z</dcterms:created>
  <dcterms:modified xsi:type="dcterms:W3CDTF">2014-04-06T11:47:03Z</dcterms:modified>
</cp:coreProperties>
</file>