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9" r:id="rId3"/>
    <p:sldId id="257" r:id="rId4"/>
    <p:sldId id="261" r:id="rId5"/>
    <p:sldId id="264" r:id="rId6"/>
    <p:sldId id="269" r:id="rId7"/>
    <p:sldId id="265" r:id="rId8"/>
    <p:sldId id="266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24374A-0C02-40C4-B62A-820B1D96F714}" type="datetimeFigureOut">
              <a:rPr lang="ru-RU"/>
              <a:pPr>
                <a:defRPr/>
              </a:pPr>
              <a:t>28.08.2009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5EE7CD-A153-45C1-BF48-EEE43A3C7D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9A4BCF-F8D6-4F32-998B-2FEE029F62F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04D2F8-E324-40A4-A4EB-958B258239F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8859A1-39B6-427A-A790-4CD255FBF9E1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6A68C4-3A31-4BDD-B923-8E14617AFBE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D027E8-8492-45E1-812F-455170784FB3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89B94D-E5BB-465C-A4F0-46933F3FAE5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717750-69CE-4DB6-A438-3160BEB067E7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454087-263C-47BE-ADFD-3DADE40FD48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D276FE-4962-4AA9-9873-6D4BA74BA53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60EB24-F1B3-4FC2-BFFD-43E67DE07B6E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383B8C-688B-440B-BEFE-5DD43CB33FBE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31C000-AA5F-40DB-BA0E-9FCA502F9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76B4-9D50-4BF4-8455-345D8AE4A1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D8B25-A13C-41F9-B21D-6017043C67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A60BF-F330-4B8B-8AF4-4F4586A784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36F7-387D-42BB-A5DE-05D523CE31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3284-5B73-4DC9-96B3-D82CEF039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0167-3DD9-4124-B2E5-1C21A23720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4082C-ED93-4BA1-988C-22D0BC47EE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C1B0-8C93-415F-8E50-D0435F0299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DBC1-AED9-4A96-8381-10CB45B2E6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ABB6-DD24-46DA-879B-95B5A31DF9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5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8513D17D-5B6F-4EA7-84B9-0E776490F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t-n.ru/communities.aspx?cat_no=2168&amp;d_no=14610&amp;ext=http://it-n.ru/Attachment.aspx?Id=3309" TargetMode="External"/><Relationship Id="rId2" Type="http://schemas.openxmlformats.org/officeDocument/2006/relationships/hyperlink" Target="http://www.it-n.ru/about.aspx?cat_no=3988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t-n.ru/Attachment.aspx?Id=33271" TargetMode="External"/><Relationship Id="rId4" Type="http://schemas.openxmlformats.org/officeDocument/2006/relationships/hyperlink" Target="http://www.it-n.ru/Attachment.aspx?Id=25347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miles.33b.ru/smile.106621.html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gif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smiles.33b.ru/smile.104982.html" TargetMode="External"/><Relationship Id="rId11" Type="http://schemas.openxmlformats.org/officeDocument/2006/relationships/image" Target="../media/image7.gif"/><Relationship Id="rId5" Type="http://schemas.openxmlformats.org/officeDocument/2006/relationships/image" Target="../media/image3.gif"/><Relationship Id="rId10" Type="http://schemas.openxmlformats.org/officeDocument/2006/relationships/image" Target="../media/image6.gif"/><Relationship Id="rId4" Type="http://schemas.openxmlformats.org/officeDocument/2006/relationships/image" Target="../media/image2.jpeg"/><Relationship Id="rId9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oramio.com/map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arth.google.com/intl/ru/userguide/v4/ug_toc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0;&#1085;&#1089;&#1090;&#1088;&#1091;&#1082;&#1094;&#1080;&#1103;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Рассказ о путешествии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7438" y="34290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z="2000" smtClean="0"/>
              <a:t>работа по географии</a:t>
            </a:r>
          </a:p>
          <a:p>
            <a:pPr algn="r" eaLnBrk="1" hangingPunct="1"/>
            <a:r>
              <a:rPr lang="ru-RU" sz="2000" smtClean="0"/>
              <a:t>ученика 6 класса</a:t>
            </a:r>
          </a:p>
          <a:p>
            <a:pPr algn="r" eaLnBrk="1" hangingPunct="1"/>
            <a:r>
              <a:rPr lang="ru-RU" sz="2000" smtClean="0"/>
              <a:t>Вебера Дмитрия</a:t>
            </a:r>
          </a:p>
          <a:p>
            <a:pPr algn="r" eaLnBrk="1" hangingPunct="1"/>
            <a:r>
              <a:rPr lang="ru-RU" sz="2000" smtClean="0"/>
              <a:t>учитель Безногова О.Н.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643063" y="785813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Путешествия</a:t>
            </a:r>
            <a:r>
              <a:rPr lang="ru-RU"/>
              <a:t> как способ познания окружающего мира. 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000375" y="5572125"/>
            <a:ext cx="3214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МОУ «Приваленская СОШ»</a:t>
            </a:r>
          </a:p>
          <a:p>
            <a:r>
              <a:rPr lang="ru-RU"/>
              <a:t>            2008-2009</a:t>
            </a:r>
          </a:p>
        </p:txBody>
      </p:sp>
      <p:pic>
        <p:nvPicPr>
          <p:cNvPr id="6" name="Picture 4" descr="http://456spb.edusite.ru/images/c09-3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572008"/>
            <a:ext cx="1238654" cy="153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285875" y="1785938"/>
            <a:ext cx="63960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какая погода была во время вашего путешествия, опишите её</a:t>
            </a:r>
          </a:p>
          <a:p>
            <a:pPr>
              <a:buFont typeface="Arial" charset="0"/>
              <a:buChar char="•"/>
            </a:pPr>
            <a:endParaRPr lang="ru-RU"/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357313" y="857250"/>
            <a:ext cx="6357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Задания по теме «Атмосфера»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1571625" y="1928813"/>
            <a:ext cx="5935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чем природа города, куда вы путешествовали </a:t>
            </a:r>
          </a:p>
          <a:p>
            <a:r>
              <a:rPr lang="ru-RU"/>
              <a:t>отличается от вашей местности,  как это можно объяснить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714500" y="928688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Вывод: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1714500" y="928688"/>
            <a:ext cx="3717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Используемые источники:</a:t>
            </a: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381000" y="1857375"/>
            <a:ext cx="8763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укажите источники информации, которые вы использовали в</a:t>
            </a:r>
          </a:p>
          <a:p>
            <a:r>
              <a:rPr lang="ru-RU"/>
              <a:t> ходе работы над своим проектом</a:t>
            </a:r>
          </a:p>
          <a:p>
            <a:pPr>
              <a:buFont typeface="Arial" charset="0"/>
              <a:buChar char="•"/>
            </a:pPr>
            <a:r>
              <a:rPr lang="ru-RU"/>
              <a:t> как правильно оформить свою работу можно познакомиться по ссылке:</a:t>
            </a:r>
          </a:p>
          <a:p>
            <a:pPr>
              <a:buFont typeface="Arial" charset="0"/>
              <a:buChar char="•"/>
            </a:pPr>
            <a:endParaRPr lang="ru-RU"/>
          </a:p>
          <a:p>
            <a:r>
              <a:rPr lang="en-US">
                <a:hlinkClick r:id="rId2"/>
              </a:rPr>
              <a:t>http://www.it-n.ru/about.aspx?cat_no=39880</a:t>
            </a:r>
            <a:endParaRPr lang="ru-RU"/>
          </a:p>
          <a:p>
            <a:r>
              <a:rPr lang="ru-RU">
                <a:hlinkClick r:id="rId3"/>
              </a:rPr>
              <a:t>Иванова И.А. Общие правила оформления презентаций.</a:t>
            </a:r>
            <a:endParaRPr lang="ru-RU"/>
          </a:p>
          <a:p>
            <a:r>
              <a:rPr lang="ru-RU">
                <a:hlinkClick r:id="rId4"/>
              </a:rPr>
              <a:t>Можаев Г.М. Фотографии - основные недостатки и как с ними бороться. </a:t>
            </a:r>
            <a:r>
              <a:rPr lang="ru-RU"/>
              <a:t/>
            </a:r>
            <a:br>
              <a:rPr lang="ru-RU"/>
            </a:br>
            <a:r>
              <a:rPr lang="ru-RU">
                <a:hlinkClick r:id="rId5"/>
              </a:rPr>
              <a:t>Плахотник Л.Ю. Как добавить в презентацию активные ссылки на источники графики.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4"/>
          <p:cNvSpPr txBox="1">
            <a:spLocks noChangeArrowheads="1"/>
          </p:cNvSpPr>
          <p:nvPr/>
        </p:nvSpPr>
        <p:spPr bwMode="auto">
          <a:xfrm>
            <a:off x="1714500" y="785813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Маршрут  путешествия</a:t>
            </a:r>
          </a:p>
        </p:txBody>
      </p:sp>
      <p:sp>
        <p:nvSpPr>
          <p:cNvPr id="1034" name="TextBox 5"/>
          <p:cNvSpPr txBox="1">
            <a:spLocks noChangeArrowheads="1"/>
          </p:cNvSpPr>
          <p:nvPr/>
        </p:nvSpPr>
        <p:spPr bwMode="auto">
          <a:xfrm>
            <a:off x="928688" y="1714500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Вставьте  карту и покажите маршрут вашего путешествия. Покажите населенные пункты через которые проходила ваше путешествие</a:t>
            </a:r>
          </a:p>
          <a:p>
            <a:endParaRPr lang="ru-RU"/>
          </a:p>
        </p:txBody>
      </p:sp>
      <p:pic>
        <p:nvPicPr>
          <p:cNvPr id="1035" name="Рисунок 6" descr="mapa-12-13.jpg"/>
          <p:cNvPicPr>
            <a:picLocks noChangeAspect="1"/>
          </p:cNvPicPr>
          <p:nvPr/>
        </p:nvPicPr>
        <p:blipFill>
          <a:blip r:embed="rId4"/>
          <a:srcRect t="20580" r="48865" b="24542"/>
          <a:stretch>
            <a:fillRect/>
          </a:stretch>
        </p:blipFill>
        <p:spPr bwMode="auto">
          <a:xfrm>
            <a:off x="1143000" y="2357438"/>
            <a:ext cx="5715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Box 7"/>
          <p:cNvSpPr txBox="1">
            <a:spLocks noChangeArrowheads="1"/>
          </p:cNvSpPr>
          <p:nvPr/>
        </p:nvSpPr>
        <p:spPr bwMode="auto">
          <a:xfrm>
            <a:off x="5072063" y="5572125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Омск</a:t>
            </a:r>
          </a:p>
        </p:txBody>
      </p:sp>
      <p:sp>
        <p:nvSpPr>
          <p:cNvPr id="1037" name="TextBox 8"/>
          <p:cNvSpPr txBox="1">
            <a:spLocks noChangeArrowheads="1"/>
          </p:cNvSpPr>
          <p:nvPr/>
        </p:nvSpPr>
        <p:spPr bwMode="auto">
          <a:xfrm>
            <a:off x="3071813" y="2571750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Санкт-Петербург</a:t>
            </a:r>
          </a:p>
        </p:txBody>
      </p:sp>
      <p:pic>
        <p:nvPicPr>
          <p:cNvPr id="1038" name="Picture 35" descr="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2071688"/>
            <a:ext cx="1206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64" descr="9ebddb1c0b977ae95b0dbaaf99b33418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50" y="3143250"/>
            <a:ext cx="962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63" descr="6088a03e65fcae4740af16ec78369fbc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43813" y="3857625"/>
            <a:ext cx="11541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51" descr="2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15250" y="5214938"/>
            <a:ext cx="11604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27" descr="40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72375" y="4214813"/>
            <a:ext cx="1023938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5" descr="5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00" y="10715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5" descr="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056409">
            <a:off x="3912394" y="4193382"/>
            <a:ext cx="12065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C -0.00139 -0.01227 -0.00087 -0.01805 -0.0099 -0.02222 C -0.01354 -0.02963 -0.01527 -0.03264 -0.02153 -0.03541 C -0.02673 -0.0419 -0.03176 -0.04861 -0.03662 -0.05555 C -0.04097 -0.0618 -0.03837 -0.0618 -0.04322 -0.06666 C -0.04636 -0.06991 -0.04999 -0.07245 -0.05329 -0.07546 C -0.05503 -0.07685 -0.05833 -0.07986 -0.05833 -0.07986 C -0.0599 -0.08657 -0.06232 -0.09398 -0.06492 -0.1 C -0.06684 -0.10463 -0.07032 -0.1081 -0.07153 -0.11319 C -0.07205 -0.11551 -0.0724 -0.11782 -0.07327 -0.11991 C -0.07413 -0.12222 -0.0757 -0.12407 -0.07657 -0.12662 C -0.08403 -0.1493 -0.07587 -0.13194 -0.08334 -0.14653 C -0.0849 -0.1581 -0.08438 -0.1625 -0.09167 -0.16875 C -0.09271 -0.17106 -0.09323 -0.17407 -0.09497 -0.17546 C -0.09792 -0.17801 -0.10486 -0.17986 -0.10486 -0.17986 C -0.10573 -0.18079 -0.11111 -0.1875 -0.11163 -0.18889 C -0.1125 -0.19074 -0.11233 -0.19352 -0.1132 -0.19537 C -0.11563 -0.20092 -0.12014 -0.20602 -0.12327 -0.21111 C -0.12761 -0.21852 -0.13108 -0.22893 -0.13334 -0.23773 C -0.1316 -0.24444 -0.12986 -0.25046 -0.12986 -0.25764 " pathEditMode="relative" ptsTypes="fffffffffffffffffff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2286000" y="4071938"/>
            <a:ext cx="5857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Краткая информация: </a:t>
            </a:r>
          </a:p>
          <a:p>
            <a:endParaRPr lang="ru-RU"/>
          </a:p>
          <a:p>
            <a:pPr>
              <a:buFont typeface="Arial" charset="0"/>
              <a:buChar char="•"/>
            </a:pPr>
            <a:r>
              <a:rPr lang="ru-RU"/>
              <a:t> цель вашего путешествия </a:t>
            </a:r>
          </a:p>
          <a:p>
            <a:pPr>
              <a:buFont typeface="Arial" charset="0"/>
              <a:buChar char="•"/>
            </a:pPr>
            <a:r>
              <a:rPr lang="ru-RU"/>
              <a:t> с кем вы путешествовали</a:t>
            </a:r>
          </a:p>
          <a:p>
            <a:pPr>
              <a:buFont typeface="Arial" charset="0"/>
              <a:buChar char="•"/>
            </a:pPr>
            <a:r>
              <a:rPr lang="ru-RU"/>
              <a:t> какой вид транспорта использовали для путешествия </a:t>
            </a:r>
          </a:p>
          <a:p>
            <a:pPr>
              <a:buFont typeface="Arial" charset="0"/>
              <a:buChar char="•"/>
            </a:pPr>
            <a:r>
              <a:rPr lang="ru-RU"/>
              <a:t> продолжительность вашего путешествия</a:t>
            </a:r>
          </a:p>
          <a:p>
            <a:r>
              <a:rPr lang="ru-RU"/>
              <a:t> </a:t>
            </a:r>
          </a:p>
          <a:p>
            <a:endParaRPr lang="ru-RU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428875" y="2071688"/>
            <a:ext cx="5357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Ваша фотография из путешествия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1214438" y="1785938"/>
            <a:ext cx="6500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Ваши фотографии и краткая информация  к ним (слайдов 4-5):</a:t>
            </a:r>
          </a:p>
          <a:p>
            <a:pPr>
              <a:buFont typeface="Arial" charset="0"/>
              <a:buChar char="•"/>
            </a:pPr>
            <a:r>
              <a:rPr lang="ru-RU"/>
              <a:t>  дата </a:t>
            </a:r>
          </a:p>
          <a:p>
            <a:pPr>
              <a:buFont typeface="Arial" charset="0"/>
              <a:buChar char="•"/>
            </a:pPr>
            <a:r>
              <a:rPr lang="ru-RU"/>
              <a:t>  кто автор</a:t>
            </a:r>
          </a:p>
          <a:p>
            <a:pPr>
              <a:buFont typeface="Arial" charset="0"/>
              <a:buChar char="•"/>
            </a:pPr>
            <a:r>
              <a:rPr lang="ru-RU"/>
              <a:t>  место съемки,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1500188" y="1785938"/>
            <a:ext cx="6215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Ваши впечатления о поездке.</a:t>
            </a:r>
          </a:p>
          <a:p>
            <a:r>
              <a:rPr lang="ru-RU"/>
              <a:t>Что нового узнали.  </a:t>
            </a:r>
          </a:p>
        </p:txBody>
      </p:sp>
      <p:pic>
        <p:nvPicPr>
          <p:cNvPr id="7171" name="Рисунок 4" descr="AG00162_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00063"/>
            <a:ext cx="1209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85938" y="928688"/>
            <a:ext cx="3071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Задание 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928688" y="3571875"/>
            <a:ext cx="62865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/>
          </a:p>
          <a:p>
            <a:r>
              <a:rPr lang="en-US" b="1">
                <a:hlinkClick r:id="rId3"/>
              </a:rPr>
              <a:t>http://www.panoramio.com/map/</a:t>
            </a:r>
            <a:endParaRPr lang="ru-RU" b="1"/>
          </a:p>
          <a:p>
            <a:endParaRPr lang="ru-RU" b="1"/>
          </a:p>
          <a:p>
            <a:r>
              <a:rPr lang="ru-RU" b="1"/>
              <a:t>Зайди на сайт и подбери несколько фотографий той местности по которой проходил ваш маршрут</a:t>
            </a:r>
          </a:p>
          <a:p>
            <a:endParaRPr lang="ru-RU" b="1"/>
          </a:p>
          <a:p>
            <a:r>
              <a:rPr lang="ru-RU" b="1"/>
              <a:t>Справка по руководству:</a:t>
            </a:r>
          </a:p>
          <a:p>
            <a:r>
              <a:rPr lang="en-US" b="1">
                <a:hlinkClick r:id="rId4"/>
              </a:rPr>
              <a:t>http://earth.google.com/intl/ru/userguide/v4/ug_toc.html</a:t>
            </a:r>
            <a:endParaRPr lang="ru-RU" b="1"/>
          </a:p>
          <a:p>
            <a:endParaRPr lang="en-US" b="1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1285875" y="1785938"/>
            <a:ext cx="7019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Рассчитайте с помощью масштаба приблизительную протяженность</a:t>
            </a:r>
          </a:p>
          <a:p>
            <a:pPr>
              <a:buFont typeface="Arial" charset="0"/>
              <a:buChar char="•"/>
            </a:pPr>
            <a:r>
              <a:rPr lang="ru-RU"/>
              <a:t> и направление вашего путешествия 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357313" y="857250"/>
            <a:ext cx="6357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Задания по теме «Географическая карта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57313" y="2857500"/>
            <a:ext cx="7429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Зайди на сайт </a:t>
            </a:r>
          </a:p>
          <a:p>
            <a:r>
              <a:rPr lang="en-US">
                <a:hlinkClick r:id="rId3" action="ppaction://hlinkpres?slideindex=1&amp;slidetitle="/>
              </a:rPr>
              <a:t>http://earth.google.com/intl/ru/userguide/v4/ug_measuring.html</a:t>
            </a:r>
            <a:endParaRPr lang="ru-RU">
              <a:hlinkClick r:id="rId3" action="ppaction://hlinkpres?slideindex=1&amp;slidetitle="/>
            </a:endParaRPr>
          </a:p>
          <a:p>
            <a:r>
              <a:rPr lang="ru-RU"/>
              <a:t>Измерь  протяженность  маршрута с помощью инструментов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Сравните с вашими  измерениями, которые вы получили при измерении по карте с помощью масштаба, сделайте вывод.</a:t>
            </a:r>
          </a:p>
        </p:txBody>
      </p:sp>
      <p:pic>
        <p:nvPicPr>
          <p:cNvPr id="9221" name="Рисунок 4" descr="AG00162_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500063"/>
            <a:ext cx="1209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285875" y="1785938"/>
            <a:ext cx="4986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через какие горы и равнины проходил ваш путь</a:t>
            </a:r>
          </a:p>
          <a:p>
            <a:pPr>
              <a:buFont typeface="Arial" charset="0"/>
              <a:buChar char="•"/>
            </a:pPr>
            <a:r>
              <a:rPr lang="ru-RU"/>
              <a:t>определи какая местность выше и на сколько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357313" y="857250"/>
            <a:ext cx="6357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Задания по теме «Литосфера»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285875" y="1785938"/>
            <a:ext cx="548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через какие реки проходил ваш путь</a:t>
            </a:r>
          </a:p>
          <a:p>
            <a:pPr>
              <a:buFont typeface="Arial" charset="0"/>
              <a:buChar char="•"/>
            </a:pPr>
            <a:r>
              <a:rPr lang="ru-RU"/>
              <a:t>определи  в какой местности больше рек и озер</a:t>
            </a:r>
          </a:p>
          <a:p>
            <a:pPr>
              <a:buFont typeface="Arial" charset="0"/>
              <a:buChar char="•"/>
            </a:pPr>
            <a:r>
              <a:rPr lang="ru-RU"/>
              <a:t> сравните реки с рекой вашей местности (Иртышом) </a:t>
            </a:r>
          </a:p>
          <a:p>
            <a:pPr>
              <a:buFont typeface="Arial" charset="0"/>
              <a:buChar char="•"/>
            </a:pPr>
            <a:r>
              <a:rPr lang="ru-RU"/>
              <a:t>подберите фотографии по теме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357313" y="857250"/>
            <a:ext cx="6357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Задания по теме «Гидросфера»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Современный»">
  <a:themeElements>
    <a:clrScheme name="Тема Offic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«Современный»</Template>
  <TotalTime>193</TotalTime>
  <Words>335</Words>
  <Application>Microsoft Office PowerPoint</Application>
  <PresentationFormat>Экран (4:3)</PresentationFormat>
  <Paragraphs>75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Шаблон оформления «Современный»</vt:lpstr>
      <vt:lpstr>Рассказ о путешествии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/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Мое путешествие</dc:title>
  <dc:subject>Введение 6 класс</dc:subject>
  <dc:creator>Безногова Ольга Николаевна</dc:creator>
  <cp:keywords/>
  <dc:description/>
  <cp:lastModifiedBy>19</cp:lastModifiedBy>
  <cp:revision>44</cp:revision>
  <dcterms:created xsi:type="dcterms:W3CDTF">2008-09-12T15:54:51Z</dcterms:created>
  <dcterms:modified xsi:type="dcterms:W3CDTF">2009-08-28T01:44:25Z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TC010690071049</vt:lpwstr>
  </property>
</Properties>
</file>