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customXml/itemProps6.xml" ContentType="application/vnd.openxmlformats-officedocument.customXmlPropertie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notesMasterIdLst>
    <p:notesMasterId r:id="rId11"/>
  </p:notesMasterIdLst>
  <p:sldIdLst>
    <p:sldId id="256" r:id="rId8"/>
    <p:sldId id="257" r:id="rId9"/>
    <p:sldId id="258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5A446-ADB5-4375-9AFB-14E00FA028C7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87609-1B39-4424-8B8A-FA730F8473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889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.xml"/><Relationship Id="rId7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customXml" Target="../../customXml/item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7.xml"/><Relationship Id="rId7" Type="http://schemas.openxmlformats.org/officeDocument/2006/relationships/image" Target="../media/image1.png"/><Relationship Id="rId2" Type="http://schemas.openxmlformats.org/officeDocument/2006/relationships/tags" Target="../tags/tag6.xml"/><Relationship Id="rId1" Type="http://schemas.openxmlformats.org/officeDocument/2006/relationships/customXml" Target="../../customXml/item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2" Type="http://schemas.openxmlformats.org/officeDocument/2006/relationships/tags" Target="../tags/tag10.xml"/><Relationship Id="rId1" Type="http://schemas.openxmlformats.org/officeDocument/2006/relationships/customXml" Target="../../customXml/item5.xml"/><Relationship Id="rId6" Type="http://schemas.openxmlformats.org/officeDocument/2006/relationships/tags" Target="../tags/tag14.xml"/><Relationship Id="rId11" Type="http://schemas.openxmlformats.org/officeDocument/2006/relationships/image" Target="../media/image3.png"/><Relationship Id="rId5" Type="http://schemas.openxmlformats.org/officeDocument/2006/relationships/tags" Target="../tags/tag13.xml"/><Relationship Id="rId10" Type="http://schemas.openxmlformats.org/officeDocument/2006/relationships/image" Target="../media/image2.png"/><Relationship Id="rId4" Type="http://schemas.openxmlformats.org/officeDocument/2006/relationships/tags" Target="../tags/tag12.xml"/><Relationship Id="rId9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customXml" Target="../../customXml/item6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927E-07E1-4642-A736-5DCD6F83D5F4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FD6C3-698A-451C-AEB2-F3E70FE362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5074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927E-07E1-4642-A736-5DCD6F83D5F4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FD6C3-698A-451C-AEB2-F3E70FE362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735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927E-07E1-4642-A736-5DCD6F83D5F4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FD6C3-698A-451C-AEB2-F3E70FE362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968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Да/нет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TextBox 6"/>
          <p:cNvSpPr txBox="1"/>
          <p:nvPr userDrawn="1">
            <p:custDataLst>
              <p:tags r:id="rId2"/>
            </p:custDataLst>
          </p:nvPr>
        </p:nvSpPr>
        <p:spPr>
          <a:xfrm>
            <a:off x="1371600" y="1901722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Да</a:t>
            </a:r>
            <a:endParaRPr lang="ru-RU" sz="3200"/>
          </a:p>
        </p:txBody>
      </p:sp>
      <p:sp>
        <p:nvSpPr>
          <p:cNvPr id="8" name="TextBox 7"/>
          <p:cNvSpPr txBox="1"/>
          <p:nvPr userDrawn="1">
            <p:custDataLst>
              <p:tags r:id="rId3"/>
            </p:custDataLst>
          </p:nvPr>
        </p:nvSpPr>
        <p:spPr>
          <a:xfrm>
            <a:off x="1371600" y="3540784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Нет</a:t>
            </a:r>
            <a:endParaRPr lang="ru-RU" sz="3200"/>
          </a:p>
        </p:txBody>
      </p:sp>
      <p:pic>
        <p:nvPicPr>
          <p:cNvPr id="9" name="Рисунок 8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Рисунок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="" xmlns:p14="http://schemas.microsoft.com/office/powerpoint/2010/main" val="314004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custDataLst>
      <p:custData r:id="rId1"/>
    </p:custDataLst>
    <p:extLst>
      <p:ext uri="{BB962C8B-B14F-4D97-AF65-F5344CB8AC3E}">
        <p14:creationId xmlns="" xmlns:p14="http://schemas.microsoft.com/office/powerpoint/2010/main" val="3307439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Да/нет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TextBox 6"/>
          <p:cNvSpPr txBox="1"/>
          <p:nvPr userDrawn="1">
            <p:custDataLst>
              <p:tags r:id="rId2"/>
            </p:custDataLst>
          </p:nvPr>
        </p:nvSpPr>
        <p:spPr>
          <a:xfrm>
            <a:off x="1371600" y="1901722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Да</a:t>
            </a:r>
            <a:endParaRPr lang="ru-RU" sz="3200"/>
          </a:p>
        </p:txBody>
      </p:sp>
      <p:sp>
        <p:nvSpPr>
          <p:cNvPr id="8" name="TextBox 7"/>
          <p:cNvSpPr txBox="1"/>
          <p:nvPr userDrawn="1">
            <p:custDataLst>
              <p:tags r:id="rId3"/>
            </p:custDataLst>
          </p:nvPr>
        </p:nvSpPr>
        <p:spPr>
          <a:xfrm>
            <a:off x="1371600" y="3540784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Нет</a:t>
            </a:r>
            <a:endParaRPr lang="ru-RU" sz="3200"/>
          </a:p>
        </p:txBody>
      </p:sp>
      <p:pic>
        <p:nvPicPr>
          <p:cNvPr id="9" name="Рисунок 8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Рисунок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="" xmlns:p14="http://schemas.microsoft.com/office/powerpoint/2010/main" val="2350883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2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852689"/>
            <a:ext cx="857250" cy="857250"/>
          </a:xfrm>
          <a:prstGeom prst="rect">
            <a:avLst/>
          </a:prstGeom>
        </p:spPr>
      </p:pic>
      <p:pic>
        <p:nvPicPr>
          <p:cNvPr id="11" name="Рисунок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="" xmlns:p14="http://schemas.microsoft.com/office/powerpoint/2010/main" val="2594868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Draw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7" name="Рисунок 6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523390"/>
            <a:ext cx="804672" cy="506541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="" xmlns:p14="http://schemas.microsoft.com/office/powerpoint/2010/main" val="1761619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927E-07E1-4642-A736-5DCD6F83D5F4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FD6C3-698A-451C-AEB2-F3E70FE362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1443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927E-07E1-4642-A736-5DCD6F83D5F4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FD6C3-698A-451C-AEB2-F3E70FE362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35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927E-07E1-4642-A736-5DCD6F83D5F4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FD6C3-698A-451C-AEB2-F3E70FE362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30233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927E-07E1-4642-A736-5DCD6F83D5F4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FD6C3-698A-451C-AEB2-F3E70FE362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8442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927E-07E1-4642-A736-5DCD6F83D5F4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FD6C3-698A-451C-AEB2-F3E70FE362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1958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927E-07E1-4642-A736-5DCD6F83D5F4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FD6C3-698A-451C-AEB2-F3E70FE362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694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927E-07E1-4642-A736-5DCD6F83D5F4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FD6C3-698A-451C-AEB2-F3E70FE362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1562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927E-07E1-4642-A736-5DCD6F83D5F4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FD6C3-698A-451C-AEB2-F3E70FE362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1818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0927E-07E1-4642-A736-5DCD6F83D5F4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FD6C3-698A-451C-AEB2-F3E70FE362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004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Учимся измерять расстояние на карте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4193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Ты усвоил умение «Как измерять расстояния по карте»?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414112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ru-RU" dirty="0" smtClean="0"/>
              <a:t>Я не очень понял: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dirty="0" smtClean="0"/>
              <a:t>Как переводить численный масштаб в именованный.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dirty="0" smtClean="0"/>
              <a:t>Как измерять расстояние линейкой по карте.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Понял как делать, но ошибаюсь в вычислениях.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36421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8822e6deb4e5dbac8274984f1825477d23afc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rawingPalet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Layout>
  <Type>YesNo</Type>
  <ChoicesCount>2</ChoicesCount>
  <Orientation>Left</Orientation>
</Layout>
</file>

<file path=customXml/item2.xml><?xml version="1.0" encoding="utf-8"?>
<Layout>
  <Type>MultipleChoice</Type>
  <ChoicesCount>3</ChoicesCount>
  <Orientation>Left</Orientation>
</Layout>
</file>

<file path=customXml/item3.xml><?xml version="1.0" encoding="utf-8"?>
<Layout>
  <Type>YesNo</Type>
  <ChoicesCount>2</ChoicesCount>
  <Orientation>Left</Orientation>
</Layout>
</file>

<file path=customXml/item4.xml><?xml version="1.0" encoding="utf-8"?>
<Layout>
  <Type>YesNo</Type>
  <ChoicesCount>2</ChoicesCount>
  <Orientation>Left</Orientation>
</Layout>
</file>

<file path=customXml/item5.xml><?xml version="1.0" encoding="utf-8"?>
<Layout>
  <Type>MultipleChoice</Type>
  <ChoicesCount>3</ChoicesCount>
  <Orientation>Left</Orientation>
</Layout>
</file>

<file path=customXml/item6.xml><?xml version="1.0" encoding="utf-8"?>
<Layout>
  <Type>Drawing</Type>
  <ChoicesCount>0</ChoicesCount>
  <Orientation>Left</Orientation>
</Layout>
</file>

<file path=customXml/itemProps1.xml><?xml version="1.0" encoding="utf-8"?>
<ds:datastoreItem xmlns:ds="http://schemas.openxmlformats.org/officeDocument/2006/customXml" ds:itemID="{FA85A208-EC71-4F6F-A910-4D891308F836}">
  <ds:schemaRefs/>
</ds:datastoreItem>
</file>

<file path=customXml/itemProps2.xml><?xml version="1.0" encoding="utf-8"?>
<ds:datastoreItem xmlns:ds="http://schemas.openxmlformats.org/officeDocument/2006/customXml" ds:itemID="{B782377F-5E1E-4482-86D8-A31EFB74F262}">
  <ds:schemaRefs/>
</ds:datastoreItem>
</file>

<file path=customXml/itemProps3.xml><?xml version="1.0" encoding="utf-8"?>
<ds:datastoreItem xmlns:ds="http://schemas.openxmlformats.org/officeDocument/2006/customXml" ds:itemID="{2D79255F-493D-4BEE-A118-D7BDF0DC8339}">
  <ds:schemaRefs/>
</ds:datastoreItem>
</file>

<file path=customXml/itemProps4.xml><?xml version="1.0" encoding="utf-8"?>
<ds:datastoreItem xmlns:ds="http://schemas.openxmlformats.org/officeDocument/2006/customXml" ds:itemID="{189963A0-D017-49CF-A884-24109D35B8A4}">
  <ds:schemaRefs/>
</ds:datastoreItem>
</file>

<file path=customXml/itemProps5.xml><?xml version="1.0" encoding="utf-8"?>
<ds:datastoreItem xmlns:ds="http://schemas.openxmlformats.org/officeDocument/2006/customXml" ds:itemID="{C5E680C2-EA43-49AC-B528-40EE3B613A09}">
  <ds:schemaRefs/>
</ds:datastoreItem>
</file>

<file path=customXml/itemProps6.xml><?xml version="1.0" encoding="utf-8"?>
<ds:datastoreItem xmlns:ds="http://schemas.openxmlformats.org/officeDocument/2006/customXml" ds:itemID="{778A9746-EFC5-4881-9267-96F1C769EA91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44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Учимся измерять расстояние на карте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Безногова</dc:creator>
  <cp:lastModifiedBy>Ольга</cp:lastModifiedBy>
  <cp:revision>24</cp:revision>
  <dcterms:created xsi:type="dcterms:W3CDTF">2013-04-01T15:35:38Z</dcterms:created>
  <dcterms:modified xsi:type="dcterms:W3CDTF">2014-04-06T03:43:48Z</dcterms:modified>
</cp:coreProperties>
</file>