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5E3A4E-B3BA-478A-9415-420AAFB5E026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32D0B8-1C53-40C3-A92A-5BCC26F84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2F17-951E-4170-AC97-4E334493CE4A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A184-0BDD-4E58-B714-289BFC3DB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CB80-82B5-4EBF-94A4-374C73EF454B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4DD6-0EBB-4F96-8184-9FDBA8769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4A02-9C1A-41C0-A0F4-D5F5F4266502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4D96-C942-402C-838F-9473E3C3E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CD03-3DC5-412A-85E6-64E7291840AA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5FF0-8A6A-4652-B11C-E18359066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E8F7-245E-485B-AFA4-55F65E2D9F6D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5C6D-14AA-4114-8491-6D56BE4E6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53BF-A123-4C4F-85F9-2410D8E14424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EB2F-7B67-4BBD-9C20-5F3DE045C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DBEE6-C140-4D1F-823B-1D1CFCE548B8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A1084-11E0-4050-8179-B6947B989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D43B6-D007-4306-A305-859ACFC46D3C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96B3-B324-4C09-83E9-7D4AC6866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D4F0-11A3-4589-9BC0-FA55D023532E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4C39-E0F8-4575-8887-DE676F888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0A61-0A9A-42F0-BAFA-7E1227E25D9C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E1A9B-3D51-4E91-981F-57274A373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30C4-A728-4737-BAC2-84CDEEC754C5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64BE4-4651-4E6E-8431-F5249D905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BBCBE9-13F3-4059-B3E8-0CF17C1E65CF}" type="datetimeFigureOut">
              <a:rPr lang="ru-RU"/>
              <a:pPr>
                <a:defRPr/>
              </a:pPr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98BF3A-3FC4-4700-B7FE-0750B42A6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теме: «Природные  ресурсы»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7596188" y="6381750"/>
            <a:ext cx="1357312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15" name="Скругленный прямоугольник 14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6227763" y="6381750"/>
            <a:ext cx="1357312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285750" y="1285875"/>
            <a:ext cx="835818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>
                <a:latin typeface="Calibri" pitchFamily="34" charset="0"/>
              </a:rPr>
              <a:t>1. Что называют «черным золотом»:  А) уголь;  В) черноземы; </a:t>
            </a:r>
            <a:r>
              <a:rPr lang="en-US" sz="2400">
                <a:latin typeface="Calibri" pitchFamily="34" charset="0"/>
              </a:rPr>
              <a:t>C) </a:t>
            </a:r>
            <a:r>
              <a:rPr lang="ru-RU" sz="2400">
                <a:latin typeface="Calibri" pitchFamily="34" charset="0"/>
              </a:rPr>
              <a:t>нефть; </a:t>
            </a:r>
            <a:r>
              <a:rPr lang="en-US" sz="2400">
                <a:latin typeface="Calibri" pitchFamily="34" charset="0"/>
              </a:rPr>
              <a:t>D)</a:t>
            </a:r>
            <a:r>
              <a:rPr lang="ru-RU" sz="2400">
                <a:latin typeface="Calibri" pitchFamily="34" charset="0"/>
              </a:rPr>
              <a:t> ягоду чернику.</a:t>
            </a:r>
          </a:p>
          <a:p>
            <a:pPr marL="342900" indent="-342900"/>
            <a:r>
              <a:rPr lang="ru-RU" sz="2400">
                <a:latin typeface="Calibri" pitchFamily="34" charset="0"/>
              </a:rPr>
              <a:t>2. Что называют «голубым топливом»: А) природный газ;  В) дрова; </a:t>
            </a:r>
            <a:r>
              <a:rPr lang="en-US" sz="2400">
                <a:latin typeface="Calibri" pitchFamily="34" charset="0"/>
              </a:rPr>
              <a:t>C) </a:t>
            </a:r>
            <a:r>
              <a:rPr lang="ru-RU" sz="2400">
                <a:latin typeface="Calibri" pitchFamily="34" charset="0"/>
              </a:rPr>
              <a:t>керосин; </a:t>
            </a:r>
            <a:r>
              <a:rPr lang="en-US" sz="2400">
                <a:latin typeface="Calibri" pitchFamily="34" charset="0"/>
              </a:rPr>
              <a:t>D)</a:t>
            </a:r>
            <a:r>
              <a:rPr lang="ru-RU" sz="2400">
                <a:latin typeface="Calibri" pitchFamily="34" charset="0"/>
              </a:rPr>
              <a:t> бензин.</a:t>
            </a:r>
          </a:p>
          <a:p>
            <a:pPr marL="342900" indent="-342900"/>
            <a:r>
              <a:rPr lang="ru-RU" sz="2400">
                <a:latin typeface="Calibri" pitchFamily="34" charset="0"/>
              </a:rPr>
              <a:t>3. Что называют «мягким золотом»: А) пушнину;  В) черноземы; </a:t>
            </a:r>
            <a:r>
              <a:rPr lang="en-US" sz="2400">
                <a:latin typeface="Calibri" pitchFamily="34" charset="0"/>
              </a:rPr>
              <a:t>C) </a:t>
            </a:r>
            <a:r>
              <a:rPr lang="ru-RU" sz="2400">
                <a:latin typeface="Calibri" pitchFamily="34" charset="0"/>
              </a:rPr>
              <a:t>торф; </a:t>
            </a:r>
            <a:r>
              <a:rPr lang="en-US" sz="2400">
                <a:latin typeface="Calibri" pitchFamily="34" charset="0"/>
              </a:rPr>
              <a:t>D)</a:t>
            </a:r>
            <a:r>
              <a:rPr lang="ru-RU" sz="2400">
                <a:latin typeface="Calibri" pitchFamily="34" charset="0"/>
              </a:rPr>
              <a:t> ягоду чернику.</a:t>
            </a:r>
          </a:p>
          <a:p>
            <a:pPr marL="342900" indent="-342900"/>
            <a:r>
              <a:rPr lang="ru-RU" sz="2400">
                <a:latin typeface="Calibri" pitchFamily="34" charset="0"/>
              </a:rPr>
              <a:t>4. По какому природному богатству Западная Сибирь лидирует в мире: А) уголь;  В) природный газ; </a:t>
            </a:r>
            <a:r>
              <a:rPr lang="en-US" sz="2400">
                <a:latin typeface="Calibri" pitchFamily="34" charset="0"/>
              </a:rPr>
              <a:t>C) </a:t>
            </a:r>
            <a:r>
              <a:rPr lang="ru-RU" sz="2400">
                <a:latin typeface="Calibri" pitchFamily="34" charset="0"/>
              </a:rPr>
              <a:t>нефть; </a:t>
            </a:r>
            <a:r>
              <a:rPr lang="en-US" sz="2400">
                <a:latin typeface="Calibri" pitchFamily="34" charset="0"/>
              </a:rPr>
              <a:t>D)</a:t>
            </a:r>
            <a:r>
              <a:rPr lang="ru-RU" sz="2400">
                <a:latin typeface="Calibri" pitchFamily="34" charset="0"/>
              </a:rPr>
              <a:t> золото.</a:t>
            </a:r>
          </a:p>
          <a:p>
            <a:pPr marL="342900" indent="-342900"/>
            <a:r>
              <a:rPr lang="ru-RU" sz="2400">
                <a:latin typeface="Calibri" pitchFamily="34" charset="0"/>
              </a:rPr>
              <a:t>5. Установите соответствие между месторождением и его названием:  </a:t>
            </a:r>
            <a:r>
              <a:rPr lang="ru-RU" sz="2400">
                <a:latin typeface="Calibri" pitchFamily="34" charset="0"/>
                <a:hlinkClick r:id="rId3" action="ppaction://hlinksldjump"/>
              </a:rPr>
              <a:t>см карта</a:t>
            </a:r>
            <a:r>
              <a:rPr lang="ru-RU" sz="2400">
                <a:latin typeface="Calibri" pitchFamily="34" charset="0"/>
              </a:rPr>
              <a:t> 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2938" y="5715000"/>
            <a:ext cx="4714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1-С; 2-А; 3-А; 4-В; 5-1-А ; 2-С; 3-В; 4-Е; 5-</a:t>
            </a:r>
            <a:r>
              <a:rPr lang="en-US">
                <a:latin typeface="Calibri" pitchFamily="34" charset="0"/>
              </a:rPr>
              <a:t>D</a:t>
            </a:r>
            <a:r>
              <a:rPr lang="ru-RU"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Рисунок 6" descr="555102_B_0.tmp"/>
          <p:cNvPicPr>
            <a:picLocks noChangeAspect="1"/>
          </p:cNvPicPr>
          <p:nvPr/>
        </p:nvPicPr>
        <p:blipFill>
          <a:blip r:embed="rId2"/>
          <a:srcRect l="5882" t="5340" r="5882" b="19813"/>
          <a:stretch>
            <a:fillRect/>
          </a:stretch>
        </p:blipFill>
        <p:spPr>
          <a:xfrm>
            <a:off x="4286250" y="928688"/>
            <a:ext cx="4283075" cy="51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Полилиния 14"/>
          <p:cNvSpPr/>
          <p:nvPr/>
        </p:nvSpPr>
        <p:spPr>
          <a:xfrm>
            <a:off x="4357688" y="2163763"/>
            <a:ext cx="4084637" cy="4119562"/>
          </a:xfrm>
          <a:custGeom>
            <a:avLst/>
            <a:gdLst>
              <a:gd name="connsiteX0" fmla="*/ 1188720 w 3901440"/>
              <a:gd name="connsiteY0" fmla="*/ 441960 h 4119099"/>
              <a:gd name="connsiteX1" fmla="*/ 1188720 w 3901440"/>
              <a:gd name="connsiteY1" fmla="*/ 441960 h 4119099"/>
              <a:gd name="connsiteX2" fmla="*/ 1127760 w 3901440"/>
              <a:gd name="connsiteY2" fmla="*/ 563880 h 4119099"/>
              <a:gd name="connsiteX3" fmla="*/ 1112520 w 3901440"/>
              <a:gd name="connsiteY3" fmla="*/ 609600 h 4119099"/>
              <a:gd name="connsiteX4" fmla="*/ 1021080 w 3901440"/>
              <a:gd name="connsiteY4" fmla="*/ 640080 h 4119099"/>
              <a:gd name="connsiteX5" fmla="*/ 929640 w 3901440"/>
              <a:gd name="connsiteY5" fmla="*/ 685800 h 4119099"/>
              <a:gd name="connsiteX6" fmla="*/ 883920 w 3901440"/>
              <a:gd name="connsiteY6" fmla="*/ 716280 h 4119099"/>
              <a:gd name="connsiteX7" fmla="*/ 838200 w 3901440"/>
              <a:gd name="connsiteY7" fmla="*/ 731520 h 4119099"/>
              <a:gd name="connsiteX8" fmla="*/ 746760 w 3901440"/>
              <a:gd name="connsiteY8" fmla="*/ 792480 h 4119099"/>
              <a:gd name="connsiteX9" fmla="*/ 731520 w 3901440"/>
              <a:gd name="connsiteY9" fmla="*/ 838200 h 4119099"/>
              <a:gd name="connsiteX10" fmla="*/ 670560 w 3901440"/>
              <a:gd name="connsiteY10" fmla="*/ 929640 h 4119099"/>
              <a:gd name="connsiteX11" fmla="*/ 655320 w 3901440"/>
              <a:gd name="connsiteY11" fmla="*/ 975360 h 4119099"/>
              <a:gd name="connsiteX12" fmla="*/ 594360 w 3901440"/>
              <a:gd name="connsiteY12" fmla="*/ 1066800 h 4119099"/>
              <a:gd name="connsiteX13" fmla="*/ 563880 w 3901440"/>
              <a:gd name="connsiteY13" fmla="*/ 1158240 h 4119099"/>
              <a:gd name="connsiteX14" fmla="*/ 533400 w 3901440"/>
              <a:gd name="connsiteY14" fmla="*/ 1203960 h 4119099"/>
              <a:gd name="connsiteX15" fmla="*/ 502920 w 3901440"/>
              <a:gd name="connsiteY15" fmla="*/ 1295400 h 4119099"/>
              <a:gd name="connsiteX16" fmla="*/ 487680 w 3901440"/>
              <a:gd name="connsiteY16" fmla="*/ 1341120 h 4119099"/>
              <a:gd name="connsiteX17" fmla="*/ 472440 w 3901440"/>
              <a:gd name="connsiteY17" fmla="*/ 1386840 h 4119099"/>
              <a:gd name="connsiteX18" fmla="*/ 441960 w 3901440"/>
              <a:gd name="connsiteY18" fmla="*/ 1432560 h 4119099"/>
              <a:gd name="connsiteX19" fmla="*/ 411480 w 3901440"/>
              <a:gd name="connsiteY19" fmla="*/ 1524000 h 4119099"/>
              <a:gd name="connsiteX20" fmla="*/ 396240 w 3901440"/>
              <a:gd name="connsiteY20" fmla="*/ 1569720 h 4119099"/>
              <a:gd name="connsiteX21" fmla="*/ 350520 w 3901440"/>
              <a:gd name="connsiteY21" fmla="*/ 1706880 h 4119099"/>
              <a:gd name="connsiteX22" fmla="*/ 335280 w 3901440"/>
              <a:gd name="connsiteY22" fmla="*/ 1752600 h 4119099"/>
              <a:gd name="connsiteX23" fmla="*/ 304800 w 3901440"/>
              <a:gd name="connsiteY23" fmla="*/ 1798320 h 4119099"/>
              <a:gd name="connsiteX24" fmla="*/ 274320 w 3901440"/>
              <a:gd name="connsiteY24" fmla="*/ 2011680 h 4119099"/>
              <a:gd name="connsiteX25" fmla="*/ 243840 w 3901440"/>
              <a:gd name="connsiteY25" fmla="*/ 2103120 h 4119099"/>
              <a:gd name="connsiteX26" fmla="*/ 213360 w 3901440"/>
              <a:gd name="connsiteY26" fmla="*/ 2225040 h 4119099"/>
              <a:gd name="connsiteX27" fmla="*/ 182880 w 3901440"/>
              <a:gd name="connsiteY27" fmla="*/ 2331720 h 4119099"/>
              <a:gd name="connsiteX28" fmla="*/ 167640 w 3901440"/>
              <a:gd name="connsiteY28" fmla="*/ 2453640 h 4119099"/>
              <a:gd name="connsiteX29" fmla="*/ 137160 w 3901440"/>
              <a:gd name="connsiteY29" fmla="*/ 3032760 h 4119099"/>
              <a:gd name="connsiteX30" fmla="*/ 106680 w 3901440"/>
              <a:gd name="connsiteY30" fmla="*/ 3124200 h 4119099"/>
              <a:gd name="connsiteX31" fmla="*/ 30480 w 3901440"/>
              <a:gd name="connsiteY31" fmla="*/ 3352800 h 4119099"/>
              <a:gd name="connsiteX32" fmla="*/ 15240 w 3901440"/>
              <a:gd name="connsiteY32" fmla="*/ 3398520 h 4119099"/>
              <a:gd name="connsiteX33" fmla="*/ 0 w 3901440"/>
              <a:gd name="connsiteY33" fmla="*/ 3444240 h 4119099"/>
              <a:gd name="connsiteX34" fmla="*/ 457200 w 3901440"/>
              <a:gd name="connsiteY34" fmla="*/ 3444240 h 4119099"/>
              <a:gd name="connsiteX35" fmla="*/ 624840 w 3901440"/>
              <a:gd name="connsiteY35" fmla="*/ 3413760 h 4119099"/>
              <a:gd name="connsiteX36" fmla="*/ 853440 w 3901440"/>
              <a:gd name="connsiteY36" fmla="*/ 3337560 h 4119099"/>
              <a:gd name="connsiteX37" fmla="*/ 914400 w 3901440"/>
              <a:gd name="connsiteY37" fmla="*/ 3322320 h 4119099"/>
              <a:gd name="connsiteX38" fmla="*/ 960120 w 3901440"/>
              <a:gd name="connsiteY38" fmla="*/ 3307080 h 4119099"/>
              <a:gd name="connsiteX39" fmla="*/ 1051560 w 3901440"/>
              <a:gd name="connsiteY39" fmla="*/ 3322320 h 4119099"/>
              <a:gd name="connsiteX40" fmla="*/ 1066800 w 3901440"/>
              <a:gd name="connsiteY40" fmla="*/ 3368040 h 4119099"/>
              <a:gd name="connsiteX41" fmla="*/ 1082040 w 3901440"/>
              <a:gd name="connsiteY41" fmla="*/ 3444240 h 4119099"/>
              <a:gd name="connsiteX42" fmla="*/ 1112520 w 3901440"/>
              <a:gd name="connsiteY42" fmla="*/ 3489960 h 4119099"/>
              <a:gd name="connsiteX43" fmla="*/ 1127760 w 3901440"/>
              <a:gd name="connsiteY43" fmla="*/ 3550920 h 4119099"/>
              <a:gd name="connsiteX44" fmla="*/ 1280160 w 3901440"/>
              <a:gd name="connsiteY44" fmla="*/ 3596640 h 4119099"/>
              <a:gd name="connsiteX45" fmla="*/ 1371600 w 3901440"/>
              <a:gd name="connsiteY45" fmla="*/ 3642360 h 4119099"/>
              <a:gd name="connsiteX46" fmla="*/ 1447800 w 3901440"/>
              <a:gd name="connsiteY46" fmla="*/ 3749040 h 4119099"/>
              <a:gd name="connsiteX47" fmla="*/ 1493520 w 3901440"/>
              <a:gd name="connsiteY47" fmla="*/ 3718560 h 4119099"/>
              <a:gd name="connsiteX48" fmla="*/ 1645920 w 3901440"/>
              <a:gd name="connsiteY48" fmla="*/ 3688080 h 4119099"/>
              <a:gd name="connsiteX49" fmla="*/ 1783080 w 3901440"/>
              <a:gd name="connsiteY49" fmla="*/ 3642360 h 4119099"/>
              <a:gd name="connsiteX50" fmla="*/ 1828800 w 3901440"/>
              <a:gd name="connsiteY50" fmla="*/ 3627120 h 4119099"/>
              <a:gd name="connsiteX51" fmla="*/ 1889760 w 3901440"/>
              <a:gd name="connsiteY51" fmla="*/ 3688080 h 4119099"/>
              <a:gd name="connsiteX52" fmla="*/ 1935480 w 3901440"/>
              <a:gd name="connsiteY52" fmla="*/ 3703320 h 4119099"/>
              <a:gd name="connsiteX53" fmla="*/ 1981200 w 3901440"/>
              <a:gd name="connsiteY53" fmla="*/ 3733800 h 4119099"/>
              <a:gd name="connsiteX54" fmla="*/ 2103120 w 3901440"/>
              <a:gd name="connsiteY54" fmla="*/ 3916680 h 4119099"/>
              <a:gd name="connsiteX55" fmla="*/ 2133600 w 3901440"/>
              <a:gd name="connsiteY55" fmla="*/ 3962400 h 4119099"/>
              <a:gd name="connsiteX56" fmla="*/ 2225040 w 3901440"/>
              <a:gd name="connsiteY56" fmla="*/ 4008120 h 4119099"/>
              <a:gd name="connsiteX57" fmla="*/ 2240280 w 3901440"/>
              <a:gd name="connsiteY57" fmla="*/ 4053840 h 4119099"/>
              <a:gd name="connsiteX58" fmla="*/ 2453640 w 3901440"/>
              <a:gd name="connsiteY58" fmla="*/ 4069080 h 4119099"/>
              <a:gd name="connsiteX59" fmla="*/ 2590800 w 3901440"/>
              <a:gd name="connsiteY59" fmla="*/ 4023360 h 4119099"/>
              <a:gd name="connsiteX60" fmla="*/ 2636520 w 3901440"/>
              <a:gd name="connsiteY60" fmla="*/ 4008120 h 4119099"/>
              <a:gd name="connsiteX61" fmla="*/ 2697480 w 3901440"/>
              <a:gd name="connsiteY61" fmla="*/ 3992880 h 4119099"/>
              <a:gd name="connsiteX62" fmla="*/ 2834640 w 3901440"/>
              <a:gd name="connsiteY62" fmla="*/ 3931920 h 4119099"/>
              <a:gd name="connsiteX63" fmla="*/ 2880360 w 3901440"/>
              <a:gd name="connsiteY63" fmla="*/ 3916680 h 4119099"/>
              <a:gd name="connsiteX64" fmla="*/ 2971800 w 3901440"/>
              <a:gd name="connsiteY64" fmla="*/ 3855720 h 4119099"/>
              <a:gd name="connsiteX65" fmla="*/ 3108960 w 3901440"/>
              <a:gd name="connsiteY65" fmla="*/ 3810000 h 4119099"/>
              <a:gd name="connsiteX66" fmla="*/ 3154680 w 3901440"/>
              <a:gd name="connsiteY66" fmla="*/ 3794760 h 4119099"/>
              <a:gd name="connsiteX67" fmla="*/ 3230880 w 3901440"/>
              <a:gd name="connsiteY67" fmla="*/ 3718560 h 4119099"/>
              <a:gd name="connsiteX68" fmla="*/ 3276600 w 3901440"/>
              <a:gd name="connsiteY68" fmla="*/ 3703320 h 4119099"/>
              <a:gd name="connsiteX69" fmla="*/ 3368040 w 3901440"/>
              <a:gd name="connsiteY69" fmla="*/ 3642360 h 4119099"/>
              <a:gd name="connsiteX70" fmla="*/ 3459480 w 3901440"/>
              <a:gd name="connsiteY70" fmla="*/ 3611880 h 4119099"/>
              <a:gd name="connsiteX71" fmla="*/ 3505200 w 3901440"/>
              <a:gd name="connsiteY71" fmla="*/ 3596640 h 4119099"/>
              <a:gd name="connsiteX72" fmla="*/ 3535680 w 3901440"/>
              <a:gd name="connsiteY72" fmla="*/ 3505200 h 4119099"/>
              <a:gd name="connsiteX73" fmla="*/ 3596640 w 3901440"/>
              <a:gd name="connsiteY73" fmla="*/ 3413760 h 4119099"/>
              <a:gd name="connsiteX74" fmla="*/ 3611880 w 3901440"/>
              <a:gd name="connsiteY74" fmla="*/ 3368040 h 4119099"/>
              <a:gd name="connsiteX75" fmla="*/ 3672840 w 3901440"/>
              <a:gd name="connsiteY75" fmla="*/ 3276600 h 4119099"/>
              <a:gd name="connsiteX76" fmla="*/ 3672840 w 3901440"/>
              <a:gd name="connsiteY76" fmla="*/ 3169920 h 4119099"/>
              <a:gd name="connsiteX77" fmla="*/ 3764280 w 3901440"/>
              <a:gd name="connsiteY77" fmla="*/ 3108960 h 4119099"/>
              <a:gd name="connsiteX78" fmla="*/ 3733800 w 3901440"/>
              <a:gd name="connsiteY78" fmla="*/ 3032760 h 4119099"/>
              <a:gd name="connsiteX79" fmla="*/ 3794760 w 3901440"/>
              <a:gd name="connsiteY79" fmla="*/ 2971800 h 4119099"/>
              <a:gd name="connsiteX80" fmla="*/ 3840480 w 3901440"/>
              <a:gd name="connsiteY80" fmla="*/ 2941320 h 4119099"/>
              <a:gd name="connsiteX81" fmla="*/ 3870960 w 3901440"/>
              <a:gd name="connsiteY81" fmla="*/ 2895600 h 4119099"/>
              <a:gd name="connsiteX82" fmla="*/ 3901440 w 3901440"/>
              <a:gd name="connsiteY82" fmla="*/ 2804160 h 4119099"/>
              <a:gd name="connsiteX83" fmla="*/ 3855720 w 3901440"/>
              <a:gd name="connsiteY83" fmla="*/ 2773680 h 4119099"/>
              <a:gd name="connsiteX84" fmla="*/ 3840480 w 3901440"/>
              <a:gd name="connsiteY84" fmla="*/ 2712720 h 4119099"/>
              <a:gd name="connsiteX85" fmla="*/ 3779520 w 3901440"/>
              <a:gd name="connsiteY85" fmla="*/ 2575560 h 4119099"/>
              <a:gd name="connsiteX86" fmla="*/ 3733800 w 3901440"/>
              <a:gd name="connsiteY86" fmla="*/ 2560320 h 4119099"/>
              <a:gd name="connsiteX87" fmla="*/ 3642360 w 3901440"/>
              <a:gd name="connsiteY87" fmla="*/ 2499360 h 4119099"/>
              <a:gd name="connsiteX88" fmla="*/ 3611880 w 3901440"/>
              <a:gd name="connsiteY88" fmla="*/ 2453640 h 4119099"/>
              <a:gd name="connsiteX89" fmla="*/ 3566160 w 3901440"/>
              <a:gd name="connsiteY89" fmla="*/ 2438400 h 4119099"/>
              <a:gd name="connsiteX90" fmla="*/ 3489960 w 3901440"/>
              <a:gd name="connsiteY90" fmla="*/ 2316480 h 4119099"/>
              <a:gd name="connsiteX91" fmla="*/ 3459480 w 3901440"/>
              <a:gd name="connsiteY91" fmla="*/ 2255520 h 4119099"/>
              <a:gd name="connsiteX92" fmla="*/ 3413760 w 3901440"/>
              <a:gd name="connsiteY92" fmla="*/ 2164080 h 4119099"/>
              <a:gd name="connsiteX93" fmla="*/ 3368040 w 3901440"/>
              <a:gd name="connsiteY93" fmla="*/ 2148840 h 4119099"/>
              <a:gd name="connsiteX94" fmla="*/ 3352800 w 3901440"/>
              <a:gd name="connsiteY94" fmla="*/ 2103120 h 4119099"/>
              <a:gd name="connsiteX95" fmla="*/ 3261360 w 3901440"/>
              <a:gd name="connsiteY95" fmla="*/ 2042160 h 4119099"/>
              <a:gd name="connsiteX96" fmla="*/ 3246120 w 3901440"/>
              <a:gd name="connsiteY96" fmla="*/ 1996440 h 4119099"/>
              <a:gd name="connsiteX97" fmla="*/ 3200400 w 3901440"/>
              <a:gd name="connsiteY97" fmla="*/ 1965960 h 4119099"/>
              <a:gd name="connsiteX98" fmla="*/ 3169920 w 3901440"/>
              <a:gd name="connsiteY98" fmla="*/ 1874520 h 4119099"/>
              <a:gd name="connsiteX99" fmla="*/ 3139440 w 3901440"/>
              <a:gd name="connsiteY99" fmla="*/ 1783080 h 4119099"/>
              <a:gd name="connsiteX100" fmla="*/ 3124200 w 3901440"/>
              <a:gd name="connsiteY100" fmla="*/ 1737360 h 4119099"/>
              <a:gd name="connsiteX101" fmla="*/ 3078480 w 3901440"/>
              <a:gd name="connsiteY101" fmla="*/ 1706880 h 4119099"/>
              <a:gd name="connsiteX102" fmla="*/ 3002280 w 3901440"/>
              <a:gd name="connsiteY102" fmla="*/ 1584960 h 4119099"/>
              <a:gd name="connsiteX103" fmla="*/ 2987040 w 3901440"/>
              <a:gd name="connsiteY103" fmla="*/ 1539240 h 4119099"/>
              <a:gd name="connsiteX104" fmla="*/ 2956560 w 3901440"/>
              <a:gd name="connsiteY104" fmla="*/ 1493520 h 4119099"/>
              <a:gd name="connsiteX105" fmla="*/ 2941320 w 3901440"/>
              <a:gd name="connsiteY105" fmla="*/ 1417320 h 4119099"/>
              <a:gd name="connsiteX106" fmla="*/ 2910840 w 3901440"/>
              <a:gd name="connsiteY106" fmla="*/ 1325880 h 4119099"/>
              <a:gd name="connsiteX107" fmla="*/ 2895600 w 3901440"/>
              <a:gd name="connsiteY107" fmla="*/ 1280160 h 4119099"/>
              <a:gd name="connsiteX108" fmla="*/ 2880360 w 3901440"/>
              <a:gd name="connsiteY108" fmla="*/ 1234440 h 4119099"/>
              <a:gd name="connsiteX109" fmla="*/ 2865120 w 3901440"/>
              <a:gd name="connsiteY109" fmla="*/ 1173480 h 4119099"/>
              <a:gd name="connsiteX110" fmla="*/ 2834640 w 3901440"/>
              <a:gd name="connsiteY110" fmla="*/ 1082040 h 4119099"/>
              <a:gd name="connsiteX111" fmla="*/ 2773680 w 3901440"/>
              <a:gd name="connsiteY111" fmla="*/ 899160 h 4119099"/>
              <a:gd name="connsiteX112" fmla="*/ 2697480 w 3901440"/>
              <a:gd name="connsiteY112" fmla="*/ 670560 h 4119099"/>
              <a:gd name="connsiteX113" fmla="*/ 2682240 w 3901440"/>
              <a:gd name="connsiteY113" fmla="*/ 624840 h 4119099"/>
              <a:gd name="connsiteX114" fmla="*/ 2667000 w 3901440"/>
              <a:gd name="connsiteY114" fmla="*/ 579120 h 4119099"/>
              <a:gd name="connsiteX115" fmla="*/ 2545080 w 3901440"/>
              <a:gd name="connsiteY115" fmla="*/ 426720 h 4119099"/>
              <a:gd name="connsiteX116" fmla="*/ 2529840 w 3901440"/>
              <a:gd name="connsiteY116" fmla="*/ 335280 h 4119099"/>
              <a:gd name="connsiteX117" fmla="*/ 2438400 w 3901440"/>
              <a:gd name="connsiteY117" fmla="*/ 274320 h 4119099"/>
              <a:gd name="connsiteX118" fmla="*/ 2407920 w 3901440"/>
              <a:gd name="connsiteY118" fmla="*/ 228600 h 4119099"/>
              <a:gd name="connsiteX119" fmla="*/ 2377440 w 3901440"/>
              <a:gd name="connsiteY119" fmla="*/ 121920 h 4119099"/>
              <a:gd name="connsiteX120" fmla="*/ 2362200 w 3901440"/>
              <a:gd name="connsiteY120" fmla="*/ 76200 h 4119099"/>
              <a:gd name="connsiteX121" fmla="*/ 2362200 w 3901440"/>
              <a:gd name="connsiteY121" fmla="*/ 0 h 4119099"/>
              <a:gd name="connsiteX122" fmla="*/ 2362200 w 3901440"/>
              <a:gd name="connsiteY122" fmla="*/ 0 h 4119099"/>
              <a:gd name="connsiteX123" fmla="*/ 2377440 w 3901440"/>
              <a:gd name="connsiteY123" fmla="*/ 0 h 411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901440" h="4119099">
                <a:moveTo>
                  <a:pt x="1188720" y="441960"/>
                </a:moveTo>
                <a:lnTo>
                  <a:pt x="1188720" y="441960"/>
                </a:lnTo>
                <a:cubicBezTo>
                  <a:pt x="1168400" y="482600"/>
                  <a:pt x="1146562" y="522516"/>
                  <a:pt x="1127760" y="563880"/>
                </a:cubicBezTo>
                <a:cubicBezTo>
                  <a:pt x="1121113" y="578504"/>
                  <a:pt x="1125592" y="600263"/>
                  <a:pt x="1112520" y="609600"/>
                </a:cubicBezTo>
                <a:cubicBezTo>
                  <a:pt x="1086376" y="628274"/>
                  <a:pt x="1047813" y="622258"/>
                  <a:pt x="1021080" y="640080"/>
                </a:cubicBezTo>
                <a:cubicBezTo>
                  <a:pt x="890053" y="727431"/>
                  <a:pt x="1055833" y="622704"/>
                  <a:pt x="929640" y="685800"/>
                </a:cubicBezTo>
                <a:cubicBezTo>
                  <a:pt x="913257" y="693991"/>
                  <a:pt x="900303" y="708089"/>
                  <a:pt x="883920" y="716280"/>
                </a:cubicBezTo>
                <a:cubicBezTo>
                  <a:pt x="869552" y="723464"/>
                  <a:pt x="852243" y="723718"/>
                  <a:pt x="838200" y="731520"/>
                </a:cubicBezTo>
                <a:cubicBezTo>
                  <a:pt x="806178" y="749310"/>
                  <a:pt x="746760" y="792480"/>
                  <a:pt x="746760" y="792480"/>
                </a:cubicBezTo>
                <a:cubicBezTo>
                  <a:pt x="741680" y="807720"/>
                  <a:pt x="739322" y="824157"/>
                  <a:pt x="731520" y="838200"/>
                </a:cubicBezTo>
                <a:cubicBezTo>
                  <a:pt x="713730" y="870222"/>
                  <a:pt x="682144" y="894887"/>
                  <a:pt x="670560" y="929640"/>
                </a:cubicBezTo>
                <a:cubicBezTo>
                  <a:pt x="665480" y="944880"/>
                  <a:pt x="663122" y="961317"/>
                  <a:pt x="655320" y="975360"/>
                </a:cubicBezTo>
                <a:cubicBezTo>
                  <a:pt x="637530" y="1007382"/>
                  <a:pt x="605944" y="1032047"/>
                  <a:pt x="594360" y="1066800"/>
                </a:cubicBezTo>
                <a:cubicBezTo>
                  <a:pt x="584200" y="1097280"/>
                  <a:pt x="581702" y="1131507"/>
                  <a:pt x="563880" y="1158240"/>
                </a:cubicBezTo>
                <a:cubicBezTo>
                  <a:pt x="553720" y="1173480"/>
                  <a:pt x="540839" y="1187222"/>
                  <a:pt x="533400" y="1203960"/>
                </a:cubicBezTo>
                <a:cubicBezTo>
                  <a:pt x="520351" y="1233320"/>
                  <a:pt x="513080" y="1264920"/>
                  <a:pt x="502920" y="1295400"/>
                </a:cubicBezTo>
                <a:lnTo>
                  <a:pt x="487680" y="1341120"/>
                </a:lnTo>
                <a:cubicBezTo>
                  <a:pt x="482600" y="1356360"/>
                  <a:pt x="481351" y="1373474"/>
                  <a:pt x="472440" y="1386840"/>
                </a:cubicBezTo>
                <a:cubicBezTo>
                  <a:pt x="462280" y="1402080"/>
                  <a:pt x="449399" y="1415822"/>
                  <a:pt x="441960" y="1432560"/>
                </a:cubicBezTo>
                <a:cubicBezTo>
                  <a:pt x="428911" y="1461920"/>
                  <a:pt x="421640" y="1493520"/>
                  <a:pt x="411480" y="1524000"/>
                </a:cubicBezTo>
                <a:lnTo>
                  <a:pt x="396240" y="1569720"/>
                </a:lnTo>
                <a:lnTo>
                  <a:pt x="350520" y="1706880"/>
                </a:lnTo>
                <a:cubicBezTo>
                  <a:pt x="345440" y="1722120"/>
                  <a:pt x="344191" y="1739234"/>
                  <a:pt x="335280" y="1752600"/>
                </a:cubicBezTo>
                <a:lnTo>
                  <a:pt x="304800" y="1798320"/>
                </a:lnTo>
                <a:cubicBezTo>
                  <a:pt x="297471" y="1864280"/>
                  <a:pt x="292516" y="1944961"/>
                  <a:pt x="274320" y="2011680"/>
                </a:cubicBezTo>
                <a:cubicBezTo>
                  <a:pt x="265866" y="2042677"/>
                  <a:pt x="251632" y="2071951"/>
                  <a:pt x="243840" y="2103120"/>
                </a:cubicBezTo>
                <a:cubicBezTo>
                  <a:pt x="233680" y="2143760"/>
                  <a:pt x="226607" y="2185299"/>
                  <a:pt x="213360" y="2225040"/>
                </a:cubicBezTo>
                <a:cubicBezTo>
                  <a:pt x="201281" y="2261277"/>
                  <a:pt x="189259" y="2293448"/>
                  <a:pt x="182880" y="2331720"/>
                </a:cubicBezTo>
                <a:cubicBezTo>
                  <a:pt x="176147" y="2372119"/>
                  <a:pt x="172720" y="2413000"/>
                  <a:pt x="167640" y="2453640"/>
                </a:cubicBezTo>
                <a:cubicBezTo>
                  <a:pt x="162033" y="2644262"/>
                  <a:pt x="193067" y="2846405"/>
                  <a:pt x="137160" y="3032760"/>
                </a:cubicBezTo>
                <a:cubicBezTo>
                  <a:pt x="127928" y="3063534"/>
                  <a:pt x="116840" y="3093720"/>
                  <a:pt x="106680" y="3124200"/>
                </a:cubicBezTo>
                <a:lnTo>
                  <a:pt x="30480" y="3352800"/>
                </a:lnTo>
                <a:lnTo>
                  <a:pt x="15240" y="3398520"/>
                </a:lnTo>
                <a:lnTo>
                  <a:pt x="0" y="3444240"/>
                </a:lnTo>
                <a:cubicBezTo>
                  <a:pt x="193726" y="3482985"/>
                  <a:pt x="85193" y="3467490"/>
                  <a:pt x="457200" y="3444240"/>
                </a:cubicBezTo>
                <a:cubicBezTo>
                  <a:pt x="530008" y="3439689"/>
                  <a:pt x="560872" y="3429752"/>
                  <a:pt x="624840" y="3413760"/>
                </a:cubicBezTo>
                <a:cubicBezTo>
                  <a:pt x="754555" y="3327283"/>
                  <a:pt x="679872" y="3356845"/>
                  <a:pt x="853440" y="3337560"/>
                </a:cubicBezTo>
                <a:cubicBezTo>
                  <a:pt x="873760" y="3332480"/>
                  <a:pt x="894261" y="3328074"/>
                  <a:pt x="914400" y="3322320"/>
                </a:cubicBezTo>
                <a:cubicBezTo>
                  <a:pt x="929846" y="3317907"/>
                  <a:pt x="944056" y="3307080"/>
                  <a:pt x="960120" y="3307080"/>
                </a:cubicBezTo>
                <a:cubicBezTo>
                  <a:pt x="991020" y="3307080"/>
                  <a:pt x="1021080" y="3317240"/>
                  <a:pt x="1051560" y="3322320"/>
                </a:cubicBezTo>
                <a:cubicBezTo>
                  <a:pt x="1056640" y="3337560"/>
                  <a:pt x="1062904" y="3352455"/>
                  <a:pt x="1066800" y="3368040"/>
                </a:cubicBezTo>
                <a:cubicBezTo>
                  <a:pt x="1073082" y="3393170"/>
                  <a:pt x="1072945" y="3419986"/>
                  <a:pt x="1082040" y="3444240"/>
                </a:cubicBezTo>
                <a:cubicBezTo>
                  <a:pt x="1088471" y="3461390"/>
                  <a:pt x="1102360" y="3474720"/>
                  <a:pt x="1112520" y="3489960"/>
                </a:cubicBezTo>
                <a:cubicBezTo>
                  <a:pt x="1117600" y="3510280"/>
                  <a:pt x="1116142" y="3533492"/>
                  <a:pt x="1127760" y="3550920"/>
                </a:cubicBezTo>
                <a:cubicBezTo>
                  <a:pt x="1156942" y="3594693"/>
                  <a:pt x="1246397" y="3591817"/>
                  <a:pt x="1280160" y="3596640"/>
                </a:cubicBezTo>
                <a:cubicBezTo>
                  <a:pt x="1305072" y="3604944"/>
                  <a:pt x="1356051" y="3617482"/>
                  <a:pt x="1371600" y="3642360"/>
                </a:cubicBezTo>
                <a:cubicBezTo>
                  <a:pt x="1446463" y="3762141"/>
                  <a:pt x="1351948" y="3717089"/>
                  <a:pt x="1447800" y="3749040"/>
                </a:cubicBezTo>
                <a:cubicBezTo>
                  <a:pt x="1463040" y="3738880"/>
                  <a:pt x="1477137" y="3726751"/>
                  <a:pt x="1493520" y="3718560"/>
                </a:cubicBezTo>
                <a:cubicBezTo>
                  <a:pt x="1536079" y="3697281"/>
                  <a:pt x="1606606" y="3693696"/>
                  <a:pt x="1645920" y="3688080"/>
                </a:cubicBezTo>
                <a:lnTo>
                  <a:pt x="1783080" y="3642360"/>
                </a:lnTo>
                <a:lnTo>
                  <a:pt x="1828800" y="3627120"/>
                </a:lnTo>
                <a:cubicBezTo>
                  <a:pt x="1950720" y="3667760"/>
                  <a:pt x="1808480" y="3606800"/>
                  <a:pt x="1889760" y="3688080"/>
                </a:cubicBezTo>
                <a:cubicBezTo>
                  <a:pt x="1901119" y="3699439"/>
                  <a:pt x="1921112" y="3696136"/>
                  <a:pt x="1935480" y="3703320"/>
                </a:cubicBezTo>
                <a:cubicBezTo>
                  <a:pt x="1951863" y="3711511"/>
                  <a:pt x="1965960" y="3723640"/>
                  <a:pt x="1981200" y="3733800"/>
                </a:cubicBezTo>
                <a:lnTo>
                  <a:pt x="2103120" y="3916680"/>
                </a:lnTo>
                <a:cubicBezTo>
                  <a:pt x="2113280" y="3931920"/>
                  <a:pt x="2118360" y="3952240"/>
                  <a:pt x="2133600" y="3962400"/>
                </a:cubicBezTo>
                <a:cubicBezTo>
                  <a:pt x="2192686" y="4001791"/>
                  <a:pt x="2161944" y="3987088"/>
                  <a:pt x="2225040" y="4008120"/>
                </a:cubicBezTo>
                <a:cubicBezTo>
                  <a:pt x="2230120" y="4023360"/>
                  <a:pt x="2230245" y="4041296"/>
                  <a:pt x="2240280" y="4053840"/>
                </a:cubicBezTo>
                <a:cubicBezTo>
                  <a:pt x="2292487" y="4119099"/>
                  <a:pt x="2390908" y="4074783"/>
                  <a:pt x="2453640" y="4069080"/>
                </a:cubicBezTo>
                <a:lnTo>
                  <a:pt x="2590800" y="4023360"/>
                </a:lnTo>
                <a:cubicBezTo>
                  <a:pt x="2606040" y="4018280"/>
                  <a:pt x="2620935" y="4012016"/>
                  <a:pt x="2636520" y="4008120"/>
                </a:cubicBezTo>
                <a:lnTo>
                  <a:pt x="2697480" y="3992880"/>
                </a:lnTo>
                <a:cubicBezTo>
                  <a:pt x="2769933" y="3944578"/>
                  <a:pt x="2725824" y="3968192"/>
                  <a:pt x="2834640" y="3931920"/>
                </a:cubicBezTo>
                <a:cubicBezTo>
                  <a:pt x="2849880" y="3926840"/>
                  <a:pt x="2866994" y="3925591"/>
                  <a:pt x="2880360" y="3916680"/>
                </a:cubicBezTo>
                <a:cubicBezTo>
                  <a:pt x="2910840" y="3896360"/>
                  <a:pt x="2937047" y="3867304"/>
                  <a:pt x="2971800" y="3855720"/>
                </a:cubicBezTo>
                <a:lnTo>
                  <a:pt x="3108960" y="3810000"/>
                </a:lnTo>
                <a:lnTo>
                  <a:pt x="3154680" y="3794760"/>
                </a:lnTo>
                <a:cubicBezTo>
                  <a:pt x="3185160" y="3749040"/>
                  <a:pt x="3180080" y="3743960"/>
                  <a:pt x="3230880" y="3718560"/>
                </a:cubicBezTo>
                <a:cubicBezTo>
                  <a:pt x="3245248" y="3711376"/>
                  <a:pt x="3262557" y="3711122"/>
                  <a:pt x="3276600" y="3703320"/>
                </a:cubicBezTo>
                <a:cubicBezTo>
                  <a:pt x="3308622" y="3685530"/>
                  <a:pt x="3333287" y="3653944"/>
                  <a:pt x="3368040" y="3642360"/>
                </a:cubicBezTo>
                <a:lnTo>
                  <a:pt x="3459480" y="3611880"/>
                </a:lnTo>
                <a:lnTo>
                  <a:pt x="3505200" y="3596640"/>
                </a:lnTo>
                <a:cubicBezTo>
                  <a:pt x="3515360" y="3566160"/>
                  <a:pt x="3517858" y="3531933"/>
                  <a:pt x="3535680" y="3505200"/>
                </a:cubicBezTo>
                <a:cubicBezTo>
                  <a:pt x="3556000" y="3474720"/>
                  <a:pt x="3585056" y="3448513"/>
                  <a:pt x="3596640" y="3413760"/>
                </a:cubicBezTo>
                <a:cubicBezTo>
                  <a:pt x="3601720" y="3398520"/>
                  <a:pt x="3604078" y="3382083"/>
                  <a:pt x="3611880" y="3368040"/>
                </a:cubicBezTo>
                <a:cubicBezTo>
                  <a:pt x="3629670" y="3336018"/>
                  <a:pt x="3672840" y="3276600"/>
                  <a:pt x="3672840" y="3276600"/>
                </a:cubicBezTo>
                <a:cubicBezTo>
                  <a:pt x="3661098" y="3241375"/>
                  <a:pt x="3640506" y="3206873"/>
                  <a:pt x="3672840" y="3169920"/>
                </a:cubicBezTo>
                <a:cubicBezTo>
                  <a:pt x="3696963" y="3142351"/>
                  <a:pt x="3764280" y="3108960"/>
                  <a:pt x="3764280" y="3108960"/>
                </a:cubicBezTo>
                <a:cubicBezTo>
                  <a:pt x="3802586" y="2994042"/>
                  <a:pt x="3773191" y="3131237"/>
                  <a:pt x="3733800" y="3032760"/>
                </a:cubicBezTo>
                <a:cubicBezTo>
                  <a:pt x="3713480" y="2981960"/>
                  <a:pt x="3774440" y="2981960"/>
                  <a:pt x="3794760" y="2971800"/>
                </a:cubicBezTo>
                <a:cubicBezTo>
                  <a:pt x="3811143" y="2963609"/>
                  <a:pt x="3825240" y="2951480"/>
                  <a:pt x="3840480" y="2941320"/>
                </a:cubicBezTo>
                <a:cubicBezTo>
                  <a:pt x="3850640" y="2926080"/>
                  <a:pt x="3863521" y="2912338"/>
                  <a:pt x="3870960" y="2895600"/>
                </a:cubicBezTo>
                <a:cubicBezTo>
                  <a:pt x="3884009" y="2866240"/>
                  <a:pt x="3901440" y="2804160"/>
                  <a:pt x="3901440" y="2804160"/>
                </a:cubicBezTo>
                <a:cubicBezTo>
                  <a:pt x="3886200" y="2794000"/>
                  <a:pt x="3865880" y="2788920"/>
                  <a:pt x="3855720" y="2773680"/>
                </a:cubicBezTo>
                <a:cubicBezTo>
                  <a:pt x="3844102" y="2756252"/>
                  <a:pt x="3846499" y="2732782"/>
                  <a:pt x="3840480" y="2712720"/>
                </a:cubicBezTo>
                <a:cubicBezTo>
                  <a:pt x="3832392" y="2685760"/>
                  <a:pt x="3811754" y="2601348"/>
                  <a:pt x="3779520" y="2575560"/>
                </a:cubicBezTo>
                <a:cubicBezTo>
                  <a:pt x="3766976" y="2565525"/>
                  <a:pt x="3747843" y="2568122"/>
                  <a:pt x="3733800" y="2560320"/>
                </a:cubicBezTo>
                <a:cubicBezTo>
                  <a:pt x="3701778" y="2542530"/>
                  <a:pt x="3642360" y="2499360"/>
                  <a:pt x="3642360" y="2499360"/>
                </a:cubicBezTo>
                <a:cubicBezTo>
                  <a:pt x="3632200" y="2484120"/>
                  <a:pt x="3626183" y="2465082"/>
                  <a:pt x="3611880" y="2453640"/>
                </a:cubicBezTo>
                <a:cubicBezTo>
                  <a:pt x="3599336" y="2443605"/>
                  <a:pt x="3575497" y="2451472"/>
                  <a:pt x="3566160" y="2438400"/>
                </a:cubicBezTo>
                <a:cubicBezTo>
                  <a:pt x="3450749" y="2276824"/>
                  <a:pt x="3607529" y="2394859"/>
                  <a:pt x="3489960" y="2316480"/>
                </a:cubicBezTo>
                <a:cubicBezTo>
                  <a:pt x="3479800" y="2296160"/>
                  <a:pt x="3468429" y="2276402"/>
                  <a:pt x="3459480" y="2255520"/>
                </a:cubicBezTo>
                <a:cubicBezTo>
                  <a:pt x="3445075" y="2221909"/>
                  <a:pt x="3445594" y="2189547"/>
                  <a:pt x="3413760" y="2164080"/>
                </a:cubicBezTo>
                <a:cubicBezTo>
                  <a:pt x="3401216" y="2154045"/>
                  <a:pt x="3383280" y="2153920"/>
                  <a:pt x="3368040" y="2148840"/>
                </a:cubicBezTo>
                <a:cubicBezTo>
                  <a:pt x="3362960" y="2133600"/>
                  <a:pt x="3364159" y="2114479"/>
                  <a:pt x="3352800" y="2103120"/>
                </a:cubicBezTo>
                <a:cubicBezTo>
                  <a:pt x="3326897" y="2077217"/>
                  <a:pt x="3261360" y="2042160"/>
                  <a:pt x="3261360" y="2042160"/>
                </a:cubicBezTo>
                <a:cubicBezTo>
                  <a:pt x="3256280" y="2026920"/>
                  <a:pt x="3256155" y="2008984"/>
                  <a:pt x="3246120" y="1996440"/>
                </a:cubicBezTo>
                <a:cubicBezTo>
                  <a:pt x="3234678" y="1982137"/>
                  <a:pt x="3210108" y="1981492"/>
                  <a:pt x="3200400" y="1965960"/>
                </a:cubicBezTo>
                <a:cubicBezTo>
                  <a:pt x="3183372" y="1938715"/>
                  <a:pt x="3180080" y="1905000"/>
                  <a:pt x="3169920" y="1874520"/>
                </a:cubicBezTo>
                <a:lnTo>
                  <a:pt x="3139440" y="1783080"/>
                </a:lnTo>
                <a:cubicBezTo>
                  <a:pt x="3134360" y="1767840"/>
                  <a:pt x="3137566" y="1746271"/>
                  <a:pt x="3124200" y="1737360"/>
                </a:cubicBezTo>
                <a:lnTo>
                  <a:pt x="3078480" y="1706880"/>
                </a:lnTo>
                <a:cubicBezTo>
                  <a:pt x="3042208" y="1598064"/>
                  <a:pt x="3074733" y="1633262"/>
                  <a:pt x="3002280" y="1584960"/>
                </a:cubicBezTo>
                <a:cubicBezTo>
                  <a:pt x="2997200" y="1569720"/>
                  <a:pt x="2994224" y="1553608"/>
                  <a:pt x="2987040" y="1539240"/>
                </a:cubicBezTo>
                <a:cubicBezTo>
                  <a:pt x="2978849" y="1522857"/>
                  <a:pt x="2962991" y="1510670"/>
                  <a:pt x="2956560" y="1493520"/>
                </a:cubicBezTo>
                <a:cubicBezTo>
                  <a:pt x="2947465" y="1469266"/>
                  <a:pt x="2948136" y="1442310"/>
                  <a:pt x="2941320" y="1417320"/>
                </a:cubicBezTo>
                <a:cubicBezTo>
                  <a:pt x="2932866" y="1386323"/>
                  <a:pt x="2921000" y="1356360"/>
                  <a:pt x="2910840" y="1325880"/>
                </a:cubicBezTo>
                <a:lnTo>
                  <a:pt x="2895600" y="1280160"/>
                </a:lnTo>
                <a:cubicBezTo>
                  <a:pt x="2890520" y="1264920"/>
                  <a:pt x="2884256" y="1250025"/>
                  <a:pt x="2880360" y="1234440"/>
                </a:cubicBezTo>
                <a:cubicBezTo>
                  <a:pt x="2875280" y="1214120"/>
                  <a:pt x="2871139" y="1193542"/>
                  <a:pt x="2865120" y="1173480"/>
                </a:cubicBezTo>
                <a:cubicBezTo>
                  <a:pt x="2855888" y="1142706"/>
                  <a:pt x="2844800" y="1112520"/>
                  <a:pt x="2834640" y="1082040"/>
                </a:cubicBezTo>
                <a:lnTo>
                  <a:pt x="2773680" y="899160"/>
                </a:lnTo>
                <a:lnTo>
                  <a:pt x="2697480" y="670560"/>
                </a:lnTo>
                <a:lnTo>
                  <a:pt x="2682240" y="624840"/>
                </a:lnTo>
                <a:cubicBezTo>
                  <a:pt x="2677160" y="609600"/>
                  <a:pt x="2675911" y="592486"/>
                  <a:pt x="2667000" y="579120"/>
                </a:cubicBezTo>
                <a:cubicBezTo>
                  <a:pt x="2590100" y="463770"/>
                  <a:pt x="2631943" y="513583"/>
                  <a:pt x="2545080" y="426720"/>
                </a:cubicBezTo>
                <a:cubicBezTo>
                  <a:pt x="2540000" y="396240"/>
                  <a:pt x="2547560" y="360595"/>
                  <a:pt x="2529840" y="335280"/>
                </a:cubicBezTo>
                <a:cubicBezTo>
                  <a:pt x="2508833" y="305270"/>
                  <a:pt x="2438400" y="274320"/>
                  <a:pt x="2438400" y="274320"/>
                </a:cubicBezTo>
                <a:cubicBezTo>
                  <a:pt x="2428240" y="259080"/>
                  <a:pt x="2416111" y="244983"/>
                  <a:pt x="2407920" y="228600"/>
                </a:cubicBezTo>
                <a:cubicBezTo>
                  <a:pt x="2395740" y="204240"/>
                  <a:pt x="2383951" y="144707"/>
                  <a:pt x="2377440" y="121920"/>
                </a:cubicBezTo>
                <a:cubicBezTo>
                  <a:pt x="2373027" y="106474"/>
                  <a:pt x="2364193" y="92140"/>
                  <a:pt x="2362200" y="76200"/>
                </a:cubicBezTo>
                <a:cubicBezTo>
                  <a:pt x="2359050" y="50996"/>
                  <a:pt x="2362200" y="25400"/>
                  <a:pt x="2362200" y="0"/>
                </a:cubicBezTo>
                <a:lnTo>
                  <a:pt x="2362200" y="0"/>
                </a:lnTo>
                <a:lnTo>
                  <a:pt x="2377440" y="0"/>
                </a:lnTo>
              </a:path>
            </a:pathLst>
          </a:cu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6000750" y="6286500"/>
            <a:ext cx="1357313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  <a:endParaRPr lang="ru-RU" dirty="0"/>
          </a:p>
        </p:txBody>
      </p:sp>
      <p:sp>
        <p:nvSpPr>
          <p:cNvPr id="27" name="Скругленный прямоугольник 26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429500" y="6286500"/>
            <a:ext cx="1357313" cy="3571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  <a:endParaRPr lang="ru-RU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286500" y="2428875"/>
            <a:ext cx="214313" cy="5000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6429375" y="2857500"/>
            <a:ext cx="214313" cy="5000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857875" y="3714750"/>
            <a:ext cx="214313" cy="5000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357938" y="3857625"/>
            <a:ext cx="214312" cy="5000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6000750" y="2714625"/>
            <a:ext cx="214313" cy="5000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1" name="TextBox 21"/>
          <p:cNvSpPr txBox="1">
            <a:spLocks noChangeArrowheads="1"/>
          </p:cNvSpPr>
          <p:nvPr/>
        </p:nvSpPr>
        <p:spPr bwMode="auto">
          <a:xfrm>
            <a:off x="214313" y="1071563"/>
            <a:ext cx="4000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1. Установите соответствие:</a:t>
            </a:r>
          </a:p>
        </p:txBody>
      </p:sp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357188" y="1785938"/>
            <a:ext cx="250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lphaUcPeriod"/>
            </a:pPr>
            <a:r>
              <a:rPr lang="ru-RU">
                <a:latin typeface="Calibri" pitchFamily="34" charset="0"/>
              </a:rPr>
              <a:t>Уренгой</a:t>
            </a:r>
          </a:p>
          <a:p>
            <a:pPr marL="342900" indent="-342900">
              <a:buFont typeface="Calibri" pitchFamily="34" charset="0"/>
              <a:buAutoNum type="alphaUcPeriod"/>
            </a:pPr>
            <a:r>
              <a:rPr lang="ru-RU">
                <a:latin typeface="Calibri" pitchFamily="34" charset="0"/>
              </a:rPr>
              <a:t>Ямбург</a:t>
            </a:r>
          </a:p>
          <a:p>
            <a:pPr marL="342900" indent="-342900">
              <a:buFont typeface="Calibri" pitchFamily="34" charset="0"/>
              <a:buAutoNum type="alphaUcPeriod"/>
            </a:pPr>
            <a:r>
              <a:rPr lang="ru-RU">
                <a:latin typeface="Calibri" pitchFamily="34" charset="0"/>
              </a:rPr>
              <a:t>Медвежье</a:t>
            </a:r>
          </a:p>
          <a:p>
            <a:pPr marL="342900" indent="-342900">
              <a:buFont typeface="Calibri" pitchFamily="34" charset="0"/>
              <a:buAutoNum type="alphaUcPeriod"/>
            </a:pPr>
            <a:r>
              <a:rPr lang="ru-RU">
                <a:latin typeface="Calibri" pitchFamily="34" charset="0"/>
              </a:rPr>
              <a:t>Сургут</a:t>
            </a:r>
          </a:p>
          <a:p>
            <a:pPr marL="342900" indent="-342900">
              <a:buFont typeface="Calibri" pitchFamily="34" charset="0"/>
              <a:buAutoNum type="alphaUcPeriod"/>
            </a:pPr>
            <a:r>
              <a:rPr lang="ru-RU">
                <a:latin typeface="Calibri" pitchFamily="34" charset="0"/>
              </a:rPr>
              <a:t>Нижневартовск</a:t>
            </a:r>
          </a:p>
        </p:txBody>
      </p:sp>
      <p:sp>
        <p:nvSpPr>
          <p:cNvPr id="15373" name="TextBox 23"/>
          <p:cNvSpPr txBox="1">
            <a:spLocks noChangeArrowheads="1"/>
          </p:cNvSpPr>
          <p:nvPr/>
        </p:nvSpPr>
        <p:spPr bwMode="auto">
          <a:xfrm>
            <a:off x="6500813" y="25717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15374" name="TextBox 24"/>
          <p:cNvSpPr txBox="1">
            <a:spLocks noChangeArrowheads="1"/>
          </p:cNvSpPr>
          <p:nvPr/>
        </p:nvSpPr>
        <p:spPr bwMode="auto">
          <a:xfrm>
            <a:off x="5715000" y="28575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</a:t>
            </a:r>
          </a:p>
        </p:txBody>
      </p:sp>
      <p:sp>
        <p:nvSpPr>
          <p:cNvPr id="15375" name="TextBox 35"/>
          <p:cNvSpPr txBox="1">
            <a:spLocks noChangeArrowheads="1"/>
          </p:cNvSpPr>
          <p:nvPr/>
        </p:nvSpPr>
        <p:spPr bwMode="auto">
          <a:xfrm>
            <a:off x="6572250" y="3000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  <p:sp>
        <p:nvSpPr>
          <p:cNvPr id="15376" name="TextBox 36"/>
          <p:cNvSpPr txBox="1">
            <a:spLocks noChangeArrowheads="1"/>
          </p:cNvSpPr>
          <p:nvPr/>
        </p:nvSpPr>
        <p:spPr bwMode="auto">
          <a:xfrm>
            <a:off x="6572250" y="4000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4</a:t>
            </a:r>
          </a:p>
        </p:txBody>
      </p:sp>
      <p:sp>
        <p:nvSpPr>
          <p:cNvPr id="15377" name="TextBox 42"/>
          <p:cNvSpPr txBox="1">
            <a:spLocks noChangeArrowheads="1"/>
          </p:cNvSpPr>
          <p:nvPr/>
        </p:nvSpPr>
        <p:spPr bwMode="auto">
          <a:xfrm>
            <a:off x="6072188" y="3929063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98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146</cp:revision>
  <dcterms:created xsi:type="dcterms:W3CDTF">2009-11-09T15:17:42Z</dcterms:created>
  <dcterms:modified xsi:type="dcterms:W3CDTF">2010-06-15T14:42:27Z</dcterms:modified>
</cp:coreProperties>
</file>