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6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 autoAdjust="0"/>
    <p:restoredTop sz="94708" autoAdjust="0"/>
  </p:normalViewPr>
  <p:slideViewPr>
    <p:cSldViewPr>
      <p:cViewPr varScale="1">
        <p:scale>
          <a:sx n="63" d="100"/>
          <a:sy n="63" d="100"/>
        </p:scale>
        <p:origin x="-7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E8C51-EA7A-4463-95E7-34AD818F1418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2C88E-18D6-463D-8DA9-75AAE865E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8E2B5D-7ED0-4D1C-855B-7D6F45F4572C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smtClean="0">
              <a:latin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</a:rPr>
              <a:t>инструкция :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</a:rPr>
              <a:t>Как правильно нанести на контурную карту горы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9889BE-8CDB-4BA4-A0C2-B281C0998E7F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</a:rPr>
              <a:t>Дается образец оформления контурных карт Ученики впервые подписывают горы и равнины, для учеников  с низкими учебными возможностями такой образец просто необходим.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7B0E1E-C12B-4CF5-B39B-D1DD5A5DC7A7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smtClean="0">
              <a:latin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</a:rPr>
              <a:t>На этом слайде ученикам дается инструкция: «Как правильно нанести на контурную карту равнины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F68E90-860C-48D5-8ED3-B8E41823962F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B3A55A-2A73-4E26-B0E4-EEDEEADA60E3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749828-C38B-4DC4-AAD4-158140EF3D1F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7B84D4-0CCD-4DBD-A5F9-9CA06F2D2A20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Arial" charset="0"/>
            </a:endParaRP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351581-0358-43C6-BCC1-74DE2818C817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9.png"/><Relationship Id="rId7" Type="http://schemas.openxmlformats.org/officeDocument/2006/relationships/slide" Target="slide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slide" Target="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3.gif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slide" Target="slide4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slide" Target="slide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Овал 24">
            <a:hlinkClick r:id="" action="ppaction://hlinkshowjump?jump=nextslide"/>
          </p:cNvPr>
          <p:cNvSpPr/>
          <p:nvPr/>
        </p:nvSpPr>
        <p:spPr>
          <a:xfrm>
            <a:off x="6858016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  <p:sp>
        <p:nvSpPr>
          <p:cNvPr id="26" name="Овал 25">
            <a:hlinkClick r:id="" action="ppaction://hlinkshowjump?jump=endshow"/>
          </p:cNvPr>
          <p:cNvSpPr/>
          <p:nvPr/>
        </p:nvSpPr>
        <p:spPr>
          <a:xfrm>
            <a:off x="285720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grpSp>
        <p:nvGrpSpPr>
          <p:cNvPr id="27" name="Группа 26"/>
          <p:cNvGrpSpPr/>
          <p:nvPr/>
        </p:nvGrpSpPr>
        <p:grpSpPr>
          <a:xfrm>
            <a:off x="428596" y="0"/>
            <a:ext cx="8405744" cy="1143008"/>
            <a:chOff x="428596" y="0"/>
            <a:chExt cx="8405744" cy="1143008"/>
          </a:xfrm>
        </p:grpSpPr>
        <p:grpSp>
          <p:nvGrpSpPr>
            <p:cNvPr id="28" name="Группа 3"/>
            <p:cNvGrpSpPr/>
            <p:nvPr/>
          </p:nvGrpSpPr>
          <p:grpSpPr>
            <a:xfrm>
              <a:off x="428596" y="0"/>
              <a:ext cx="8286784" cy="1143008"/>
              <a:chOff x="142887" y="0"/>
              <a:chExt cx="8286784" cy="1143008"/>
            </a:xfrm>
          </p:grpSpPr>
          <p:sp>
            <p:nvSpPr>
              <p:cNvPr id="30" name="Пятиугольник 29"/>
              <p:cNvSpPr/>
              <p:nvPr/>
            </p:nvSpPr>
            <p:spPr>
              <a:xfrm rot="10800000">
                <a:off x="142887" y="0"/>
                <a:ext cx="8286784" cy="1143008"/>
              </a:xfrm>
              <a:prstGeom prst="homePlate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</p:sp>
          <p:sp>
            <p:nvSpPr>
              <p:cNvPr id="31" name="Пятиугольник 4"/>
              <p:cNvSpPr/>
              <p:nvPr/>
            </p:nvSpPr>
            <p:spPr>
              <a:xfrm rot="21600000">
                <a:off x="428643" y="0"/>
                <a:ext cx="8001028" cy="114300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504035" tIns="198120" rIns="369824" bIns="198120" numCol="1" spcCol="1270" anchor="ctr" anchorCtr="0">
                <a:noAutofit/>
              </a:bodyPr>
              <a:lstStyle/>
              <a:p>
                <a:pPr lvl="0" algn="ctr" defTabSz="2311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4000" b="1" kern="1200" cap="none" spc="0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1547664" y="260648"/>
              <a:ext cx="72866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Нанесите на контурную карту </a:t>
              </a:r>
              <a:endPara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4214810" y="2214554"/>
            <a:ext cx="4429156" cy="4000528"/>
            <a:chOff x="1643042" y="2000240"/>
            <a:chExt cx="4429156" cy="4000528"/>
          </a:xfrm>
        </p:grpSpPr>
        <p:grpSp>
          <p:nvGrpSpPr>
            <p:cNvPr id="50" name="Группа 49"/>
            <p:cNvGrpSpPr/>
            <p:nvPr/>
          </p:nvGrpSpPr>
          <p:grpSpPr>
            <a:xfrm>
              <a:off x="1643042" y="2000240"/>
              <a:ext cx="4429156" cy="4000528"/>
              <a:chOff x="4357686" y="2071678"/>
              <a:chExt cx="4429156" cy="4000528"/>
            </a:xfrm>
          </p:grpSpPr>
          <p:grpSp>
            <p:nvGrpSpPr>
              <p:cNvPr id="37" name="Группа 36"/>
              <p:cNvGrpSpPr/>
              <p:nvPr/>
            </p:nvGrpSpPr>
            <p:grpSpPr>
              <a:xfrm>
                <a:off x="4357686" y="2071678"/>
                <a:ext cx="4429156" cy="4000528"/>
                <a:chOff x="2571736" y="3714752"/>
                <a:chExt cx="1714512" cy="1857388"/>
              </a:xfrm>
            </p:grpSpPr>
            <p:grpSp>
              <p:nvGrpSpPr>
                <p:cNvPr id="38" name="Группа 36"/>
                <p:cNvGrpSpPr/>
                <p:nvPr/>
              </p:nvGrpSpPr>
              <p:grpSpPr>
                <a:xfrm>
                  <a:off x="2571736" y="3714752"/>
                  <a:ext cx="1714512" cy="1857388"/>
                  <a:chOff x="2571736" y="3714752"/>
                  <a:chExt cx="1714512" cy="1857388"/>
                </a:xfrm>
              </p:grpSpPr>
              <p:pic>
                <p:nvPicPr>
                  <p:cNvPr id="40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duotone>
                      <a:schemeClr val="accent6">
                        <a:shade val="45000"/>
                        <a:satMod val="135000"/>
                      </a:schemeClr>
                      <a:prstClr val="white"/>
                    </a:duotone>
                  </a:blip>
                  <a:srcRect l="34044" t="43293" r="50812" b="30456"/>
                  <a:stretch>
                    <a:fillRect/>
                  </a:stretch>
                </p:blipFill>
                <p:spPr bwMode="auto">
                  <a:xfrm>
                    <a:off x="2571736" y="3714752"/>
                    <a:ext cx="1714512" cy="1857388"/>
                  </a:xfrm>
                  <a:prstGeom prst="ellipse">
                    <a:avLst/>
                  </a:prstGeom>
                  <a:ln w="190500" cap="rnd">
                    <a:solidFill>
                      <a:srgbClr val="C8C6BD"/>
                    </a:solidFill>
                    <a:prstDash val="solid"/>
                  </a:ln>
                  <a:effectLst>
                    <a:outerShdw blurRad="127000" algn="bl" rotWithShape="0">
                      <a:srgbClr val="000000"/>
                    </a:outerShdw>
                  </a:effectLst>
                  <a:scene3d>
                    <a:camera prst="perspectiveFront" fov="5400000"/>
                    <a:lightRig rig="threePt" dir="t">
                      <a:rot lat="0" lon="0" rev="19200000"/>
                    </a:lightRig>
                  </a:scene3d>
                  <a:sp3d extrusionH="25400">
                    <a:bevelT w="304800" h="152400" prst="hardEdge"/>
                    <a:extrusionClr>
                      <a:srgbClr val="000000"/>
                    </a:extrusionClr>
                  </a:sp3d>
                </p:spPr>
              </p:pic>
              <p:sp>
                <p:nvSpPr>
                  <p:cNvPr id="41" name="Полилиния 40"/>
                  <p:cNvSpPr/>
                  <p:nvPr/>
                </p:nvSpPr>
                <p:spPr>
                  <a:xfrm>
                    <a:off x="2931230" y="3916680"/>
                    <a:ext cx="330240" cy="1423286"/>
                  </a:xfrm>
                  <a:custGeom>
                    <a:avLst/>
                    <a:gdLst>
                      <a:gd name="connsiteX0" fmla="*/ 358140 w 381110"/>
                      <a:gd name="connsiteY0" fmla="*/ 0 h 1546860"/>
                      <a:gd name="connsiteX1" fmla="*/ 350520 w 381110"/>
                      <a:gd name="connsiteY1" fmla="*/ 11430 h 1546860"/>
                      <a:gd name="connsiteX2" fmla="*/ 346710 w 381110"/>
                      <a:gd name="connsiteY2" fmla="*/ 22860 h 1546860"/>
                      <a:gd name="connsiteX3" fmla="*/ 331470 w 381110"/>
                      <a:gd name="connsiteY3" fmla="*/ 45720 h 1546860"/>
                      <a:gd name="connsiteX4" fmla="*/ 316230 w 381110"/>
                      <a:gd name="connsiteY4" fmla="*/ 68580 h 1546860"/>
                      <a:gd name="connsiteX5" fmla="*/ 308610 w 381110"/>
                      <a:gd name="connsiteY5" fmla="*/ 80010 h 1546860"/>
                      <a:gd name="connsiteX6" fmla="*/ 304800 w 381110"/>
                      <a:gd name="connsiteY6" fmla="*/ 91440 h 1546860"/>
                      <a:gd name="connsiteX7" fmla="*/ 289560 w 381110"/>
                      <a:gd name="connsiteY7" fmla="*/ 114300 h 1546860"/>
                      <a:gd name="connsiteX8" fmla="*/ 270510 w 381110"/>
                      <a:gd name="connsiteY8" fmla="*/ 140970 h 1546860"/>
                      <a:gd name="connsiteX9" fmla="*/ 259080 w 381110"/>
                      <a:gd name="connsiteY9" fmla="*/ 152400 h 1546860"/>
                      <a:gd name="connsiteX10" fmla="*/ 243840 w 381110"/>
                      <a:gd name="connsiteY10" fmla="*/ 175260 h 1546860"/>
                      <a:gd name="connsiteX11" fmla="*/ 240030 w 381110"/>
                      <a:gd name="connsiteY11" fmla="*/ 186690 h 1546860"/>
                      <a:gd name="connsiteX12" fmla="*/ 228600 w 381110"/>
                      <a:gd name="connsiteY12" fmla="*/ 194310 h 1546860"/>
                      <a:gd name="connsiteX13" fmla="*/ 224790 w 381110"/>
                      <a:gd name="connsiteY13" fmla="*/ 209550 h 1546860"/>
                      <a:gd name="connsiteX14" fmla="*/ 217170 w 381110"/>
                      <a:gd name="connsiteY14" fmla="*/ 232410 h 1546860"/>
                      <a:gd name="connsiteX15" fmla="*/ 201930 w 381110"/>
                      <a:gd name="connsiteY15" fmla="*/ 278130 h 1546860"/>
                      <a:gd name="connsiteX16" fmla="*/ 194310 w 381110"/>
                      <a:gd name="connsiteY16" fmla="*/ 300990 h 1546860"/>
                      <a:gd name="connsiteX17" fmla="*/ 190500 w 381110"/>
                      <a:gd name="connsiteY17" fmla="*/ 312420 h 1546860"/>
                      <a:gd name="connsiteX18" fmla="*/ 186690 w 381110"/>
                      <a:gd name="connsiteY18" fmla="*/ 327660 h 1546860"/>
                      <a:gd name="connsiteX19" fmla="*/ 182880 w 381110"/>
                      <a:gd name="connsiteY19" fmla="*/ 350520 h 1546860"/>
                      <a:gd name="connsiteX20" fmla="*/ 179070 w 381110"/>
                      <a:gd name="connsiteY20" fmla="*/ 361950 h 1546860"/>
                      <a:gd name="connsiteX21" fmla="*/ 182880 w 381110"/>
                      <a:gd name="connsiteY21" fmla="*/ 426720 h 1546860"/>
                      <a:gd name="connsiteX22" fmla="*/ 194310 w 381110"/>
                      <a:gd name="connsiteY22" fmla="*/ 468630 h 1546860"/>
                      <a:gd name="connsiteX23" fmla="*/ 201930 w 381110"/>
                      <a:gd name="connsiteY23" fmla="*/ 491490 h 1546860"/>
                      <a:gd name="connsiteX24" fmla="*/ 205740 w 381110"/>
                      <a:gd name="connsiteY24" fmla="*/ 502920 h 1546860"/>
                      <a:gd name="connsiteX25" fmla="*/ 220980 w 381110"/>
                      <a:gd name="connsiteY25" fmla="*/ 529590 h 1546860"/>
                      <a:gd name="connsiteX26" fmla="*/ 228600 w 381110"/>
                      <a:gd name="connsiteY26" fmla="*/ 541020 h 1546860"/>
                      <a:gd name="connsiteX27" fmla="*/ 247650 w 381110"/>
                      <a:gd name="connsiteY27" fmla="*/ 571500 h 1546860"/>
                      <a:gd name="connsiteX28" fmla="*/ 259080 w 381110"/>
                      <a:gd name="connsiteY28" fmla="*/ 594360 h 1546860"/>
                      <a:gd name="connsiteX29" fmla="*/ 262890 w 381110"/>
                      <a:gd name="connsiteY29" fmla="*/ 605790 h 1546860"/>
                      <a:gd name="connsiteX30" fmla="*/ 278130 w 381110"/>
                      <a:gd name="connsiteY30" fmla="*/ 628650 h 1546860"/>
                      <a:gd name="connsiteX31" fmla="*/ 293370 w 381110"/>
                      <a:gd name="connsiteY31" fmla="*/ 655320 h 1546860"/>
                      <a:gd name="connsiteX32" fmla="*/ 304800 w 381110"/>
                      <a:gd name="connsiteY32" fmla="*/ 678180 h 1546860"/>
                      <a:gd name="connsiteX33" fmla="*/ 327660 w 381110"/>
                      <a:gd name="connsiteY33" fmla="*/ 697230 h 1546860"/>
                      <a:gd name="connsiteX34" fmla="*/ 350520 w 381110"/>
                      <a:gd name="connsiteY34" fmla="*/ 716280 h 1546860"/>
                      <a:gd name="connsiteX35" fmla="*/ 358140 w 381110"/>
                      <a:gd name="connsiteY35" fmla="*/ 739140 h 1546860"/>
                      <a:gd name="connsiteX36" fmla="*/ 361950 w 381110"/>
                      <a:gd name="connsiteY36" fmla="*/ 750570 h 1546860"/>
                      <a:gd name="connsiteX37" fmla="*/ 373380 w 381110"/>
                      <a:gd name="connsiteY37" fmla="*/ 773430 h 1546860"/>
                      <a:gd name="connsiteX38" fmla="*/ 373380 w 381110"/>
                      <a:gd name="connsiteY38" fmla="*/ 861060 h 1546860"/>
                      <a:gd name="connsiteX39" fmla="*/ 369570 w 381110"/>
                      <a:gd name="connsiteY39" fmla="*/ 872490 h 1546860"/>
                      <a:gd name="connsiteX40" fmla="*/ 365760 w 381110"/>
                      <a:gd name="connsiteY40" fmla="*/ 887730 h 1546860"/>
                      <a:gd name="connsiteX41" fmla="*/ 358140 w 381110"/>
                      <a:gd name="connsiteY41" fmla="*/ 918210 h 1546860"/>
                      <a:gd name="connsiteX42" fmla="*/ 346710 w 381110"/>
                      <a:gd name="connsiteY42" fmla="*/ 929640 h 1546860"/>
                      <a:gd name="connsiteX43" fmla="*/ 339090 w 381110"/>
                      <a:gd name="connsiteY43" fmla="*/ 944880 h 1546860"/>
                      <a:gd name="connsiteX44" fmla="*/ 323850 w 381110"/>
                      <a:gd name="connsiteY44" fmla="*/ 963930 h 1546860"/>
                      <a:gd name="connsiteX45" fmla="*/ 316230 w 381110"/>
                      <a:gd name="connsiteY45" fmla="*/ 975360 h 1546860"/>
                      <a:gd name="connsiteX46" fmla="*/ 304800 w 381110"/>
                      <a:gd name="connsiteY46" fmla="*/ 982980 h 1546860"/>
                      <a:gd name="connsiteX47" fmla="*/ 297180 w 381110"/>
                      <a:gd name="connsiteY47" fmla="*/ 994410 h 1546860"/>
                      <a:gd name="connsiteX48" fmla="*/ 285750 w 381110"/>
                      <a:gd name="connsiteY48" fmla="*/ 998220 h 1546860"/>
                      <a:gd name="connsiteX49" fmla="*/ 274320 w 381110"/>
                      <a:gd name="connsiteY49" fmla="*/ 1005840 h 1546860"/>
                      <a:gd name="connsiteX50" fmla="*/ 259080 w 381110"/>
                      <a:gd name="connsiteY50" fmla="*/ 1028700 h 1546860"/>
                      <a:gd name="connsiteX51" fmla="*/ 243840 w 381110"/>
                      <a:gd name="connsiteY51" fmla="*/ 1051560 h 1546860"/>
                      <a:gd name="connsiteX52" fmla="*/ 232410 w 381110"/>
                      <a:gd name="connsiteY52" fmla="*/ 1089660 h 1546860"/>
                      <a:gd name="connsiteX53" fmla="*/ 228600 w 381110"/>
                      <a:gd name="connsiteY53" fmla="*/ 1101090 h 1546860"/>
                      <a:gd name="connsiteX54" fmla="*/ 217170 w 381110"/>
                      <a:gd name="connsiteY54" fmla="*/ 1135380 h 1546860"/>
                      <a:gd name="connsiteX55" fmla="*/ 205740 w 381110"/>
                      <a:gd name="connsiteY55" fmla="*/ 1143000 h 1546860"/>
                      <a:gd name="connsiteX56" fmla="*/ 190500 w 381110"/>
                      <a:gd name="connsiteY56" fmla="*/ 1165860 h 1546860"/>
                      <a:gd name="connsiteX57" fmla="*/ 186690 w 381110"/>
                      <a:gd name="connsiteY57" fmla="*/ 1177290 h 1546860"/>
                      <a:gd name="connsiteX58" fmla="*/ 171450 w 381110"/>
                      <a:gd name="connsiteY58" fmla="*/ 1200150 h 1546860"/>
                      <a:gd name="connsiteX59" fmla="*/ 167640 w 381110"/>
                      <a:gd name="connsiteY59" fmla="*/ 1211580 h 1546860"/>
                      <a:gd name="connsiteX60" fmla="*/ 148590 w 381110"/>
                      <a:gd name="connsiteY60" fmla="*/ 1234440 h 1546860"/>
                      <a:gd name="connsiteX61" fmla="*/ 140970 w 381110"/>
                      <a:gd name="connsiteY61" fmla="*/ 1249680 h 1546860"/>
                      <a:gd name="connsiteX62" fmla="*/ 137160 w 381110"/>
                      <a:gd name="connsiteY62" fmla="*/ 1261110 h 1546860"/>
                      <a:gd name="connsiteX63" fmla="*/ 125730 w 381110"/>
                      <a:gd name="connsiteY63" fmla="*/ 1268730 h 1546860"/>
                      <a:gd name="connsiteX64" fmla="*/ 121920 w 381110"/>
                      <a:gd name="connsiteY64" fmla="*/ 1283970 h 1546860"/>
                      <a:gd name="connsiteX65" fmla="*/ 106680 w 381110"/>
                      <a:gd name="connsiteY65" fmla="*/ 1306830 h 1546860"/>
                      <a:gd name="connsiteX66" fmla="*/ 91440 w 381110"/>
                      <a:gd name="connsiteY66" fmla="*/ 1352550 h 1546860"/>
                      <a:gd name="connsiteX67" fmla="*/ 87630 w 381110"/>
                      <a:gd name="connsiteY67" fmla="*/ 1363980 h 1546860"/>
                      <a:gd name="connsiteX68" fmla="*/ 83820 w 381110"/>
                      <a:gd name="connsiteY68" fmla="*/ 1375410 h 1546860"/>
                      <a:gd name="connsiteX69" fmla="*/ 53340 w 381110"/>
                      <a:gd name="connsiteY69" fmla="*/ 1421130 h 1546860"/>
                      <a:gd name="connsiteX70" fmla="*/ 45720 w 381110"/>
                      <a:gd name="connsiteY70" fmla="*/ 1432560 h 1546860"/>
                      <a:gd name="connsiteX71" fmla="*/ 38100 w 381110"/>
                      <a:gd name="connsiteY71" fmla="*/ 1459230 h 1546860"/>
                      <a:gd name="connsiteX72" fmla="*/ 34290 w 381110"/>
                      <a:gd name="connsiteY72" fmla="*/ 1470660 h 1546860"/>
                      <a:gd name="connsiteX73" fmla="*/ 30480 w 381110"/>
                      <a:gd name="connsiteY73" fmla="*/ 1485900 h 1546860"/>
                      <a:gd name="connsiteX74" fmla="*/ 11430 w 381110"/>
                      <a:gd name="connsiteY74" fmla="*/ 1508760 h 1546860"/>
                      <a:gd name="connsiteX75" fmla="*/ 7620 w 381110"/>
                      <a:gd name="connsiteY75" fmla="*/ 1524000 h 1546860"/>
                      <a:gd name="connsiteX76" fmla="*/ 0 w 381110"/>
                      <a:gd name="connsiteY76" fmla="*/ 1546860 h 15468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</a:cxnLst>
                    <a:rect l="l" t="t" r="r" b="b"/>
                    <a:pathLst>
                      <a:path w="381110" h="1546860">
                        <a:moveTo>
                          <a:pt x="358140" y="0"/>
                        </a:moveTo>
                        <a:cubicBezTo>
                          <a:pt x="355600" y="3810"/>
                          <a:pt x="352568" y="7334"/>
                          <a:pt x="350520" y="11430"/>
                        </a:cubicBezTo>
                        <a:cubicBezTo>
                          <a:pt x="348724" y="15022"/>
                          <a:pt x="348660" y="19349"/>
                          <a:pt x="346710" y="22860"/>
                        </a:cubicBezTo>
                        <a:cubicBezTo>
                          <a:pt x="342262" y="30866"/>
                          <a:pt x="336550" y="38100"/>
                          <a:pt x="331470" y="45720"/>
                        </a:cubicBezTo>
                        <a:lnTo>
                          <a:pt x="316230" y="68580"/>
                        </a:lnTo>
                        <a:cubicBezTo>
                          <a:pt x="313690" y="72390"/>
                          <a:pt x="310058" y="75666"/>
                          <a:pt x="308610" y="80010"/>
                        </a:cubicBezTo>
                        <a:cubicBezTo>
                          <a:pt x="307340" y="83820"/>
                          <a:pt x="306750" y="87929"/>
                          <a:pt x="304800" y="91440"/>
                        </a:cubicBezTo>
                        <a:cubicBezTo>
                          <a:pt x="300352" y="99446"/>
                          <a:pt x="294640" y="106680"/>
                          <a:pt x="289560" y="114300"/>
                        </a:cubicBezTo>
                        <a:cubicBezTo>
                          <a:pt x="283529" y="123346"/>
                          <a:pt x="277599" y="132700"/>
                          <a:pt x="270510" y="140970"/>
                        </a:cubicBezTo>
                        <a:cubicBezTo>
                          <a:pt x="267003" y="145061"/>
                          <a:pt x="262388" y="148147"/>
                          <a:pt x="259080" y="152400"/>
                        </a:cubicBezTo>
                        <a:cubicBezTo>
                          <a:pt x="253457" y="159629"/>
                          <a:pt x="246736" y="166572"/>
                          <a:pt x="243840" y="175260"/>
                        </a:cubicBezTo>
                        <a:cubicBezTo>
                          <a:pt x="242570" y="179070"/>
                          <a:pt x="242539" y="183554"/>
                          <a:pt x="240030" y="186690"/>
                        </a:cubicBezTo>
                        <a:cubicBezTo>
                          <a:pt x="237169" y="190266"/>
                          <a:pt x="232410" y="191770"/>
                          <a:pt x="228600" y="194310"/>
                        </a:cubicBezTo>
                        <a:cubicBezTo>
                          <a:pt x="227330" y="199390"/>
                          <a:pt x="226295" y="204534"/>
                          <a:pt x="224790" y="209550"/>
                        </a:cubicBezTo>
                        <a:cubicBezTo>
                          <a:pt x="222482" y="217243"/>
                          <a:pt x="219710" y="224790"/>
                          <a:pt x="217170" y="232410"/>
                        </a:cubicBezTo>
                        <a:lnTo>
                          <a:pt x="201930" y="278130"/>
                        </a:lnTo>
                        <a:lnTo>
                          <a:pt x="194310" y="300990"/>
                        </a:lnTo>
                        <a:cubicBezTo>
                          <a:pt x="193040" y="304800"/>
                          <a:pt x="191474" y="308524"/>
                          <a:pt x="190500" y="312420"/>
                        </a:cubicBezTo>
                        <a:cubicBezTo>
                          <a:pt x="189230" y="317500"/>
                          <a:pt x="187717" y="322525"/>
                          <a:pt x="186690" y="327660"/>
                        </a:cubicBezTo>
                        <a:cubicBezTo>
                          <a:pt x="185175" y="335235"/>
                          <a:pt x="184556" y="342979"/>
                          <a:pt x="182880" y="350520"/>
                        </a:cubicBezTo>
                        <a:cubicBezTo>
                          <a:pt x="182009" y="354440"/>
                          <a:pt x="180340" y="358140"/>
                          <a:pt x="179070" y="361950"/>
                        </a:cubicBezTo>
                        <a:cubicBezTo>
                          <a:pt x="180340" y="383540"/>
                          <a:pt x="180922" y="405181"/>
                          <a:pt x="182880" y="426720"/>
                        </a:cubicBezTo>
                        <a:cubicBezTo>
                          <a:pt x="184226" y="441529"/>
                          <a:pt x="189652" y="454656"/>
                          <a:pt x="194310" y="468630"/>
                        </a:cubicBezTo>
                        <a:lnTo>
                          <a:pt x="201930" y="491490"/>
                        </a:lnTo>
                        <a:cubicBezTo>
                          <a:pt x="203200" y="495300"/>
                          <a:pt x="203512" y="499578"/>
                          <a:pt x="205740" y="502920"/>
                        </a:cubicBezTo>
                        <a:cubicBezTo>
                          <a:pt x="224305" y="530767"/>
                          <a:pt x="201644" y="495753"/>
                          <a:pt x="220980" y="529590"/>
                        </a:cubicBezTo>
                        <a:cubicBezTo>
                          <a:pt x="223252" y="533566"/>
                          <a:pt x="226552" y="536924"/>
                          <a:pt x="228600" y="541020"/>
                        </a:cubicBezTo>
                        <a:cubicBezTo>
                          <a:pt x="243490" y="570801"/>
                          <a:pt x="212672" y="527778"/>
                          <a:pt x="247650" y="571500"/>
                        </a:cubicBezTo>
                        <a:cubicBezTo>
                          <a:pt x="257227" y="600230"/>
                          <a:pt x="244308" y="564817"/>
                          <a:pt x="259080" y="594360"/>
                        </a:cubicBezTo>
                        <a:cubicBezTo>
                          <a:pt x="260876" y="597952"/>
                          <a:pt x="260940" y="602279"/>
                          <a:pt x="262890" y="605790"/>
                        </a:cubicBezTo>
                        <a:cubicBezTo>
                          <a:pt x="267338" y="613796"/>
                          <a:pt x="278130" y="628650"/>
                          <a:pt x="278130" y="628650"/>
                        </a:cubicBezTo>
                        <a:cubicBezTo>
                          <a:pt x="286188" y="660882"/>
                          <a:pt x="275211" y="628081"/>
                          <a:pt x="293370" y="655320"/>
                        </a:cubicBezTo>
                        <a:cubicBezTo>
                          <a:pt x="316281" y="689687"/>
                          <a:pt x="274825" y="642210"/>
                          <a:pt x="304800" y="678180"/>
                        </a:cubicBezTo>
                        <a:cubicBezTo>
                          <a:pt x="319979" y="696394"/>
                          <a:pt x="311313" y="683607"/>
                          <a:pt x="327660" y="697230"/>
                        </a:cubicBezTo>
                        <a:cubicBezTo>
                          <a:pt x="356996" y="721676"/>
                          <a:pt x="322141" y="697361"/>
                          <a:pt x="350520" y="716280"/>
                        </a:cubicBezTo>
                        <a:lnTo>
                          <a:pt x="358140" y="739140"/>
                        </a:lnTo>
                        <a:cubicBezTo>
                          <a:pt x="359410" y="742950"/>
                          <a:pt x="360154" y="746978"/>
                          <a:pt x="361950" y="750570"/>
                        </a:cubicBezTo>
                        <a:lnTo>
                          <a:pt x="373380" y="773430"/>
                        </a:lnTo>
                        <a:cubicBezTo>
                          <a:pt x="381110" y="812078"/>
                          <a:pt x="379567" y="796101"/>
                          <a:pt x="373380" y="861060"/>
                        </a:cubicBezTo>
                        <a:cubicBezTo>
                          <a:pt x="372999" y="865058"/>
                          <a:pt x="370673" y="868628"/>
                          <a:pt x="369570" y="872490"/>
                        </a:cubicBezTo>
                        <a:cubicBezTo>
                          <a:pt x="368131" y="877525"/>
                          <a:pt x="366896" y="882618"/>
                          <a:pt x="365760" y="887730"/>
                        </a:cubicBezTo>
                        <a:cubicBezTo>
                          <a:pt x="365119" y="890615"/>
                          <a:pt x="361544" y="913104"/>
                          <a:pt x="358140" y="918210"/>
                        </a:cubicBezTo>
                        <a:cubicBezTo>
                          <a:pt x="355151" y="922693"/>
                          <a:pt x="349842" y="925255"/>
                          <a:pt x="346710" y="929640"/>
                        </a:cubicBezTo>
                        <a:cubicBezTo>
                          <a:pt x="343409" y="934262"/>
                          <a:pt x="342240" y="940154"/>
                          <a:pt x="339090" y="944880"/>
                        </a:cubicBezTo>
                        <a:cubicBezTo>
                          <a:pt x="334579" y="951646"/>
                          <a:pt x="328729" y="957424"/>
                          <a:pt x="323850" y="963930"/>
                        </a:cubicBezTo>
                        <a:cubicBezTo>
                          <a:pt x="321103" y="967593"/>
                          <a:pt x="319468" y="972122"/>
                          <a:pt x="316230" y="975360"/>
                        </a:cubicBezTo>
                        <a:cubicBezTo>
                          <a:pt x="312992" y="978598"/>
                          <a:pt x="308610" y="980440"/>
                          <a:pt x="304800" y="982980"/>
                        </a:cubicBezTo>
                        <a:cubicBezTo>
                          <a:pt x="302260" y="986790"/>
                          <a:pt x="300756" y="991549"/>
                          <a:pt x="297180" y="994410"/>
                        </a:cubicBezTo>
                        <a:cubicBezTo>
                          <a:pt x="294044" y="996919"/>
                          <a:pt x="289342" y="996424"/>
                          <a:pt x="285750" y="998220"/>
                        </a:cubicBezTo>
                        <a:cubicBezTo>
                          <a:pt x="281654" y="1000268"/>
                          <a:pt x="278130" y="1003300"/>
                          <a:pt x="274320" y="1005840"/>
                        </a:cubicBezTo>
                        <a:cubicBezTo>
                          <a:pt x="267033" y="1027700"/>
                          <a:pt x="275728" y="1007295"/>
                          <a:pt x="259080" y="1028700"/>
                        </a:cubicBezTo>
                        <a:cubicBezTo>
                          <a:pt x="253457" y="1035929"/>
                          <a:pt x="243840" y="1051560"/>
                          <a:pt x="243840" y="1051560"/>
                        </a:cubicBezTo>
                        <a:cubicBezTo>
                          <a:pt x="238082" y="1074592"/>
                          <a:pt x="241686" y="1061832"/>
                          <a:pt x="232410" y="1089660"/>
                        </a:cubicBezTo>
                        <a:cubicBezTo>
                          <a:pt x="231140" y="1093470"/>
                          <a:pt x="229388" y="1097152"/>
                          <a:pt x="228600" y="1101090"/>
                        </a:cubicBezTo>
                        <a:cubicBezTo>
                          <a:pt x="226200" y="1113088"/>
                          <a:pt x="225472" y="1125417"/>
                          <a:pt x="217170" y="1135380"/>
                        </a:cubicBezTo>
                        <a:cubicBezTo>
                          <a:pt x="214239" y="1138898"/>
                          <a:pt x="209550" y="1140460"/>
                          <a:pt x="205740" y="1143000"/>
                        </a:cubicBezTo>
                        <a:cubicBezTo>
                          <a:pt x="196681" y="1170178"/>
                          <a:pt x="209526" y="1137320"/>
                          <a:pt x="190500" y="1165860"/>
                        </a:cubicBezTo>
                        <a:cubicBezTo>
                          <a:pt x="188272" y="1169202"/>
                          <a:pt x="188640" y="1173779"/>
                          <a:pt x="186690" y="1177290"/>
                        </a:cubicBezTo>
                        <a:cubicBezTo>
                          <a:pt x="182242" y="1185296"/>
                          <a:pt x="174346" y="1191462"/>
                          <a:pt x="171450" y="1200150"/>
                        </a:cubicBezTo>
                        <a:cubicBezTo>
                          <a:pt x="170180" y="1203960"/>
                          <a:pt x="169436" y="1207988"/>
                          <a:pt x="167640" y="1211580"/>
                        </a:cubicBezTo>
                        <a:cubicBezTo>
                          <a:pt x="157562" y="1231737"/>
                          <a:pt x="162634" y="1214779"/>
                          <a:pt x="148590" y="1234440"/>
                        </a:cubicBezTo>
                        <a:cubicBezTo>
                          <a:pt x="145289" y="1239062"/>
                          <a:pt x="143207" y="1244460"/>
                          <a:pt x="140970" y="1249680"/>
                        </a:cubicBezTo>
                        <a:cubicBezTo>
                          <a:pt x="139388" y="1253371"/>
                          <a:pt x="139669" y="1257974"/>
                          <a:pt x="137160" y="1261110"/>
                        </a:cubicBezTo>
                        <a:cubicBezTo>
                          <a:pt x="134299" y="1264686"/>
                          <a:pt x="129540" y="1266190"/>
                          <a:pt x="125730" y="1268730"/>
                        </a:cubicBezTo>
                        <a:cubicBezTo>
                          <a:pt x="124460" y="1273810"/>
                          <a:pt x="124262" y="1279286"/>
                          <a:pt x="121920" y="1283970"/>
                        </a:cubicBezTo>
                        <a:cubicBezTo>
                          <a:pt x="117824" y="1292161"/>
                          <a:pt x="109576" y="1298142"/>
                          <a:pt x="106680" y="1306830"/>
                        </a:cubicBezTo>
                        <a:lnTo>
                          <a:pt x="91440" y="1352550"/>
                        </a:lnTo>
                        <a:lnTo>
                          <a:pt x="87630" y="1363980"/>
                        </a:lnTo>
                        <a:cubicBezTo>
                          <a:pt x="86360" y="1367790"/>
                          <a:pt x="86048" y="1372068"/>
                          <a:pt x="83820" y="1375410"/>
                        </a:cubicBezTo>
                        <a:lnTo>
                          <a:pt x="53340" y="1421130"/>
                        </a:lnTo>
                        <a:cubicBezTo>
                          <a:pt x="50800" y="1424940"/>
                          <a:pt x="47168" y="1428216"/>
                          <a:pt x="45720" y="1432560"/>
                        </a:cubicBezTo>
                        <a:cubicBezTo>
                          <a:pt x="36585" y="1459965"/>
                          <a:pt x="47668" y="1425742"/>
                          <a:pt x="38100" y="1459230"/>
                        </a:cubicBezTo>
                        <a:cubicBezTo>
                          <a:pt x="36997" y="1463092"/>
                          <a:pt x="35393" y="1466798"/>
                          <a:pt x="34290" y="1470660"/>
                        </a:cubicBezTo>
                        <a:cubicBezTo>
                          <a:pt x="32851" y="1475695"/>
                          <a:pt x="32543" y="1481087"/>
                          <a:pt x="30480" y="1485900"/>
                        </a:cubicBezTo>
                        <a:cubicBezTo>
                          <a:pt x="26502" y="1495183"/>
                          <a:pt x="18296" y="1501894"/>
                          <a:pt x="11430" y="1508760"/>
                        </a:cubicBezTo>
                        <a:cubicBezTo>
                          <a:pt x="10160" y="1513840"/>
                          <a:pt x="9125" y="1518984"/>
                          <a:pt x="7620" y="1524000"/>
                        </a:cubicBezTo>
                        <a:cubicBezTo>
                          <a:pt x="5312" y="1531693"/>
                          <a:pt x="0" y="1546860"/>
                          <a:pt x="0" y="1546860"/>
                        </a:cubicBezTo>
                      </a:path>
                    </a:pathLst>
                  </a:custGeom>
                  <a:solidFill>
                    <a:schemeClr val="accent6">
                      <a:lumMod val="50000"/>
                      <a:alpha val="0"/>
                    </a:schemeClr>
                  </a:solidFill>
                  <a:ln w="22225"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2" name="Полилиния 41"/>
                  <p:cNvSpPr/>
                  <p:nvPr/>
                </p:nvSpPr>
                <p:spPr>
                  <a:xfrm>
                    <a:off x="3081903" y="4091295"/>
                    <a:ext cx="732964" cy="560715"/>
                  </a:xfrm>
                  <a:custGeom>
                    <a:avLst/>
                    <a:gdLst>
                      <a:gd name="connsiteX0" fmla="*/ 571887 w 732964"/>
                      <a:gd name="connsiteY0" fmla="*/ 4455 h 560715"/>
                      <a:gd name="connsiteX1" fmla="*/ 552837 w 732964"/>
                      <a:gd name="connsiteY1" fmla="*/ 19695 h 560715"/>
                      <a:gd name="connsiteX2" fmla="*/ 541407 w 732964"/>
                      <a:gd name="connsiteY2" fmla="*/ 23505 h 560715"/>
                      <a:gd name="connsiteX3" fmla="*/ 529977 w 732964"/>
                      <a:gd name="connsiteY3" fmla="*/ 46365 h 560715"/>
                      <a:gd name="connsiteX4" fmla="*/ 518547 w 732964"/>
                      <a:gd name="connsiteY4" fmla="*/ 50175 h 560715"/>
                      <a:gd name="connsiteX5" fmla="*/ 495687 w 732964"/>
                      <a:gd name="connsiteY5" fmla="*/ 65415 h 560715"/>
                      <a:gd name="connsiteX6" fmla="*/ 472827 w 732964"/>
                      <a:gd name="connsiteY6" fmla="*/ 76845 h 560715"/>
                      <a:gd name="connsiteX7" fmla="*/ 442347 w 732964"/>
                      <a:gd name="connsiteY7" fmla="*/ 80655 h 560715"/>
                      <a:gd name="connsiteX8" fmla="*/ 331857 w 732964"/>
                      <a:gd name="connsiteY8" fmla="*/ 76845 h 560715"/>
                      <a:gd name="connsiteX9" fmla="*/ 297567 w 732964"/>
                      <a:gd name="connsiteY9" fmla="*/ 69225 h 560715"/>
                      <a:gd name="connsiteX10" fmla="*/ 286137 w 732964"/>
                      <a:gd name="connsiteY10" fmla="*/ 61605 h 560715"/>
                      <a:gd name="connsiteX11" fmla="*/ 202317 w 732964"/>
                      <a:gd name="connsiteY11" fmla="*/ 65415 h 560715"/>
                      <a:gd name="connsiteX12" fmla="*/ 179457 w 732964"/>
                      <a:gd name="connsiteY12" fmla="*/ 73035 h 560715"/>
                      <a:gd name="connsiteX13" fmla="*/ 168027 w 732964"/>
                      <a:gd name="connsiteY13" fmla="*/ 76845 h 560715"/>
                      <a:gd name="connsiteX14" fmla="*/ 95637 w 732964"/>
                      <a:gd name="connsiteY14" fmla="*/ 80655 h 560715"/>
                      <a:gd name="connsiteX15" fmla="*/ 53727 w 732964"/>
                      <a:gd name="connsiteY15" fmla="*/ 92085 h 560715"/>
                      <a:gd name="connsiteX16" fmla="*/ 27057 w 732964"/>
                      <a:gd name="connsiteY16" fmla="*/ 126375 h 560715"/>
                      <a:gd name="connsiteX17" fmla="*/ 19437 w 732964"/>
                      <a:gd name="connsiteY17" fmla="*/ 137805 h 560715"/>
                      <a:gd name="connsiteX18" fmla="*/ 11817 w 732964"/>
                      <a:gd name="connsiteY18" fmla="*/ 153045 h 560715"/>
                      <a:gd name="connsiteX19" fmla="*/ 387 w 732964"/>
                      <a:gd name="connsiteY19" fmla="*/ 175905 h 560715"/>
                      <a:gd name="connsiteX20" fmla="*/ 4197 w 732964"/>
                      <a:gd name="connsiteY20" fmla="*/ 198765 h 560715"/>
                      <a:gd name="connsiteX21" fmla="*/ 11817 w 732964"/>
                      <a:gd name="connsiteY21" fmla="*/ 221625 h 560715"/>
                      <a:gd name="connsiteX22" fmla="*/ 15627 w 732964"/>
                      <a:gd name="connsiteY22" fmla="*/ 244485 h 560715"/>
                      <a:gd name="connsiteX23" fmla="*/ 27057 w 732964"/>
                      <a:gd name="connsiteY23" fmla="*/ 286395 h 560715"/>
                      <a:gd name="connsiteX24" fmla="*/ 38487 w 732964"/>
                      <a:gd name="connsiteY24" fmla="*/ 294015 h 560715"/>
                      <a:gd name="connsiteX25" fmla="*/ 49917 w 732964"/>
                      <a:gd name="connsiteY25" fmla="*/ 332115 h 560715"/>
                      <a:gd name="connsiteX26" fmla="*/ 53727 w 732964"/>
                      <a:gd name="connsiteY26" fmla="*/ 343545 h 560715"/>
                      <a:gd name="connsiteX27" fmla="*/ 57537 w 732964"/>
                      <a:gd name="connsiteY27" fmla="*/ 354975 h 560715"/>
                      <a:gd name="connsiteX28" fmla="*/ 68967 w 732964"/>
                      <a:gd name="connsiteY28" fmla="*/ 393075 h 560715"/>
                      <a:gd name="connsiteX29" fmla="*/ 72777 w 732964"/>
                      <a:gd name="connsiteY29" fmla="*/ 404505 h 560715"/>
                      <a:gd name="connsiteX30" fmla="*/ 76587 w 732964"/>
                      <a:gd name="connsiteY30" fmla="*/ 415935 h 560715"/>
                      <a:gd name="connsiteX31" fmla="*/ 91827 w 732964"/>
                      <a:gd name="connsiteY31" fmla="*/ 423555 h 560715"/>
                      <a:gd name="connsiteX32" fmla="*/ 107067 w 732964"/>
                      <a:gd name="connsiteY32" fmla="*/ 434985 h 560715"/>
                      <a:gd name="connsiteX33" fmla="*/ 133737 w 732964"/>
                      <a:gd name="connsiteY33" fmla="*/ 442605 h 560715"/>
                      <a:gd name="connsiteX34" fmla="*/ 156597 w 732964"/>
                      <a:gd name="connsiteY34" fmla="*/ 450225 h 560715"/>
                      <a:gd name="connsiteX35" fmla="*/ 160407 w 732964"/>
                      <a:gd name="connsiteY35" fmla="*/ 461655 h 560715"/>
                      <a:gd name="connsiteX36" fmla="*/ 164217 w 732964"/>
                      <a:gd name="connsiteY36" fmla="*/ 503565 h 560715"/>
                      <a:gd name="connsiteX37" fmla="*/ 187077 w 732964"/>
                      <a:gd name="connsiteY37" fmla="*/ 511185 h 560715"/>
                      <a:gd name="connsiteX38" fmla="*/ 198507 w 732964"/>
                      <a:gd name="connsiteY38" fmla="*/ 518805 h 560715"/>
                      <a:gd name="connsiteX39" fmla="*/ 225177 w 732964"/>
                      <a:gd name="connsiteY39" fmla="*/ 549285 h 560715"/>
                      <a:gd name="connsiteX40" fmla="*/ 248037 w 732964"/>
                      <a:gd name="connsiteY40" fmla="*/ 556905 h 560715"/>
                      <a:gd name="connsiteX41" fmla="*/ 259467 w 732964"/>
                      <a:gd name="connsiteY41" fmla="*/ 560715 h 560715"/>
                      <a:gd name="connsiteX42" fmla="*/ 282327 w 732964"/>
                      <a:gd name="connsiteY42" fmla="*/ 556905 h 560715"/>
                      <a:gd name="connsiteX43" fmla="*/ 289947 w 732964"/>
                      <a:gd name="connsiteY43" fmla="*/ 545475 h 560715"/>
                      <a:gd name="connsiteX44" fmla="*/ 293757 w 732964"/>
                      <a:gd name="connsiteY44" fmla="*/ 534045 h 560715"/>
                      <a:gd name="connsiteX45" fmla="*/ 305187 w 732964"/>
                      <a:gd name="connsiteY45" fmla="*/ 511185 h 560715"/>
                      <a:gd name="connsiteX46" fmla="*/ 308997 w 732964"/>
                      <a:gd name="connsiteY46" fmla="*/ 450225 h 560715"/>
                      <a:gd name="connsiteX47" fmla="*/ 312807 w 732964"/>
                      <a:gd name="connsiteY47" fmla="*/ 438795 h 560715"/>
                      <a:gd name="connsiteX48" fmla="*/ 324237 w 732964"/>
                      <a:gd name="connsiteY48" fmla="*/ 446415 h 560715"/>
                      <a:gd name="connsiteX49" fmla="*/ 331857 w 732964"/>
                      <a:gd name="connsiteY49" fmla="*/ 469275 h 560715"/>
                      <a:gd name="connsiteX50" fmla="*/ 366147 w 732964"/>
                      <a:gd name="connsiteY50" fmla="*/ 488325 h 560715"/>
                      <a:gd name="connsiteX51" fmla="*/ 392817 w 732964"/>
                      <a:gd name="connsiteY51" fmla="*/ 484515 h 560715"/>
                      <a:gd name="connsiteX52" fmla="*/ 404247 w 732964"/>
                      <a:gd name="connsiteY52" fmla="*/ 457845 h 560715"/>
                      <a:gd name="connsiteX53" fmla="*/ 408057 w 732964"/>
                      <a:gd name="connsiteY53" fmla="*/ 446415 h 560715"/>
                      <a:gd name="connsiteX54" fmla="*/ 430917 w 732964"/>
                      <a:gd name="connsiteY54" fmla="*/ 431175 h 560715"/>
                      <a:gd name="connsiteX55" fmla="*/ 449967 w 732964"/>
                      <a:gd name="connsiteY55" fmla="*/ 457845 h 560715"/>
                      <a:gd name="connsiteX56" fmla="*/ 457587 w 732964"/>
                      <a:gd name="connsiteY56" fmla="*/ 469275 h 560715"/>
                      <a:gd name="connsiteX57" fmla="*/ 472827 w 732964"/>
                      <a:gd name="connsiteY57" fmla="*/ 473085 h 560715"/>
                      <a:gd name="connsiteX58" fmla="*/ 484257 w 732964"/>
                      <a:gd name="connsiteY58" fmla="*/ 476895 h 560715"/>
                      <a:gd name="connsiteX59" fmla="*/ 495687 w 732964"/>
                      <a:gd name="connsiteY59" fmla="*/ 473085 h 560715"/>
                      <a:gd name="connsiteX60" fmla="*/ 514737 w 732964"/>
                      <a:gd name="connsiteY60" fmla="*/ 457845 h 560715"/>
                      <a:gd name="connsiteX61" fmla="*/ 533787 w 732964"/>
                      <a:gd name="connsiteY61" fmla="*/ 442605 h 560715"/>
                      <a:gd name="connsiteX62" fmla="*/ 541407 w 732964"/>
                      <a:gd name="connsiteY62" fmla="*/ 431175 h 560715"/>
                      <a:gd name="connsiteX63" fmla="*/ 552837 w 732964"/>
                      <a:gd name="connsiteY63" fmla="*/ 423555 h 560715"/>
                      <a:gd name="connsiteX64" fmla="*/ 556647 w 732964"/>
                      <a:gd name="connsiteY64" fmla="*/ 404505 h 560715"/>
                      <a:gd name="connsiteX65" fmla="*/ 564267 w 732964"/>
                      <a:gd name="connsiteY65" fmla="*/ 381645 h 560715"/>
                      <a:gd name="connsiteX66" fmla="*/ 568077 w 732964"/>
                      <a:gd name="connsiteY66" fmla="*/ 347355 h 560715"/>
                      <a:gd name="connsiteX67" fmla="*/ 571887 w 732964"/>
                      <a:gd name="connsiteY67" fmla="*/ 335925 h 560715"/>
                      <a:gd name="connsiteX68" fmla="*/ 575697 w 732964"/>
                      <a:gd name="connsiteY68" fmla="*/ 320685 h 560715"/>
                      <a:gd name="connsiteX69" fmla="*/ 583317 w 732964"/>
                      <a:gd name="connsiteY69" fmla="*/ 297825 h 560715"/>
                      <a:gd name="connsiteX70" fmla="*/ 590937 w 732964"/>
                      <a:gd name="connsiteY70" fmla="*/ 236865 h 560715"/>
                      <a:gd name="connsiteX71" fmla="*/ 609987 w 732964"/>
                      <a:gd name="connsiteY71" fmla="*/ 217815 h 560715"/>
                      <a:gd name="connsiteX72" fmla="*/ 621417 w 732964"/>
                      <a:gd name="connsiteY72" fmla="*/ 214005 h 560715"/>
                      <a:gd name="connsiteX73" fmla="*/ 632847 w 732964"/>
                      <a:gd name="connsiteY73" fmla="*/ 206385 h 560715"/>
                      <a:gd name="connsiteX74" fmla="*/ 709047 w 732964"/>
                      <a:gd name="connsiteY74" fmla="*/ 194955 h 560715"/>
                      <a:gd name="connsiteX75" fmla="*/ 720477 w 732964"/>
                      <a:gd name="connsiteY75" fmla="*/ 187335 h 560715"/>
                      <a:gd name="connsiteX76" fmla="*/ 731907 w 732964"/>
                      <a:gd name="connsiteY76" fmla="*/ 175905 h 5607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</a:cxnLst>
                    <a:rect l="l" t="t" r="r" b="b"/>
                    <a:pathLst>
                      <a:path w="732964" h="560715">
                        <a:moveTo>
                          <a:pt x="571887" y="4455"/>
                        </a:moveTo>
                        <a:cubicBezTo>
                          <a:pt x="543157" y="14032"/>
                          <a:pt x="577456" y="0"/>
                          <a:pt x="552837" y="19695"/>
                        </a:cubicBezTo>
                        <a:cubicBezTo>
                          <a:pt x="549701" y="22204"/>
                          <a:pt x="545217" y="22235"/>
                          <a:pt x="541407" y="23505"/>
                        </a:cubicBezTo>
                        <a:cubicBezTo>
                          <a:pt x="538897" y="31035"/>
                          <a:pt x="536691" y="40994"/>
                          <a:pt x="529977" y="46365"/>
                        </a:cubicBezTo>
                        <a:cubicBezTo>
                          <a:pt x="526841" y="48874"/>
                          <a:pt x="522058" y="48225"/>
                          <a:pt x="518547" y="50175"/>
                        </a:cubicBezTo>
                        <a:cubicBezTo>
                          <a:pt x="510541" y="54623"/>
                          <a:pt x="503307" y="60335"/>
                          <a:pt x="495687" y="65415"/>
                        </a:cubicBezTo>
                        <a:cubicBezTo>
                          <a:pt x="486536" y="71516"/>
                          <a:pt x="483672" y="74873"/>
                          <a:pt x="472827" y="76845"/>
                        </a:cubicBezTo>
                        <a:cubicBezTo>
                          <a:pt x="462753" y="78677"/>
                          <a:pt x="452507" y="79385"/>
                          <a:pt x="442347" y="80655"/>
                        </a:cubicBezTo>
                        <a:cubicBezTo>
                          <a:pt x="399991" y="94774"/>
                          <a:pt x="430861" y="86127"/>
                          <a:pt x="331857" y="76845"/>
                        </a:cubicBezTo>
                        <a:cubicBezTo>
                          <a:pt x="324653" y="76170"/>
                          <a:pt x="306127" y="73505"/>
                          <a:pt x="297567" y="69225"/>
                        </a:cubicBezTo>
                        <a:cubicBezTo>
                          <a:pt x="293471" y="67177"/>
                          <a:pt x="289947" y="64145"/>
                          <a:pt x="286137" y="61605"/>
                        </a:cubicBezTo>
                        <a:cubicBezTo>
                          <a:pt x="258197" y="62875"/>
                          <a:pt x="230127" y="62435"/>
                          <a:pt x="202317" y="65415"/>
                        </a:cubicBezTo>
                        <a:cubicBezTo>
                          <a:pt x="194331" y="66271"/>
                          <a:pt x="187077" y="70495"/>
                          <a:pt x="179457" y="73035"/>
                        </a:cubicBezTo>
                        <a:cubicBezTo>
                          <a:pt x="175647" y="74305"/>
                          <a:pt x="172038" y="76634"/>
                          <a:pt x="168027" y="76845"/>
                        </a:cubicBezTo>
                        <a:lnTo>
                          <a:pt x="95637" y="80655"/>
                        </a:lnTo>
                        <a:cubicBezTo>
                          <a:pt x="61261" y="89249"/>
                          <a:pt x="75092" y="84963"/>
                          <a:pt x="53727" y="92085"/>
                        </a:cubicBezTo>
                        <a:cubicBezTo>
                          <a:pt x="35821" y="109991"/>
                          <a:pt x="45286" y="99032"/>
                          <a:pt x="27057" y="126375"/>
                        </a:cubicBezTo>
                        <a:cubicBezTo>
                          <a:pt x="24517" y="130185"/>
                          <a:pt x="21485" y="133709"/>
                          <a:pt x="19437" y="137805"/>
                        </a:cubicBezTo>
                        <a:cubicBezTo>
                          <a:pt x="16897" y="142885"/>
                          <a:pt x="14635" y="148114"/>
                          <a:pt x="11817" y="153045"/>
                        </a:cubicBezTo>
                        <a:cubicBezTo>
                          <a:pt x="0" y="173725"/>
                          <a:pt x="7372" y="154949"/>
                          <a:pt x="387" y="175905"/>
                        </a:cubicBezTo>
                        <a:cubicBezTo>
                          <a:pt x="1657" y="183525"/>
                          <a:pt x="2323" y="191271"/>
                          <a:pt x="4197" y="198765"/>
                        </a:cubicBezTo>
                        <a:cubicBezTo>
                          <a:pt x="6145" y="206557"/>
                          <a:pt x="10497" y="213702"/>
                          <a:pt x="11817" y="221625"/>
                        </a:cubicBezTo>
                        <a:cubicBezTo>
                          <a:pt x="13087" y="229245"/>
                          <a:pt x="14535" y="236838"/>
                          <a:pt x="15627" y="244485"/>
                        </a:cubicBezTo>
                        <a:cubicBezTo>
                          <a:pt x="18256" y="262891"/>
                          <a:pt x="14539" y="273877"/>
                          <a:pt x="27057" y="286395"/>
                        </a:cubicBezTo>
                        <a:cubicBezTo>
                          <a:pt x="30295" y="289633"/>
                          <a:pt x="34677" y="291475"/>
                          <a:pt x="38487" y="294015"/>
                        </a:cubicBezTo>
                        <a:cubicBezTo>
                          <a:pt x="44245" y="317047"/>
                          <a:pt x="40641" y="304287"/>
                          <a:pt x="49917" y="332115"/>
                        </a:cubicBezTo>
                        <a:lnTo>
                          <a:pt x="53727" y="343545"/>
                        </a:lnTo>
                        <a:cubicBezTo>
                          <a:pt x="54997" y="347355"/>
                          <a:pt x="56563" y="351079"/>
                          <a:pt x="57537" y="354975"/>
                        </a:cubicBezTo>
                        <a:cubicBezTo>
                          <a:pt x="63295" y="378007"/>
                          <a:pt x="59691" y="365247"/>
                          <a:pt x="68967" y="393075"/>
                        </a:cubicBezTo>
                        <a:lnTo>
                          <a:pt x="72777" y="404505"/>
                        </a:lnTo>
                        <a:cubicBezTo>
                          <a:pt x="74047" y="408315"/>
                          <a:pt x="72995" y="414139"/>
                          <a:pt x="76587" y="415935"/>
                        </a:cubicBezTo>
                        <a:cubicBezTo>
                          <a:pt x="81667" y="418475"/>
                          <a:pt x="87011" y="420545"/>
                          <a:pt x="91827" y="423555"/>
                        </a:cubicBezTo>
                        <a:cubicBezTo>
                          <a:pt x="97212" y="426920"/>
                          <a:pt x="101554" y="431835"/>
                          <a:pt x="107067" y="434985"/>
                        </a:cubicBezTo>
                        <a:cubicBezTo>
                          <a:pt x="111784" y="437681"/>
                          <a:pt x="129830" y="441433"/>
                          <a:pt x="133737" y="442605"/>
                        </a:cubicBezTo>
                        <a:cubicBezTo>
                          <a:pt x="141430" y="444913"/>
                          <a:pt x="156597" y="450225"/>
                          <a:pt x="156597" y="450225"/>
                        </a:cubicBezTo>
                        <a:cubicBezTo>
                          <a:pt x="157867" y="454035"/>
                          <a:pt x="159839" y="457679"/>
                          <a:pt x="160407" y="461655"/>
                        </a:cubicBezTo>
                        <a:cubicBezTo>
                          <a:pt x="162391" y="475542"/>
                          <a:pt x="157567" y="491214"/>
                          <a:pt x="164217" y="503565"/>
                        </a:cubicBezTo>
                        <a:cubicBezTo>
                          <a:pt x="168025" y="510637"/>
                          <a:pt x="180394" y="506730"/>
                          <a:pt x="187077" y="511185"/>
                        </a:cubicBezTo>
                        <a:lnTo>
                          <a:pt x="198507" y="518805"/>
                        </a:lnTo>
                        <a:cubicBezTo>
                          <a:pt x="208266" y="533443"/>
                          <a:pt x="210138" y="542601"/>
                          <a:pt x="225177" y="549285"/>
                        </a:cubicBezTo>
                        <a:cubicBezTo>
                          <a:pt x="232517" y="552547"/>
                          <a:pt x="240417" y="554365"/>
                          <a:pt x="248037" y="556905"/>
                        </a:cubicBezTo>
                        <a:lnTo>
                          <a:pt x="259467" y="560715"/>
                        </a:lnTo>
                        <a:cubicBezTo>
                          <a:pt x="267087" y="559445"/>
                          <a:pt x="275417" y="560360"/>
                          <a:pt x="282327" y="556905"/>
                        </a:cubicBezTo>
                        <a:cubicBezTo>
                          <a:pt x="286423" y="554857"/>
                          <a:pt x="287899" y="549571"/>
                          <a:pt x="289947" y="545475"/>
                        </a:cubicBezTo>
                        <a:cubicBezTo>
                          <a:pt x="291743" y="541883"/>
                          <a:pt x="291961" y="537637"/>
                          <a:pt x="293757" y="534045"/>
                        </a:cubicBezTo>
                        <a:cubicBezTo>
                          <a:pt x="308529" y="504502"/>
                          <a:pt x="295610" y="539915"/>
                          <a:pt x="305187" y="511185"/>
                        </a:cubicBezTo>
                        <a:cubicBezTo>
                          <a:pt x="306457" y="490865"/>
                          <a:pt x="306866" y="470473"/>
                          <a:pt x="308997" y="450225"/>
                        </a:cubicBezTo>
                        <a:cubicBezTo>
                          <a:pt x="309417" y="446231"/>
                          <a:pt x="308911" y="439769"/>
                          <a:pt x="312807" y="438795"/>
                        </a:cubicBezTo>
                        <a:cubicBezTo>
                          <a:pt x="317249" y="437684"/>
                          <a:pt x="320427" y="443875"/>
                          <a:pt x="324237" y="446415"/>
                        </a:cubicBezTo>
                        <a:cubicBezTo>
                          <a:pt x="326777" y="454035"/>
                          <a:pt x="325174" y="464820"/>
                          <a:pt x="331857" y="469275"/>
                        </a:cubicBezTo>
                        <a:cubicBezTo>
                          <a:pt x="358059" y="486743"/>
                          <a:pt x="346029" y="481619"/>
                          <a:pt x="366147" y="488325"/>
                        </a:cubicBezTo>
                        <a:cubicBezTo>
                          <a:pt x="375037" y="487055"/>
                          <a:pt x="384611" y="488162"/>
                          <a:pt x="392817" y="484515"/>
                        </a:cubicBezTo>
                        <a:cubicBezTo>
                          <a:pt x="400410" y="481140"/>
                          <a:pt x="402679" y="463333"/>
                          <a:pt x="404247" y="457845"/>
                        </a:cubicBezTo>
                        <a:cubicBezTo>
                          <a:pt x="405350" y="453983"/>
                          <a:pt x="405217" y="449255"/>
                          <a:pt x="408057" y="446415"/>
                        </a:cubicBezTo>
                        <a:cubicBezTo>
                          <a:pt x="414533" y="439939"/>
                          <a:pt x="430917" y="431175"/>
                          <a:pt x="430917" y="431175"/>
                        </a:cubicBezTo>
                        <a:cubicBezTo>
                          <a:pt x="448875" y="458112"/>
                          <a:pt x="426338" y="424764"/>
                          <a:pt x="449967" y="457845"/>
                        </a:cubicBezTo>
                        <a:cubicBezTo>
                          <a:pt x="452629" y="461571"/>
                          <a:pt x="453777" y="466735"/>
                          <a:pt x="457587" y="469275"/>
                        </a:cubicBezTo>
                        <a:cubicBezTo>
                          <a:pt x="461944" y="472180"/>
                          <a:pt x="467792" y="471646"/>
                          <a:pt x="472827" y="473085"/>
                        </a:cubicBezTo>
                        <a:cubicBezTo>
                          <a:pt x="476689" y="474188"/>
                          <a:pt x="480447" y="475625"/>
                          <a:pt x="484257" y="476895"/>
                        </a:cubicBezTo>
                        <a:cubicBezTo>
                          <a:pt x="488067" y="475625"/>
                          <a:pt x="492551" y="475594"/>
                          <a:pt x="495687" y="473085"/>
                        </a:cubicBezTo>
                        <a:cubicBezTo>
                          <a:pt x="520306" y="453390"/>
                          <a:pt x="486007" y="467422"/>
                          <a:pt x="514737" y="457845"/>
                        </a:cubicBezTo>
                        <a:cubicBezTo>
                          <a:pt x="536575" y="425088"/>
                          <a:pt x="507497" y="463637"/>
                          <a:pt x="533787" y="442605"/>
                        </a:cubicBezTo>
                        <a:cubicBezTo>
                          <a:pt x="537363" y="439744"/>
                          <a:pt x="538169" y="434413"/>
                          <a:pt x="541407" y="431175"/>
                        </a:cubicBezTo>
                        <a:cubicBezTo>
                          <a:pt x="544645" y="427937"/>
                          <a:pt x="549027" y="426095"/>
                          <a:pt x="552837" y="423555"/>
                        </a:cubicBezTo>
                        <a:cubicBezTo>
                          <a:pt x="554107" y="417205"/>
                          <a:pt x="554943" y="410753"/>
                          <a:pt x="556647" y="404505"/>
                        </a:cubicBezTo>
                        <a:cubicBezTo>
                          <a:pt x="558760" y="396756"/>
                          <a:pt x="564267" y="381645"/>
                          <a:pt x="564267" y="381645"/>
                        </a:cubicBezTo>
                        <a:cubicBezTo>
                          <a:pt x="565537" y="370215"/>
                          <a:pt x="566186" y="358699"/>
                          <a:pt x="568077" y="347355"/>
                        </a:cubicBezTo>
                        <a:cubicBezTo>
                          <a:pt x="568737" y="343394"/>
                          <a:pt x="570784" y="339787"/>
                          <a:pt x="571887" y="335925"/>
                        </a:cubicBezTo>
                        <a:cubicBezTo>
                          <a:pt x="573326" y="330890"/>
                          <a:pt x="574192" y="325701"/>
                          <a:pt x="575697" y="320685"/>
                        </a:cubicBezTo>
                        <a:cubicBezTo>
                          <a:pt x="578005" y="312992"/>
                          <a:pt x="583317" y="297825"/>
                          <a:pt x="583317" y="297825"/>
                        </a:cubicBezTo>
                        <a:cubicBezTo>
                          <a:pt x="584044" y="288371"/>
                          <a:pt x="582713" y="253313"/>
                          <a:pt x="590937" y="236865"/>
                        </a:cubicBezTo>
                        <a:cubicBezTo>
                          <a:pt x="596017" y="226705"/>
                          <a:pt x="599827" y="222895"/>
                          <a:pt x="609987" y="217815"/>
                        </a:cubicBezTo>
                        <a:cubicBezTo>
                          <a:pt x="613579" y="216019"/>
                          <a:pt x="617825" y="215801"/>
                          <a:pt x="621417" y="214005"/>
                        </a:cubicBezTo>
                        <a:cubicBezTo>
                          <a:pt x="625513" y="211957"/>
                          <a:pt x="628663" y="208245"/>
                          <a:pt x="632847" y="206385"/>
                        </a:cubicBezTo>
                        <a:cubicBezTo>
                          <a:pt x="660771" y="193974"/>
                          <a:pt x="673985" y="197459"/>
                          <a:pt x="709047" y="194955"/>
                        </a:cubicBezTo>
                        <a:cubicBezTo>
                          <a:pt x="712857" y="192415"/>
                          <a:pt x="717239" y="190573"/>
                          <a:pt x="720477" y="187335"/>
                        </a:cubicBezTo>
                        <a:cubicBezTo>
                          <a:pt x="732964" y="174848"/>
                          <a:pt x="722364" y="175905"/>
                          <a:pt x="731907" y="175905"/>
                        </a:cubicBezTo>
                      </a:path>
                    </a:pathLst>
                  </a:custGeom>
                  <a:solidFill>
                    <a:schemeClr val="accent3">
                      <a:lumMod val="75000"/>
                      <a:alpha val="47000"/>
                    </a:schemeClr>
                  </a:solidFill>
                  <a:ln w="22225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39" name="5-конечная звезда 38"/>
                <p:cNvSpPr/>
                <p:nvPr/>
              </p:nvSpPr>
              <p:spPr>
                <a:xfrm flipH="1">
                  <a:off x="3000364" y="4214818"/>
                  <a:ext cx="45719" cy="45719"/>
                </a:xfrm>
                <a:prstGeom prst="star5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6" name="TextBox 45"/>
              <p:cNvSpPr txBox="1"/>
              <p:nvPr/>
            </p:nvSpPr>
            <p:spPr>
              <a:xfrm rot="18246438">
                <a:off x="4478869" y="4048103"/>
                <a:ext cx="3071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  А               </a:t>
                </a:r>
                <a:r>
                  <a:rPr lang="ru-RU" dirty="0" err="1" smtClean="0"/>
                  <a:t>н</a:t>
                </a:r>
                <a:r>
                  <a:rPr lang="ru-RU" dirty="0" smtClean="0"/>
                  <a:t>      </a:t>
                </a:r>
                <a:endParaRPr lang="ru-RU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 rot="16645667">
                <a:off x="5354326" y="3266410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err="1" smtClean="0"/>
                  <a:t>д</a:t>
                </a:r>
                <a:endParaRPr lang="ru-RU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 rot="18404778">
                <a:off x="5623503" y="2333051"/>
                <a:ext cx="480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err="1" smtClean="0"/>
                  <a:t>ы</a:t>
                </a:r>
                <a:endParaRPr lang="ru-RU" dirty="0"/>
              </a:p>
            </p:txBody>
          </p:sp>
          <p:sp>
            <p:nvSpPr>
              <p:cNvPr id="49" name="TextBox 19"/>
              <p:cNvSpPr txBox="1">
                <a:spLocks noChangeArrowheads="1"/>
              </p:cNvSpPr>
              <p:nvPr/>
            </p:nvSpPr>
            <p:spPr bwMode="auto">
              <a:xfrm>
                <a:off x="5572132" y="2786058"/>
                <a:ext cx="2071702" cy="369332"/>
              </a:xfrm>
              <a:prstGeom prst="rect">
                <a:avLst/>
              </a:prstGeom>
              <a:solidFill>
                <a:srgbClr val="0070C0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ru-RU" dirty="0" err="1" smtClean="0">
                    <a:latin typeface="Calibri" pitchFamily="34" charset="0"/>
                  </a:rPr>
                  <a:t>влк</a:t>
                </a:r>
                <a:r>
                  <a:rPr lang="ru-RU" dirty="0" smtClean="0">
                    <a:latin typeface="Calibri" pitchFamily="34" charset="0"/>
                  </a:rPr>
                  <a:t>. Котопахи</a:t>
                </a:r>
                <a:endParaRPr lang="ru-RU" dirty="0">
                  <a:latin typeface="Calibri" pitchFamily="34" charset="0"/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 rot="20834225">
              <a:off x="3049693" y="3046785"/>
              <a:ext cx="17859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Амазонская низменность</a:t>
              </a:r>
              <a:endParaRPr lang="ru-RU" dirty="0"/>
            </a:p>
          </p:txBody>
        </p:sp>
      </p:grpSp>
      <p:grpSp>
        <p:nvGrpSpPr>
          <p:cNvPr id="36" name="Группа 44"/>
          <p:cNvGrpSpPr/>
          <p:nvPr/>
        </p:nvGrpSpPr>
        <p:grpSpPr>
          <a:xfrm>
            <a:off x="285720" y="1357298"/>
            <a:ext cx="4500594" cy="4000528"/>
            <a:chOff x="0" y="571480"/>
            <a:chExt cx="4143404" cy="3714776"/>
          </a:xfrm>
        </p:grpSpPr>
        <p:grpSp>
          <p:nvGrpSpPr>
            <p:cNvPr id="54" name="Группа 43"/>
            <p:cNvGrpSpPr/>
            <p:nvPr/>
          </p:nvGrpSpPr>
          <p:grpSpPr>
            <a:xfrm>
              <a:off x="0" y="571480"/>
              <a:ext cx="4143404" cy="3714776"/>
              <a:chOff x="1571604" y="2143116"/>
              <a:chExt cx="1928826" cy="1928826"/>
            </a:xfrm>
          </p:grpSpPr>
          <p:pic>
            <p:nvPicPr>
              <p:cNvPr id="57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rcRect l="25210" t="21081" r="57753" b="51659"/>
              <a:stretch>
                <a:fillRect/>
              </a:stretch>
            </p:blipFill>
            <p:spPr bwMode="auto">
              <a:xfrm>
                <a:off x="1571604" y="2143116"/>
                <a:ext cx="1928826" cy="1928826"/>
              </a:xfrm>
              <a:prstGeom prst="ellipse">
                <a:avLst/>
              </a:prstGeom>
              <a:ln w="190500" cap="rnd">
                <a:solidFill>
                  <a:srgbClr val="C8C6BD"/>
                </a:solidFill>
                <a:prstDash val="solid"/>
              </a:ln>
              <a:effectLst>
                <a:outerShdw blurRad="127000" algn="bl" rotWithShape="0">
                  <a:srgbClr val="000000"/>
                </a:outerShdw>
              </a:effectLst>
              <a:scene3d>
                <a:camera prst="perspectiveFront" fov="5400000"/>
                <a:lightRig rig="threePt" dir="t">
                  <a:rot lat="0" lon="0" rev="19200000"/>
                </a:lightRig>
              </a:scene3d>
              <a:sp3d extrusionH="25400">
                <a:bevelT w="304800" h="152400" prst="hardEdge"/>
                <a:extrusionClr>
                  <a:srgbClr val="000000"/>
                </a:extrusionClr>
              </a:sp3d>
            </p:spPr>
          </p:pic>
          <p:sp>
            <p:nvSpPr>
              <p:cNvPr id="58" name="Полилиния 57"/>
              <p:cNvSpPr/>
              <p:nvPr/>
            </p:nvSpPr>
            <p:spPr>
              <a:xfrm>
                <a:off x="2758338" y="3063240"/>
                <a:ext cx="152502" cy="267932"/>
              </a:xfrm>
              <a:custGeom>
                <a:avLst/>
                <a:gdLst>
                  <a:gd name="connsiteX0" fmla="*/ 152502 w 152502"/>
                  <a:gd name="connsiteY0" fmla="*/ 0 h 267932"/>
                  <a:gd name="connsiteX1" fmla="*/ 144882 w 152502"/>
                  <a:gd name="connsiteY1" fmla="*/ 34290 h 267932"/>
                  <a:gd name="connsiteX2" fmla="*/ 137262 w 152502"/>
                  <a:gd name="connsiteY2" fmla="*/ 45720 h 267932"/>
                  <a:gd name="connsiteX3" fmla="*/ 129642 w 152502"/>
                  <a:gd name="connsiteY3" fmla="*/ 72390 h 267932"/>
                  <a:gd name="connsiteX4" fmla="*/ 118212 w 152502"/>
                  <a:gd name="connsiteY4" fmla="*/ 83820 h 267932"/>
                  <a:gd name="connsiteX5" fmla="*/ 114402 w 152502"/>
                  <a:gd name="connsiteY5" fmla="*/ 95250 h 267932"/>
                  <a:gd name="connsiteX6" fmla="*/ 106782 w 152502"/>
                  <a:gd name="connsiteY6" fmla="*/ 106680 h 267932"/>
                  <a:gd name="connsiteX7" fmla="*/ 95352 w 152502"/>
                  <a:gd name="connsiteY7" fmla="*/ 144780 h 267932"/>
                  <a:gd name="connsiteX8" fmla="*/ 83922 w 152502"/>
                  <a:gd name="connsiteY8" fmla="*/ 156210 h 267932"/>
                  <a:gd name="connsiteX9" fmla="*/ 72492 w 152502"/>
                  <a:gd name="connsiteY9" fmla="*/ 179070 h 267932"/>
                  <a:gd name="connsiteX10" fmla="*/ 61062 w 152502"/>
                  <a:gd name="connsiteY10" fmla="*/ 186690 h 267932"/>
                  <a:gd name="connsiteX11" fmla="*/ 42012 w 152502"/>
                  <a:gd name="connsiteY11" fmla="*/ 209550 h 267932"/>
                  <a:gd name="connsiteX12" fmla="*/ 19152 w 152502"/>
                  <a:gd name="connsiteY12" fmla="*/ 224790 h 267932"/>
                  <a:gd name="connsiteX13" fmla="*/ 11532 w 152502"/>
                  <a:gd name="connsiteY13" fmla="*/ 236220 h 267932"/>
                  <a:gd name="connsiteX14" fmla="*/ 102 w 152502"/>
                  <a:gd name="connsiteY14" fmla="*/ 266700 h 267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52502" h="267932">
                    <a:moveTo>
                      <a:pt x="152502" y="0"/>
                    </a:moveTo>
                    <a:cubicBezTo>
                      <a:pt x="151039" y="8780"/>
                      <a:pt x="149572" y="24911"/>
                      <a:pt x="144882" y="34290"/>
                    </a:cubicBezTo>
                    <a:cubicBezTo>
                      <a:pt x="142834" y="38386"/>
                      <a:pt x="139802" y="41910"/>
                      <a:pt x="137262" y="45720"/>
                    </a:cubicBezTo>
                    <a:cubicBezTo>
                      <a:pt x="136754" y="47752"/>
                      <a:pt x="131828" y="69110"/>
                      <a:pt x="129642" y="72390"/>
                    </a:cubicBezTo>
                    <a:cubicBezTo>
                      <a:pt x="126653" y="76873"/>
                      <a:pt x="122022" y="80010"/>
                      <a:pt x="118212" y="83820"/>
                    </a:cubicBezTo>
                    <a:cubicBezTo>
                      <a:pt x="116942" y="87630"/>
                      <a:pt x="116198" y="91658"/>
                      <a:pt x="114402" y="95250"/>
                    </a:cubicBezTo>
                    <a:cubicBezTo>
                      <a:pt x="112354" y="99346"/>
                      <a:pt x="108586" y="102471"/>
                      <a:pt x="106782" y="106680"/>
                    </a:cubicBezTo>
                    <a:cubicBezTo>
                      <a:pt x="102897" y="115745"/>
                      <a:pt x="101755" y="138377"/>
                      <a:pt x="95352" y="144780"/>
                    </a:cubicBezTo>
                    <a:lnTo>
                      <a:pt x="83922" y="156210"/>
                    </a:lnTo>
                    <a:cubicBezTo>
                      <a:pt x="80823" y="165506"/>
                      <a:pt x="79878" y="171684"/>
                      <a:pt x="72492" y="179070"/>
                    </a:cubicBezTo>
                    <a:cubicBezTo>
                      <a:pt x="69254" y="182308"/>
                      <a:pt x="64872" y="184150"/>
                      <a:pt x="61062" y="186690"/>
                    </a:cubicBezTo>
                    <a:cubicBezTo>
                      <a:pt x="54289" y="196850"/>
                      <a:pt x="52167" y="201652"/>
                      <a:pt x="42012" y="209550"/>
                    </a:cubicBezTo>
                    <a:cubicBezTo>
                      <a:pt x="34783" y="215173"/>
                      <a:pt x="19152" y="224790"/>
                      <a:pt x="19152" y="224790"/>
                    </a:cubicBezTo>
                    <a:cubicBezTo>
                      <a:pt x="16612" y="228600"/>
                      <a:pt x="13097" y="231917"/>
                      <a:pt x="11532" y="236220"/>
                    </a:cubicBezTo>
                    <a:cubicBezTo>
                      <a:pt x="0" y="267932"/>
                      <a:pt x="14822" y="266700"/>
                      <a:pt x="102" y="266700"/>
                    </a:cubicBezTo>
                  </a:path>
                </a:pathLst>
              </a:custGeom>
              <a:solidFill>
                <a:schemeClr val="accent6">
                  <a:lumMod val="75000"/>
                  <a:alpha val="0"/>
                </a:schemeClr>
              </a:solidFill>
              <a:ln w="317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Полилиния 59"/>
              <p:cNvSpPr/>
              <p:nvPr/>
            </p:nvSpPr>
            <p:spPr>
              <a:xfrm>
                <a:off x="1714500" y="2564130"/>
                <a:ext cx="872490" cy="1188720"/>
              </a:xfrm>
              <a:custGeom>
                <a:avLst/>
                <a:gdLst>
                  <a:gd name="connsiteX0" fmla="*/ 0 w 872490"/>
                  <a:gd name="connsiteY0" fmla="*/ 0 h 1188720"/>
                  <a:gd name="connsiteX1" fmla="*/ 11430 w 872490"/>
                  <a:gd name="connsiteY1" fmla="*/ 3810 h 1188720"/>
                  <a:gd name="connsiteX2" fmla="*/ 34290 w 872490"/>
                  <a:gd name="connsiteY2" fmla="*/ 19050 h 1188720"/>
                  <a:gd name="connsiteX3" fmla="*/ 57150 w 872490"/>
                  <a:gd name="connsiteY3" fmla="*/ 26670 h 1188720"/>
                  <a:gd name="connsiteX4" fmla="*/ 68580 w 872490"/>
                  <a:gd name="connsiteY4" fmla="*/ 30480 h 1188720"/>
                  <a:gd name="connsiteX5" fmla="*/ 80010 w 872490"/>
                  <a:gd name="connsiteY5" fmla="*/ 38100 h 1188720"/>
                  <a:gd name="connsiteX6" fmla="*/ 102870 w 872490"/>
                  <a:gd name="connsiteY6" fmla="*/ 57150 h 1188720"/>
                  <a:gd name="connsiteX7" fmla="*/ 114300 w 872490"/>
                  <a:gd name="connsiteY7" fmla="*/ 60960 h 1188720"/>
                  <a:gd name="connsiteX8" fmla="*/ 137160 w 872490"/>
                  <a:gd name="connsiteY8" fmla="*/ 80010 h 1188720"/>
                  <a:gd name="connsiteX9" fmla="*/ 148590 w 872490"/>
                  <a:gd name="connsiteY9" fmla="*/ 83820 h 1188720"/>
                  <a:gd name="connsiteX10" fmla="*/ 175260 w 872490"/>
                  <a:gd name="connsiteY10" fmla="*/ 106680 h 1188720"/>
                  <a:gd name="connsiteX11" fmla="*/ 186690 w 872490"/>
                  <a:gd name="connsiteY11" fmla="*/ 110490 h 1188720"/>
                  <a:gd name="connsiteX12" fmla="*/ 205740 w 872490"/>
                  <a:gd name="connsiteY12" fmla="*/ 137160 h 1188720"/>
                  <a:gd name="connsiteX13" fmla="*/ 217170 w 872490"/>
                  <a:gd name="connsiteY13" fmla="*/ 148590 h 1188720"/>
                  <a:gd name="connsiteX14" fmla="*/ 232410 w 872490"/>
                  <a:gd name="connsiteY14" fmla="*/ 175260 h 1188720"/>
                  <a:gd name="connsiteX15" fmla="*/ 243840 w 872490"/>
                  <a:gd name="connsiteY15" fmla="*/ 213360 h 1188720"/>
                  <a:gd name="connsiteX16" fmla="*/ 251460 w 872490"/>
                  <a:gd name="connsiteY16" fmla="*/ 224790 h 1188720"/>
                  <a:gd name="connsiteX17" fmla="*/ 262890 w 872490"/>
                  <a:gd name="connsiteY17" fmla="*/ 243840 h 1188720"/>
                  <a:gd name="connsiteX18" fmla="*/ 274320 w 872490"/>
                  <a:gd name="connsiteY18" fmla="*/ 251460 h 1188720"/>
                  <a:gd name="connsiteX19" fmla="*/ 285750 w 872490"/>
                  <a:gd name="connsiteY19" fmla="*/ 262890 h 1188720"/>
                  <a:gd name="connsiteX20" fmla="*/ 300990 w 872490"/>
                  <a:gd name="connsiteY20" fmla="*/ 274320 h 1188720"/>
                  <a:gd name="connsiteX21" fmla="*/ 304800 w 872490"/>
                  <a:gd name="connsiteY21" fmla="*/ 285750 h 1188720"/>
                  <a:gd name="connsiteX22" fmla="*/ 316230 w 872490"/>
                  <a:gd name="connsiteY22" fmla="*/ 312420 h 1188720"/>
                  <a:gd name="connsiteX23" fmla="*/ 323850 w 872490"/>
                  <a:gd name="connsiteY23" fmla="*/ 350520 h 1188720"/>
                  <a:gd name="connsiteX24" fmla="*/ 327660 w 872490"/>
                  <a:gd name="connsiteY24" fmla="*/ 384810 h 1188720"/>
                  <a:gd name="connsiteX25" fmla="*/ 335280 w 872490"/>
                  <a:gd name="connsiteY25" fmla="*/ 457200 h 1188720"/>
                  <a:gd name="connsiteX26" fmla="*/ 346710 w 872490"/>
                  <a:gd name="connsiteY26" fmla="*/ 510540 h 1188720"/>
                  <a:gd name="connsiteX27" fmla="*/ 350520 w 872490"/>
                  <a:gd name="connsiteY27" fmla="*/ 521970 h 1188720"/>
                  <a:gd name="connsiteX28" fmla="*/ 354330 w 872490"/>
                  <a:gd name="connsiteY28" fmla="*/ 533400 h 1188720"/>
                  <a:gd name="connsiteX29" fmla="*/ 365760 w 872490"/>
                  <a:gd name="connsiteY29" fmla="*/ 544830 h 1188720"/>
                  <a:gd name="connsiteX30" fmla="*/ 392430 w 872490"/>
                  <a:gd name="connsiteY30" fmla="*/ 624840 h 1188720"/>
                  <a:gd name="connsiteX31" fmla="*/ 400050 w 872490"/>
                  <a:gd name="connsiteY31" fmla="*/ 647700 h 1188720"/>
                  <a:gd name="connsiteX32" fmla="*/ 403860 w 872490"/>
                  <a:gd name="connsiteY32" fmla="*/ 659130 h 1188720"/>
                  <a:gd name="connsiteX33" fmla="*/ 411480 w 872490"/>
                  <a:gd name="connsiteY33" fmla="*/ 670560 h 1188720"/>
                  <a:gd name="connsiteX34" fmla="*/ 415290 w 872490"/>
                  <a:gd name="connsiteY34" fmla="*/ 685800 h 1188720"/>
                  <a:gd name="connsiteX35" fmla="*/ 426720 w 872490"/>
                  <a:gd name="connsiteY35" fmla="*/ 720090 h 1188720"/>
                  <a:gd name="connsiteX36" fmla="*/ 430530 w 872490"/>
                  <a:gd name="connsiteY36" fmla="*/ 731520 h 1188720"/>
                  <a:gd name="connsiteX37" fmla="*/ 441960 w 872490"/>
                  <a:gd name="connsiteY37" fmla="*/ 739140 h 1188720"/>
                  <a:gd name="connsiteX38" fmla="*/ 449580 w 872490"/>
                  <a:gd name="connsiteY38" fmla="*/ 750570 h 1188720"/>
                  <a:gd name="connsiteX39" fmla="*/ 468630 w 872490"/>
                  <a:gd name="connsiteY39" fmla="*/ 762000 h 1188720"/>
                  <a:gd name="connsiteX40" fmla="*/ 480060 w 872490"/>
                  <a:gd name="connsiteY40" fmla="*/ 769620 h 1188720"/>
                  <a:gd name="connsiteX41" fmla="*/ 495300 w 872490"/>
                  <a:gd name="connsiteY41" fmla="*/ 796290 h 1188720"/>
                  <a:gd name="connsiteX42" fmla="*/ 510540 w 872490"/>
                  <a:gd name="connsiteY42" fmla="*/ 819150 h 1188720"/>
                  <a:gd name="connsiteX43" fmla="*/ 514350 w 872490"/>
                  <a:gd name="connsiteY43" fmla="*/ 830580 h 1188720"/>
                  <a:gd name="connsiteX44" fmla="*/ 541020 w 872490"/>
                  <a:gd name="connsiteY44" fmla="*/ 864870 h 1188720"/>
                  <a:gd name="connsiteX45" fmla="*/ 548640 w 872490"/>
                  <a:gd name="connsiteY45" fmla="*/ 880110 h 1188720"/>
                  <a:gd name="connsiteX46" fmla="*/ 556260 w 872490"/>
                  <a:gd name="connsiteY46" fmla="*/ 891540 h 1188720"/>
                  <a:gd name="connsiteX47" fmla="*/ 560070 w 872490"/>
                  <a:gd name="connsiteY47" fmla="*/ 902970 h 1188720"/>
                  <a:gd name="connsiteX48" fmla="*/ 586740 w 872490"/>
                  <a:gd name="connsiteY48" fmla="*/ 922020 h 1188720"/>
                  <a:gd name="connsiteX49" fmla="*/ 617220 w 872490"/>
                  <a:gd name="connsiteY49" fmla="*/ 941070 h 1188720"/>
                  <a:gd name="connsiteX50" fmla="*/ 628650 w 872490"/>
                  <a:gd name="connsiteY50" fmla="*/ 948690 h 1188720"/>
                  <a:gd name="connsiteX51" fmla="*/ 655320 w 872490"/>
                  <a:gd name="connsiteY51" fmla="*/ 960120 h 1188720"/>
                  <a:gd name="connsiteX52" fmla="*/ 674370 w 872490"/>
                  <a:gd name="connsiteY52" fmla="*/ 1017270 h 1188720"/>
                  <a:gd name="connsiteX53" fmla="*/ 678180 w 872490"/>
                  <a:gd name="connsiteY53" fmla="*/ 1028700 h 1188720"/>
                  <a:gd name="connsiteX54" fmla="*/ 681990 w 872490"/>
                  <a:gd name="connsiteY54" fmla="*/ 1043940 h 1188720"/>
                  <a:gd name="connsiteX55" fmla="*/ 693420 w 872490"/>
                  <a:gd name="connsiteY55" fmla="*/ 1055370 h 1188720"/>
                  <a:gd name="connsiteX56" fmla="*/ 712470 w 872490"/>
                  <a:gd name="connsiteY56" fmla="*/ 1074420 h 1188720"/>
                  <a:gd name="connsiteX57" fmla="*/ 735330 w 872490"/>
                  <a:gd name="connsiteY57" fmla="*/ 1120140 h 1188720"/>
                  <a:gd name="connsiteX58" fmla="*/ 750570 w 872490"/>
                  <a:gd name="connsiteY58" fmla="*/ 1146810 h 1188720"/>
                  <a:gd name="connsiteX59" fmla="*/ 777240 w 872490"/>
                  <a:gd name="connsiteY59" fmla="*/ 1162050 h 1188720"/>
                  <a:gd name="connsiteX60" fmla="*/ 800100 w 872490"/>
                  <a:gd name="connsiteY60" fmla="*/ 1169670 h 1188720"/>
                  <a:gd name="connsiteX61" fmla="*/ 811530 w 872490"/>
                  <a:gd name="connsiteY61" fmla="*/ 1173480 h 1188720"/>
                  <a:gd name="connsiteX62" fmla="*/ 853440 w 872490"/>
                  <a:gd name="connsiteY62" fmla="*/ 1177290 h 1188720"/>
                  <a:gd name="connsiteX63" fmla="*/ 872490 w 872490"/>
                  <a:gd name="connsiteY63" fmla="*/ 1188720 h 1188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</a:cxnLst>
                <a:rect l="l" t="t" r="r" b="b"/>
                <a:pathLst>
                  <a:path w="872490" h="1188720">
                    <a:moveTo>
                      <a:pt x="0" y="0"/>
                    </a:moveTo>
                    <a:cubicBezTo>
                      <a:pt x="3810" y="1270"/>
                      <a:pt x="7919" y="1860"/>
                      <a:pt x="11430" y="3810"/>
                    </a:cubicBezTo>
                    <a:cubicBezTo>
                      <a:pt x="19436" y="8258"/>
                      <a:pt x="25602" y="16154"/>
                      <a:pt x="34290" y="19050"/>
                    </a:cubicBezTo>
                    <a:lnTo>
                      <a:pt x="57150" y="26670"/>
                    </a:lnTo>
                    <a:cubicBezTo>
                      <a:pt x="60960" y="27940"/>
                      <a:pt x="65238" y="28252"/>
                      <a:pt x="68580" y="30480"/>
                    </a:cubicBezTo>
                    <a:cubicBezTo>
                      <a:pt x="72390" y="33020"/>
                      <a:pt x="76492" y="35169"/>
                      <a:pt x="80010" y="38100"/>
                    </a:cubicBezTo>
                    <a:cubicBezTo>
                      <a:pt x="92649" y="48633"/>
                      <a:pt x="88681" y="50055"/>
                      <a:pt x="102870" y="57150"/>
                    </a:cubicBezTo>
                    <a:cubicBezTo>
                      <a:pt x="106462" y="58946"/>
                      <a:pt x="110490" y="59690"/>
                      <a:pt x="114300" y="60960"/>
                    </a:cubicBezTo>
                    <a:cubicBezTo>
                      <a:pt x="122726" y="69386"/>
                      <a:pt x="126551" y="74706"/>
                      <a:pt x="137160" y="80010"/>
                    </a:cubicBezTo>
                    <a:cubicBezTo>
                      <a:pt x="140752" y="81806"/>
                      <a:pt x="144780" y="82550"/>
                      <a:pt x="148590" y="83820"/>
                    </a:cubicBezTo>
                    <a:cubicBezTo>
                      <a:pt x="157598" y="92828"/>
                      <a:pt x="163856" y="100163"/>
                      <a:pt x="175260" y="106680"/>
                    </a:cubicBezTo>
                    <a:cubicBezTo>
                      <a:pt x="178747" y="108673"/>
                      <a:pt x="182880" y="109220"/>
                      <a:pt x="186690" y="110490"/>
                    </a:cubicBezTo>
                    <a:cubicBezTo>
                      <a:pt x="192721" y="119536"/>
                      <a:pt x="198651" y="128890"/>
                      <a:pt x="205740" y="137160"/>
                    </a:cubicBezTo>
                    <a:cubicBezTo>
                      <a:pt x="209247" y="141251"/>
                      <a:pt x="213360" y="144780"/>
                      <a:pt x="217170" y="148590"/>
                    </a:cubicBezTo>
                    <a:cubicBezTo>
                      <a:pt x="228823" y="183550"/>
                      <a:pt x="209344" y="129128"/>
                      <a:pt x="232410" y="175260"/>
                    </a:cubicBezTo>
                    <a:cubicBezTo>
                      <a:pt x="243059" y="196558"/>
                      <a:pt x="227062" y="188193"/>
                      <a:pt x="243840" y="213360"/>
                    </a:cubicBezTo>
                    <a:cubicBezTo>
                      <a:pt x="246380" y="217170"/>
                      <a:pt x="249033" y="220907"/>
                      <a:pt x="251460" y="224790"/>
                    </a:cubicBezTo>
                    <a:cubicBezTo>
                      <a:pt x="255385" y="231070"/>
                      <a:pt x="258071" y="238217"/>
                      <a:pt x="262890" y="243840"/>
                    </a:cubicBezTo>
                    <a:cubicBezTo>
                      <a:pt x="265870" y="247317"/>
                      <a:pt x="270802" y="248529"/>
                      <a:pt x="274320" y="251460"/>
                    </a:cubicBezTo>
                    <a:cubicBezTo>
                      <a:pt x="278459" y="254909"/>
                      <a:pt x="281659" y="259383"/>
                      <a:pt x="285750" y="262890"/>
                    </a:cubicBezTo>
                    <a:cubicBezTo>
                      <a:pt x="290571" y="267023"/>
                      <a:pt x="295910" y="270510"/>
                      <a:pt x="300990" y="274320"/>
                    </a:cubicBezTo>
                    <a:cubicBezTo>
                      <a:pt x="302260" y="278130"/>
                      <a:pt x="303218" y="282059"/>
                      <a:pt x="304800" y="285750"/>
                    </a:cubicBezTo>
                    <a:cubicBezTo>
                      <a:pt x="310500" y="299050"/>
                      <a:pt x="313252" y="299514"/>
                      <a:pt x="316230" y="312420"/>
                    </a:cubicBezTo>
                    <a:cubicBezTo>
                      <a:pt x="319142" y="325040"/>
                      <a:pt x="322420" y="337648"/>
                      <a:pt x="323850" y="350520"/>
                    </a:cubicBezTo>
                    <a:cubicBezTo>
                      <a:pt x="325120" y="361950"/>
                      <a:pt x="326435" y="373375"/>
                      <a:pt x="327660" y="384810"/>
                    </a:cubicBezTo>
                    <a:cubicBezTo>
                      <a:pt x="330245" y="408935"/>
                      <a:pt x="332271" y="433124"/>
                      <a:pt x="335280" y="457200"/>
                    </a:cubicBezTo>
                    <a:cubicBezTo>
                      <a:pt x="340086" y="495650"/>
                      <a:pt x="335852" y="477966"/>
                      <a:pt x="346710" y="510540"/>
                    </a:cubicBezTo>
                    <a:lnTo>
                      <a:pt x="350520" y="521970"/>
                    </a:lnTo>
                    <a:cubicBezTo>
                      <a:pt x="351790" y="525780"/>
                      <a:pt x="351490" y="530560"/>
                      <a:pt x="354330" y="533400"/>
                    </a:cubicBezTo>
                    <a:lnTo>
                      <a:pt x="365760" y="544830"/>
                    </a:lnTo>
                    <a:lnTo>
                      <a:pt x="392430" y="624840"/>
                    </a:lnTo>
                    <a:lnTo>
                      <a:pt x="400050" y="647700"/>
                    </a:lnTo>
                    <a:cubicBezTo>
                      <a:pt x="401320" y="651510"/>
                      <a:pt x="401632" y="655788"/>
                      <a:pt x="403860" y="659130"/>
                    </a:cubicBezTo>
                    <a:lnTo>
                      <a:pt x="411480" y="670560"/>
                    </a:lnTo>
                    <a:cubicBezTo>
                      <a:pt x="412750" y="675640"/>
                      <a:pt x="413785" y="680784"/>
                      <a:pt x="415290" y="685800"/>
                    </a:cubicBezTo>
                    <a:lnTo>
                      <a:pt x="426720" y="720090"/>
                    </a:lnTo>
                    <a:cubicBezTo>
                      <a:pt x="427990" y="723900"/>
                      <a:pt x="427188" y="729292"/>
                      <a:pt x="430530" y="731520"/>
                    </a:cubicBezTo>
                    <a:lnTo>
                      <a:pt x="441960" y="739140"/>
                    </a:lnTo>
                    <a:cubicBezTo>
                      <a:pt x="444500" y="742950"/>
                      <a:pt x="446103" y="747590"/>
                      <a:pt x="449580" y="750570"/>
                    </a:cubicBezTo>
                    <a:cubicBezTo>
                      <a:pt x="455203" y="755389"/>
                      <a:pt x="462350" y="758075"/>
                      <a:pt x="468630" y="762000"/>
                    </a:cubicBezTo>
                    <a:cubicBezTo>
                      <a:pt x="472513" y="764427"/>
                      <a:pt x="476250" y="767080"/>
                      <a:pt x="480060" y="769620"/>
                    </a:cubicBezTo>
                    <a:cubicBezTo>
                      <a:pt x="506419" y="809159"/>
                      <a:pt x="466297" y="747951"/>
                      <a:pt x="495300" y="796290"/>
                    </a:cubicBezTo>
                    <a:cubicBezTo>
                      <a:pt x="500012" y="804143"/>
                      <a:pt x="507644" y="810462"/>
                      <a:pt x="510540" y="819150"/>
                    </a:cubicBezTo>
                    <a:cubicBezTo>
                      <a:pt x="511810" y="822960"/>
                      <a:pt x="512122" y="827238"/>
                      <a:pt x="514350" y="830580"/>
                    </a:cubicBezTo>
                    <a:cubicBezTo>
                      <a:pt x="539437" y="868210"/>
                      <a:pt x="510586" y="804002"/>
                      <a:pt x="541020" y="864870"/>
                    </a:cubicBezTo>
                    <a:cubicBezTo>
                      <a:pt x="543560" y="869950"/>
                      <a:pt x="545822" y="875179"/>
                      <a:pt x="548640" y="880110"/>
                    </a:cubicBezTo>
                    <a:cubicBezTo>
                      <a:pt x="550912" y="884086"/>
                      <a:pt x="554212" y="887444"/>
                      <a:pt x="556260" y="891540"/>
                    </a:cubicBezTo>
                    <a:cubicBezTo>
                      <a:pt x="558056" y="895132"/>
                      <a:pt x="557842" y="899628"/>
                      <a:pt x="560070" y="902970"/>
                    </a:cubicBezTo>
                    <a:cubicBezTo>
                      <a:pt x="568821" y="916096"/>
                      <a:pt x="573738" y="914435"/>
                      <a:pt x="586740" y="922020"/>
                    </a:cubicBezTo>
                    <a:cubicBezTo>
                      <a:pt x="597089" y="928057"/>
                      <a:pt x="607251" y="934424"/>
                      <a:pt x="617220" y="941070"/>
                    </a:cubicBezTo>
                    <a:cubicBezTo>
                      <a:pt x="621030" y="943610"/>
                      <a:pt x="624674" y="946418"/>
                      <a:pt x="628650" y="948690"/>
                    </a:cubicBezTo>
                    <a:cubicBezTo>
                      <a:pt x="641832" y="956223"/>
                      <a:pt x="642497" y="955846"/>
                      <a:pt x="655320" y="960120"/>
                    </a:cubicBezTo>
                    <a:lnTo>
                      <a:pt x="674370" y="1017270"/>
                    </a:lnTo>
                    <a:cubicBezTo>
                      <a:pt x="675640" y="1021080"/>
                      <a:pt x="677206" y="1024804"/>
                      <a:pt x="678180" y="1028700"/>
                    </a:cubicBezTo>
                    <a:cubicBezTo>
                      <a:pt x="679450" y="1033780"/>
                      <a:pt x="679392" y="1039394"/>
                      <a:pt x="681990" y="1043940"/>
                    </a:cubicBezTo>
                    <a:cubicBezTo>
                      <a:pt x="684663" y="1048618"/>
                      <a:pt x="690288" y="1050985"/>
                      <a:pt x="693420" y="1055370"/>
                    </a:cubicBezTo>
                    <a:cubicBezTo>
                      <a:pt x="708133" y="1075968"/>
                      <a:pt x="691907" y="1067566"/>
                      <a:pt x="712470" y="1074420"/>
                    </a:cubicBezTo>
                    <a:cubicBezTo>
                      <a:pt x="731623" y="1131879"/>
                      <a:pt x="705787" y="1061054"/>
                      <a:pt x="735330" y="1120140"/>
                    </a:cubicBezTo>
                    <a:cubicBezTo>
                      <a:pt x="738318" y="1126116"/>
                      <a:pt x="745185" y="1141425"/>
                      <a:pt x="750570" y="1146810"/>
                    </a:cubicBezTo>
                    <a:cubicBezTo>
                      <a:pt x="755152" y="1151392"/>
                      <a:pt x="772260" y="1160058"/>
                      <a:pt x="777240" y="1162050"/>
                    </a:cubicBezTo>
                    <a:cubicBezTo>
                      <a:pt x="784698" y="1165033"/>
                      <a:pt x="792480" y="1167130"/>
                      <a:pt x="800100" y="1169670"/>
                    </a:cubicBezTo>
                    <a:cubicBezTo>
                      <a:pt x="803910" y="1170940"/>
                      <a:pt x="807530" y="1173116"/>
                      <a:pt x="811530" y="1173480"/>
                    </a:cubicBezTo>
                    <a:lnTo>
                      <a:pt x="853440" y="1177290"/>
                    </a:lnTo>
                    <a:cubicBezTo>
                      <a:pt x="868278" y="1182236"/>
                      <a:pt x="862030" y="1178260"/>
                      <a:pt x="872490" y="1188720"/>
                    </a:cubicBezTo>
                  </a:path>
                </a:pathLst>
              </a:custGeom>
              <a:solidFill>
                <a:schemeClr val="accent6">
                  <a:lumMod val="75000"/>
                  <a:alpha val="0"/>
                </a:schemeClr>
              </a:solidFill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5-конечная звезда 64"/>
              <p:cNvSpPr/>
              <p:nvPr/>
            </p:nvSpPr>
            <p:spPr>
              <a:xfrm flipH="1">
                <a:off x="2500298" y="3643314"/>
                <a:ext cx="45719" cy="45719"/>
              </a:xfrm>
              <a:prstGeom prst="star5">
                <a:avLst/>
              </a:prstGeom>
              <a:solidFill>
                <a:schemeClr val="tx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66" name="Picture 15" descr="шш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136950" y="3033343"/>
                <a:ext cx="226631" cy="260626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  <p:pic>
          <p:nvPicPr>
            <p:cNvPr id="55" name="Picture 15" descr="шш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8728" y="2357430"/>
              <a:ext cx="314740" cy="361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" name="TextBox 43"/>
          <p:cNvSpPr txBox="1"/>
          <p:nvPr/>
        </p:nvSpPr>
        <p:spPr>
          <a:xfrm rot="18172662">
            <a:off x="2306072" y="2752172"/>
            <a:ext cx="2384930" cy="334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Аппалачи</a:t>
            </a:r>
            <a:endParaRPr lang="ru-RU" sz="14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2613613" y="4280761"/>
            <a:ext cx="1596535" cy="3977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влк</a:t>
            </a:r>
            <a:r>
              <a:rPr lang="ru-RU" dirty="0" smtClean="0"/>
              <a:t>. </a:t>
            </a:r>
            <a:r>
              <a:rPr lang="ru-RU" dirty="0" err="1" smtClean="0"/>
              <a:t>Орисаба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 rot="3923093">
            <a:off x="376480" y="3189729"/>
            <a:ext cx="2558738" cy="4011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  о  </a:t>
            </a:r>
            <a:r>
              <a:rPr lang="ru-RU" dirty="0" err="1" smtClean="0"/>
              <a:t>р</a:t>
            </a:r>
            <a:r>
              <a:rPr lang="ru-RU" dirty="0" smtClean="0"/>
              <a:t>  </a:t>
            </a:r>
            <a:r>
              <a:rPr lang="ru-RU" dirty="0" err="1" smtClean="0"/>
              <a:t>д</a:t>
            </a:r>
            <a:r>
              <a:rPr lang="ru-RU" dirty="0" smtClean="0"/>
              <a:t>  и  л  </a:t>
            </a:r>
            <a:r>
              <a:rPr lang="ru-RU" dirty="0" err="1" smtClean="0"/>
              <a:t>ь</a:t>
            </a:r>
            <a:r>
              <a:rPr lang="ru-RU" dirty="0" smtClean="0"/>
              <a:t>  е  </a:t>
            </a:r>
            <a:r>
              <a:rPr lang="ru-RU" dirty="0" err="1" smtClean="0"/>
              <a:t>р</a:t>
            </a:r>
            <a:r>
              <a:rPr lang="ru-RU" dirty="0" smtClean="0"/>
              <a:t>  </a:t>
            </a:r>
            <a:r>
              <a:rPr lang="ru-RU" dirty="0" err="1" smtClean="0"/>
              <a:t>ы</a:t>
            </a:r>
            <a:endParaRPr lang="ru-RU" dirty="0"/>
          </a:p>
        </p:txBody>
      </p:sp>
      <p:pic>
        <p:nvPicPr>
          <p:cNvPr id="34" name="Picture 4" descr="http://456spb.edusite.ru/images/c09-3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452319" y="548680"/>
            <a:ext cx="1301844" cy="1584176"/>
          </a:xfrm>
          <a:prstGeom prst="rect">
            <a:avLst/>
          </a:prstGeom>
          <a:noFill/>
        </p:spPr>
      </p:pic>
      <p:grpSp>
        <p:nvGrpSpPr>
          <p:cNvPr id="43" name="Группа 34"/>
          <p:cNvGrpSpPr/>
          <p:nvPr/>
        </p:nvGrpSpPr>
        <p:grpSpPr>
          <a:xfrm>
            <a:off x="2411760" y="4437112"/>
            <a:ext cx="214314" cy="214314"/>
            <a:chOff x="2857488" y="5214950"/>
            <a:chExt cx="285752" cy="285752"/>
          </a:xfrm>
        </p:grpSpPr>
        <p:grpSp>
          <p:nvGrpSpPr>
            <p:cNvPr id="56" name="Группа 16"/>
            <p:cNvGrpSpPr/>
            <p:nvPr/>
          </p:nvGrpSpPr>
          <p:grpSpPr>
            <a:xfrm>
              <a:off x="2857487" y="5214950"/>
              <a:ext cx="285753" cy="285752"/>
              <a:chOff x="1428728" y="1285860"/>
              <a:chExt cx="3357586" cy="2928958"/>
            </a:xfrm>
          </p:grpSpPr>
          <p:cxnSp>
            <p:nvCxnSpPr>
              <p:cNvPr id="61" name="Прямая соединительная линия 2"/>
              <p:cNvCxnSpPr/>
              <p:nvPr/>
            </p:nvCxnSpPr>
            <p:spPr>
              <a:xfrm rot="16200000" flipH="1">
                <a:off x="1964513" y="1607331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 rot="10800000" flipV="1">
                <a:off x="1928794" y="1643050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5400000">
                <a:off x="1678761" y="2750339"/>
                <a:ext cx="292895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1428728" y="2643182"/>
                <a:ext cx="335758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Овал 58"/>
            <p:cNvSpPr/>
            <p:nvPr/>
          </p:nvSpPr>
          <p:spPr>
            <a:xfrm>
              <a:off x="2973005" y="5326463"/>
              <a:ext cx="54718" cy="48787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34"/>
          <p:cNvGrpSpPr/>
          <p:nvPr/>
        </p:nvGrpSpPr>
        <p:grpSpPr>
          <a:xfrm>
            <a:off x="5292080" y="3212976"/>
            <a:ext cx="214314" cy="214314"/>
            <a:chOff x="2857488" y="5214950"/>
            <a:chExt cx="285752" cy="285752"/>
          </a:xfrm>
        </p:grpSpPr>
        <p:grpSp>
          <p:nvGrpSpPr>
            <p:cNvPr id="68" name="Группа 16"/>
            <p:cNvGrpSpPr/>
            <p:nvPr/>
          </p:nvGrpSpPr>
          <p:grpSpPr>
            <a:xfrm>
              <a:off x="2857487" y="5214950"/>
              <a:ext cx="285753" cy="285752"/>
              <a:chOff x="1428728" y="1285860"/>
              <a:chExt cx="3357586" cy="2928958"/>
            </a:xfrm>
          </p:grpSpPr>
          <p:cxnSp>
            <p:nvCxnSpPr>
              <p:cNvPr id="70" name="Прямая соединительная линия 2"/>
              <p:cNvCxnSpPr/>
              <p:nvPr/>
            </p:nvCxnSpPr>
            <p:spPr>
              <a:xfrm rot="16200000" flipH="1">
                <a:off x="1964513" y="1607331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rot="10800000" flipV="1">
                <a:off x="1928794" y="1643050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rot="5400000">
                <a:off x="1678761" y="2750339"/>
                <a:ext cx="292895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1428728" y="2643182"/>
                <a:ext cx="335758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Овал 68"/>
            <p:cNvSpPr/>
            <p:nvPr/>
          </p:nvSpPr>
          <p:spPr>
            <a:xfrm>
              <a:off x="2973005" y="5326463"/>
              <a:ext cx="54718" cy="48787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Контурная Европы"/>
          <p:cNvPicPr>
            <a:picLocks noChangeAspect="1" noChangeArrowheads="1"/>
          </p:cNvPicPr>
          <p:nvPr/>
        </p:nvPicPr>
        <p:blipFill>
          <a:blip r:embed="rId3" cstate="print"/>
          <a:srcRect b="11058"/>
          <a:stretch>
            <a:fillRect/>
          </a:stretch>
        </p:blipFill>
        <p:spPr bwMode="auto">
          <a:xfrm>
            <a:off x="3851275" y="549275"/>
            <a:ext cx="4621213" cy="4737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356100" y="1916113"/>
            <a:ext cx="172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b="1" dirty="0" err="1">
                <a:latin typeface="Calibri" pitchFamily="34" charset="0"/>
              </a:rPr>
              <a:t>влк</a:t>
            </a:r>
            <a:r>
              <a:rPr lang="ru-RU" sz="1000" b="1" dirty="0">
                <a:latin typeface="Calibri" pitchFamily="34" charset="0"/>
              </a:rPr>
              <a:t>. </a:t>
            </a:r>
            <a:r>
              <a:rPr lang="ru-RU" sz="1600" b="1" dirty="0">
                <a:latin typeface="Calibri" pitchFamily="34" charset="0"/>
              </a:rPr>
              <a:t>Гекла</a:t>
            </a:r>
            <a:endParaRPr lang="ru-RU" sz="1000" b="1" dirty="0">
              <a:latin typeface="Calibri" pitchFamily="34" charset="0"/>
            </a:endParaRPr>
          </a:p>
        </p:txBody>
      </p:sp>
      <p:pic>
        <p:nvPicPr>
          <p:cNvPr id="54284" name="Picture 12" descr="шш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1500" y="1557338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 Box 14"/>
          <p:cNvSpPr txBox="1">
            <a:spLocks noChangeArrowheads="1"/>
          </p:cNvSpPr>
          <p:nvPr/>
        </p:nvSpPr>
        <p:spPr bwMode="auto">
          <a:xfrm>
            <a:off x="1428728" y="5357826"/>
            <a:ext cx="721523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Условные знаки:</a:t>
            </a:r>
          </a:p>
          <a:p>
            <a:pPr>
              <a:spcBef>
                <a:spcPct val="50000"/>
              </a:spcBef>
            </a:pPr>
            <a:r>
              <a:rPr lang="ru-RU" dirty="0"/>
              <a:t>          - </a:t>
            </a:r>
            <a:r>
              <a:rPr lang="ru-RU" dirty="0" smtClean="0"/>
              <a:t> </a:t>
            </a:r>
            <a:r>
              <a:rPr lang="ru-RU" dirty="0"/>
              <a:t>вулканы</a:t>
            </a:r>
          </a:p>
        </p:txBody>
      </p:sp>
      <p:pic>
        <p:nvPicPr>
          <p:cNvPr id="4104" name="Picture 15" descr="шш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5643578"/>
            <a:ext cx="314740" cy="36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Text Box 17"/>
          <p:cNvSpPr txBox="1">
            <a:spLocks noChangeArrowheads="1"/>
          </p:cNvSpPr>
          <p:nvPr/>
        </p:nvSpPr>
        <p:spPr bwMode="auto">
          <a:xfrm>
            <a:off x="5072066" y="5715016"/>
            <a:ext cx="4608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- места распространения гейзеров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4067175" y="1341438"/>
            <a:ext cx="33131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>
                <a:latin typeface="Calibri" pitchFamily="34" charset="0"/>
              </a:rPr>
              <a:t>о.Исландия</a:t>
            </a:r>
          </a:p>
        </p:txBody>
      </p:sp>
      <p:sp>
        <p:nvSpPr>
          <p:cNvPr id="4107" name="Text Box 21"/>
          <p:cNvSpPr txBox="1">
            <a:spLocks noChangeArrowheads="1"/>
          </p:cNvSpPr>
          <p:nvPr/>
        </p:nvSpPr>
        <p:spPr bwMode="auto">
          <a:xfrm>
            <a:off x="4787900" y="188913"/>
            <a:ext cx="4105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5724525" y="188913"/>
            <a:ext cx="3095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Европа</a:t>
            </a:r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285720" y="428604"/>
            <a:ext cx="3529013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Calibri" pitchFamily="34" charset="0"/>
              </a:rPr>
              <a:t>3. Нанесите условный знак </a:t>
            </a:r>
            <a:r>
              <a:rPr lang="ru-RU" dirty="0" smtClean="0">
                <a:latin typeface="Calibri" pitchFamily="34" charset="0"/>
              </a:rPr>
              <a:t>на </a:t>
            </a:r>
            <a:r>
              <a:rPr lang="ru-RU" dirty="0">
                <a:latin typeface="Calibri" pitchFamily="34" charset="0"/>
              </a:rPr>
              <a:t>контурной </a:t>
            </a:r>
            <a:r>
              <a:rPr lang="ru-RU" dirty="0" smtClean="0">
                <a:latin typeface="Calibri" pitchFamily="34" charset="0"/>
              </a:rPr>
              <a:t>карте</a:t>
            </a:r>
            <a:r>
              <a:rPr lang="en-US" dirty="0" smtClean="0">
                <a:latin typeface="Calibri" pitchFamily="34" charset="0"/>
              </a:rPr>
              <a:t>,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при этом надо</a:t>
            </a:r>
          </a:p>
          <a:p>
            <a:r>
              <a:rPr lang="ru-RU" dirty="0">
                <a:latin typeface="Calibri" pitchFamily="34" charset="0"/>
              </a:rPr>
              <a:t>ориентироваться на очертание берегов, параллели и меридианы. </a:t>
            </a:r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214282" y="1928802"/>
            <a:ext cx="360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Calibri" pitchFamily="34" charset="0"/>
              </a:rPr>
              <a:t>4. Подпишите название географического  </a:t>
            </a:r>
            <a:r>
              <a:rPr lang="ru-RU" dirty="0" smtClean="0">
                <a:latin typeface="Calibri" pitchFamily="34" charset="0"/>
              </a:rPr>
              <a:t>объекта.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285720" y="2571744"/>
            <a:ext cx="29527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Calibri" pitchFamily="34" charset="0"/>
              </a:rPr>
              <a:t>5. Условный знак для гейзеров придумываем свой и наносим его </a:t>
            </a:r>
            <a:r>
              <a:rPr lang="ru-RU" dirty="0" smtClean="0">
                <a:latin typeface="Calibri" pitchFamily="34" charset="0"/>
              </a:rPr>
              <a:t>на </a:t>
            </a:r>
            <a:r>
              <a:rPr lang="ru-RU" dirty="0">
                <a:latin typeface="Calibri" pitchFamily="34" charset="0"/>
              </a:rPr>
              <a:t>районы распространения гейзеров.  </a:t>
            </a: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214282" y="4143380"/>
            <a:ext cx="316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Calibri" pitchFamily="34" charset="0"/>
              </a:rPr>
              <a:t>6. Подписываем место </a:t>
            </a:r>
            <a:r>
              <a:rPr lang="ru-RU" dirty="0" smtClean="0">
                <a:latin typeface="Calibri" pitchFamily="34" charset="0"/>
              </a:rPr>
              <a:t>распространения.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0" name="Овал 19">
            <a:hlinkClick r:id="rId5" action="ppaction://hlinksldjump"/>
          </p:cNvPr>
          <p:cNvSpPr/>
          <p:nvPr/>
        </p:nvSpPr>
        <p:spPr>
          <a:xfrm>
            <a:off x="6929454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grpSp>
        <p:nvGrpSpPr>
          <p:cNvPr id="2" name="Группа 34"/>
          <p:cNvGrpSpPr/>
          <p:nvPr/>
        </p:nvGrpSpPr>
        <p:grpSpPr>
          <a:xfrm>
            <a:off x="1714480" y="5857892"/>
            <a:ext cx="214314" cy="214314"/>
            <a:chOff x="2857488" y="5214950"/>
            <a:chExt cx="285752" cy="285752"/>
          </a:xfrm>
        </p:grpSpPr>
        <p:grpSp>
          <p:nvGrpSpPr>
            <p:cNvPr id="3" name="Группа 16"/>
            <p:cNvGrpSpPr/>
            <p:nvPr/>
          </p:nvGrpSpPr>
          <p:grpSpPr>
            <a:xfrm>
              <a:off x="2857488" y="5214950"/>
              <a:ext cx="285752" cy="285752"/>
              <a:chOff x="1428728" y="1285860"/>
              <a:chExt cx="3357586" cy="2928958"/>
            </a:xfrm>
          </p:grpSpPr>
          <p:cxnSp>
            <p:nvCxnSpPr>
              <p:cNvPr id="31" name="Прямая соединительная линия 2"/>
              <p:cNvCxnSpPr/>
              <p:nvPr/>
            </p:nvCxnSpPr>
            <p:spPr>
              <a:xfrm rot="16200000" flipH="1">
                <a:off x="1964513" y="1607331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10800000" flipV="1">
                <a:off x="1928794" y="1643050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>
                <a:off x="1678761" y="2750339"/>
                <a:ext cx="292895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1428728" y="2643182"/>
                <a:ext cx="335758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Овал 29"/>
            <p:cNvSpPr/>
            <p:nvPr/>
          </p:nvSpPr>
          <p:spPr>
            <a:xfrm>
              <a:off x="2973005" y="5326463"/>
              <a:ext cx="54718" cy="48787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5"/>
          <p:cNvGrpSpPr/>
          <p:nvPr/>
        </p:nvGrpSpPr>
        <p:grpSpPr>
          <a:xfrm>
            <a:off x="4283968" y="1772816"/>
            <a:ext cx="214314" cy="214314"/>
            <a:chOff x="2857488" y="5214950"/>
            <a:chExt cx="285752" cy="285752"/>
          </a:xfrm>
        </p:grpSpPr>
        <p:grpSp>
          <p:nvGrpSpPr>
            <p:cNvPr id="5" name="Группа 16"/>
            <p:cNvGrpSpPr/>
            <p:nvPr/>
          </p:nvGrpSpPr>
          <p:grpSpPr>
            <a:xfrm>
              <a:off x="2857487" y="5214950"/>
              <a:ext cx="285753" cy="285752"/>
              <a:chOff x="1428728" y="1285860"/>
              <a:chExt cx="3357586" cy="2928958"/>
            </a:xfrm>
          </p:grpSpPr>
          <p:cxnSp>
            <p:nvCxnSpPr>
              <p:cNvPr id="39" name="Прямая соединительная линия 2"/>
              <p:cNvCxnSpPr/>
              <p:nvPr/>
            </p:nvCxnSpPr>
            <p:spPr>
              <a:xfrm rot="16200000" flipH="1">
                <a:off x="1964513" y="1607331"/>
                <a:ext cx="2286016" cy="221457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10800000" flipV="1">
                <a:off x="1928794" y="1643050"/>
                <a:ext cx="2286016" cy="221457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>
                <a:off x="1678761" y="2750339"/>
                <a:ext cx="2928958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1428728" y="2643182"/>
                <a:ext cx="335758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Овал 37"/>
            <p:cNvSpPr/>
            <p:nvPr/>
          </p:nvSpPr>
          <p:spPr>
            <a:xfrm>
              <a:off x="2973005" y="5326463"/>
              <a:ext cx="54718" cy="48787"/>
            </a:xfrm>
            <a:prstGeom prst="ellipse">
              <a:avLst/>
            </a:prstGeom>
            <a:solidFill>
              <a:srgbClr val="FF00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3" name="Picture 4" descr="http://456spb.edusite.ru/images/c09-3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7143768" y="3357562"/>
            <a:ext cx="1285884" cy="17693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51" name="Группа 50"/>
          <p:cNvGrpSpPr/>
          <p:nvPr/>
        </p:nvGrpSpPr>
        <p:grpSpPr>
          <a:xfrm>
            <a:off x="4857752" y="6143644"/>
            <a:ext cx="1928826" cy="500066"/>
            <a:chOff x="4857752" y="6143644"/>
            <a:chExt cx="1928826" cy="500066"/>
          </a:xfrm>
        </p:grpSpPr>
        <p:sp>
          <p:nvSpPr>
            <p:cNvPr id="35" name="Овал 34">
              <a:hlinkClick r:id="rId7" action="ppaction://hlinksldjump"/>
            </p:cNvPr>
            <p:cNvSpPr/>
            <p:nvPr/>
          </p:nvSpPr>
          <p:spPr>
            <a:xfrm>
              <a:off x="4857752" y="6143644"/>
              <a:ext cx="1928826" cy="50006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образец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pic>
          <p:nvPicPr>
            <p:cNvPr id="36" name="Picture 15" descr="шш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72066" y="6143644"/>
              <a:ext cx="314740" cy="361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2" name="Группа 51"/>
          <p:cNvGrpSpPr/>
          <p:nvPr/>
        </p:nvGrpSpPr>
        <p:grpSpPr>
          <a:xfrm>
            <a:off x="2195736" y="6165304"/>
            <a:ext cx="1928826" cy="500066"/>
            <a:chOff x="1928794" y="6143644"/>
            <a:chExt cx="1928826" cy="500066"/>
          </a:xfrm>
        </p:grpSpPr>
        <p:sp>
          <p:nvSpPr>
            <p:cNvPr id="37" name="Овал 36">
              <a:hlinkClick r:id="rId8" action="ppaction://hlinksldjump"/>
            </p:cNvPr>
            <p:cNvSpPr/>
            <p:nvPr/>
          </p:nvSpPr>
          <p:spPr>
            <a:xfrm>
              <a:off x="1928794" y="6143644"/>
              <a:ext cx="1928826" cy="50006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образец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grpSp>
          <p:nvGrpSpPr>
            <p:cNvPr id="44" name="Группа 34"/>
            <p:cNvGrpSpPr/>
            <p:nvPr/>
          </p:nvGrpSpPr>
          <p:grpSpPr>
            <a:xfrm>
              <a:off x="2214546" y="6286520"/>
              <a:ext cx="214314" cy="214314"/>
              <a:chOff x="2857488" y="5214950"/>
              <a:chExt cx="285752" cy="285752"/>
            </a:xfrm>
          </p:grpSpPr>
          <p:grpSp>
            <p:nvGrpSpPr>
              <p:cNvPr id="45" name="Группа 16"/>
              <p:cNvGrpSpPr/>
              <p:nvPr/>
            </p:nvGrpSpPr>
            <p:grpSpPr>
              <a:xfrm>
                <a:off x="2857487" y="5214950"/>
                <a:ext cx="285753" cy="285752"/>
                <a:chOff x="1428728" y="1285860"/>
                <a:chExt cx="3357586" cy="2928958"/>
              </a:xfrm>
            </p:grpSpPr>
            <p:cxnSp>
              <p:nvCxnSpPr>
                <p:cNvPr id="47" name="Прямая соединительная линия 2"/>
                <p:cNvCxnSpPr/>
                <p:nvPr/>
              </p:nvCxnSpPr>
              <p:spPr>
                <a:xfrm rot="16200000" flipH="1">
                  <a:off x="1964513" y="1607331"/>
                  <a:ext cx="2286016" cy="2214578"/>
                </a:xfrm>
                <a:prstGeom prst="line">
                  <a:avLst/>
                </a:prstGeom>
                <a:ln w="63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 rot="10800000" flipV="1">
                  <a:off x="1928794" y="1643050"/>
                  <a:ext cx="2286016" cy="2214578"/>
                </a:xfrm>
                <a:prstGeom prst="line">
                  <a:avLst/>
                </a:prstGeom>
                <a:ln w="63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 rot="5400000">
                  <a:off x="1678761" y="2750339"/>
                  <a:ext cx="2928958" cy="0"/>
                </a:xfrm>
                <a:prstGeom prst="line">
                  <a:avLst/>
                </a:prstGeom>
                <a:ln w="63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1428728" y="2643182"/>
                  <a:ext cx="3357586" cy="0"/>
                </a:xfrm>
                <a:prstGeom prst="line">
                  <a:avLst/>
                </a:prstGeom>
                <a:ln w="63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Овал 45"/>
              <p:cNvSpPr/>
              <p:nvPr/>
            </p:nvSpPr>
            <p:spPr>
              <a:xfrm>
                <a:off x="2973005" y="5326463"/>
                <a:ext cx="54718" cy="48787"/>
              </a:xfrm>
              <a:prstGeom prst="ellipse">
                <a:avLst/>
              </a:prstGeom>
              <a:solidFill>
                <a:schemeClr val="tx1"/>
              </a:solidFill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3" name="Овал 52">
            <a:hlinkClick r:id="rId7" action="ppaction://hlinksldjump"/>
          </p:cNvPr>
          <p:cNvSpPr/>
          <p:nvPr/>
        </p:nvSpPr>
        <p:spPr>
          <a:xfrm>
            <a:off x="4932040" y="6165304"/>
            <a:ext cx="1785950" cy="50063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>
            <a:hlinkClick r:id="rId8" action="ppaction://hlinksldjump"/>
          </p:cNvPr>
          <p:cNvSpPr/>
          <p:nvPr/>
        </p:nvSpPr>
        <p:spPr>
          <a:xfrm>
            <a:off x="2267744" y="6237312"/>
            <a:ext cx="1857388" cy="42862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6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6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0" grpId="0"/>
      <p:bldP spid="54292" grpId="0"/>
      <p:bldP spid="54295" grpId="0"/>
      <p:bldP spid="54296" grpId="0"/>
      <p:bldP spid="54298" grpId="0"/>
      <p:bldP spid="54300" grpId="0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ap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4422"/>
            <a:ext cx="91440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>
            <a:hlinkClick r:id="rId4" action="ppaction://hlinksldjump"/>
          </p:cNvPr>
          <p:cNvSpPr/>
          <p:nvPr/>
        </p:nvSpPr>
        <p:spPr>
          <a:xfrm>
            <a:off x="7000892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grpSp>
        <p:nvGrpSpPr>
          <p:cNvPr id="2" name="Группа 9"/>
          <p:cNvGrpSpPr/>
          <p:nvPr/>
        </p:nvGrpSpPr>
        <p:grpSpPr>
          <a:xfrm>
            <a:off x="428596" y="0"/>
            <a:ext cx="8286784" cy="1143008"/>
            <a:chOff x="142887" y="0"/>
            <a:chExt cx="8286784" cy="1143008"/>
          </a:xfrm>
        </p:grpSpPr>
        <p:sp>
          <p:nvSpPr>
            <p:cNvPr id="11" name="Пятиугольник 10"/>
            <p:cNvSpPr/>
            <p:nvPr/>
          </p:nvSpPr>
          <p:spPr>
            <a:xfrm rot="10800000">
              <a:off x="142887" y="0"/>
              <a:ext cx="8286784" cy="1143008"/>
            </a:xfrm>
            <a:prstGeom prst="homePlat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12" name="Пятиугольник 4"/>
            <p:cNvSpPr/>
            <p:nvPr/>
          </p:nvSpPr>
          <p:spPr>
            <a:xfrm rot="21600000">
              <a:off x="428643" y="0"/>
              <a:ext cx="8001028" cy="11430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04035" tIns="198120" rIns="369824" bIns="198120" numCol="1" spcCol="1270" anchor="ctr" anchorCtr="0">
              <a:noAutofit/>
            </a:bodyPr>
            <a:lstStyle/>
            <a:p>
              <a:pPr lvl="0" algn="ctr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0" b="1" kern="1200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000100" y="214290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Районы распространения гейзеров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4876" y="1928802"/>
            <a:ext cx="1857388" cy="369332"/>
          </a:xfrm>
          <a:prstGeom prst="rect">
            <a:avLst/>
          </a:prstGeom>
          <a:solidFill>
            <a:srgbClr val="FFC000">
              <a:alpha val="38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остров Исландия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142976" y="4786322"/>
            <a:ext cx="2714644" cy="369332"/>
          </a:xfrm>
          <a:prstGeom prst="rect">
            <a:avLst/>
          </a:prstGeom>
          <a:solidFill>
            <a:srgbClr val="FFC000">
              <a:alpha val="28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острова Новая Зеландия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429488" y="2285992"/>
            <a:ext cx="1714512" cy="369332"/>
          </a:xfrm>
          <a:prstGeom prst="rect">
            <a:avLst/>
          </a:prstGeom>
          <a:solidFill>
            <a:srgbClr val="FFC000">
              <a:alpha val="37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п-ов Камчатка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857356" y="2786058"/>
            <a:ext cx="2210588" cy="646331"/>
          </a:xfrm>
          <a:prstGeom prst="rect">
            <a:avLst/>
          </a:prstGeom>
          <a:solidFill>
            <a:srgbClr val="FFC000">
              <a:alpha val="35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Calibri" pitchFamily="34" charset="0"/>
              </a:rPr>
              <a:t>Йеллоустонский</a:t>
            </a:r>
            <a:r>
              <a:rPr lang="ru-RU" dirty="0" smtClean="0">
                <a:latin typeface="Calibri" pitchFamily="34" charset="0"/>
              </a:rPr>
              <a:t> национальный парк</a:t>
            </a:r>
            <a:endParaRPr lang="ru-RU" dirty="0"/>
          </a:p>
        </p:txBody>
      </p:sp>
      <p:pic>
        <p:nvPicPr>
          <p:cNvPr id="39" name="Picture 15" descr="шш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121421"/>
            <a:ext cx="500066" cy="5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15" descr="шш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844"/>
          <a:stretch>
            <a:fillRect/>
          </a:stretch>
        </p:blipFill>
        <p:spPr bwMode="auto">
          <a:xfrm>
            <a:off x="5715008" y="1552221"/>
            <a:ext cx="357190" cy="308714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41" name="Picture 15" descr="шш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844"/>
          <a:stretch>
            <a:fillRect/>
          </a:stretch>
        </p:blipFill>
        <p:spPr bwMode="auto">
          <a:xfrm>
            <a:off x="7715272" y="1766535"/>
            <a:ext cx="357190" cy="308714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42" name="Picture 15" descr="шш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844"/>
          <a:stretch>
            <a:fillRect/>
          </a:stretch>
        </p:blipFill>
        <p:spPr bwMode="auto">
          <a:xfrm>
            <a:off x="2357422" y="2552353"/>
            <a:ext cx="357190" cy="30871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43" name="Picture 15" descr="шш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844"/>
          <a:stretch>
            <a:fillRect/>
          </a:stretch>
        </p:blipFill>
        <p:spPr bwMode="auto">
          <a:xfrm>
            <a:off x="857224" y="4695493"/>
            <a:ext cx="357190" cy="308714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map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73238"/>
            <a:ext cx="91440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1" name="TextBox 15"/>
          <p:cNvSpPr txBox="1">
            <a:spLocks noChangeArrowheads="1"/>
          </p:cNvSpPr>
          <p:nvPr/>
        </p:nvSpPr>
        <p:spPr bwMode="auto">
          <a:xfrm>
            <a:off x="6858016" y="2000240"/>
            <a:ext cx="2071688" cy="369332"/>
          </a:xfrm>
          <a:prstGeom prst="rect">
            <a:avLst/>
          </a:prstGeom>
          <a:solidFill>
            <a:srgbClr val="0070C0">
              <a:alpha val="3500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Calibri" pitchFamily="34" charset="0"/>
              </a:rPr>
              <a:t>Ключевская Сопка</a:t>
            </a:r>
          </a:p>
        </p:txBody>
      </p:sp>
      <p:sp>
        <p:nvSpPr>
          <p:cNvPr id="19469" name="TextBox 13"/>
          <p:cNvSpPr txBox="1">
            <a:spLocks noChangeArrowheads="1"/>
          </p:cNvSpPr>
          <p:nvPr/>
        </p:nvSpPr>
        <p:spPr bwMode="auto">
          <a:xfrm>
            <a:off x="5715008" y="3071810"/>
            <a:ext cx="1071570" cy="369332"/>
          </a:xfrm>
          <a:prstGeom prst="rect">
            <a:avLst/>
          </a:prstGeom>
          <a:solidFill>
            <a:srgbClr val="0070C0">
              <a:alpha val="38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Calibri" pitchFamily="34" charset="0"/>
              </a:rPr>
              <a:t>Везувий</a:t>
            </a:r>
            <a:endParaRPr lang="ru-RU" sz="1200" b="1" dirty="0">
              <a:latin typeface="Calibri" pitchFamily="34" charset="0"/>
            </a:endParaRPr>
          </a:p>
        </p:txBody>
      </p:sp>
      <p:sp>
        <p:nvSpPr>
          <p:cNvPr id="19470" name="TextBox 14"/>
          <p:cNvSpPr txBox="1">
            <a:spLocks noChangeArrowheads="1"/>
          </p:cNvSpPr>
          <p:nvPr/>
        </p:nvSpPr>
        <p:spPr bwMode="auto">
          <a:xfrm>
            <a:off x="4857752" y="2143116"/>
            <a:ext cx="857250" cy="369332"/>
          </a:xfrm>
          <a:prstGeom prst="rect">
            <a:avLst/>
          </a:prstGeom>
          <a:solidFill>
            <a:srgbClr val="0070C0">
              <a:alpha val="4100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Calibri" pitchFamily="34" charset="0"/>
              </a:rPr>
              <a:t>Гекла</a:t>
            </a:r>
          </a:p>
        </p:txBody>
      </p:sp>
      <p:sp>
        <p:nvSpPr>
          <p:cNvPr id="19472" name="TextBox 16"/>
          <p:cNvSpPr txBox="1">
            <a:spLocks noChangeArrowheads="1"/>
          </p:cNvSpPr>
          <p:nvPr/>
        </p:nvSpPr>
        <p:spPr bwMode="auto">
          <a:xfrm>
            <a:off x="4857752" y="4500570"/>
            <a:ext cx="1857388" cy="369332"/>
          </a:xfrm>
          <a:prstGeom prst="rect">
            <a:avLst/>
          </a:prstGeom>
          <a:solidFill>
            <a:srgbClr val="0070C0">
              <a:alpha val="38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Calibri" pitchFamily="34" charset="0"/>
              </a:rPr>
              <a:t>Килиманджаро</a:t>
            </a:r>
          </a:p>
        </p:txBody>
      </p:sp>
      <p:sp>
        <p:nvSpPr>
          <p:cNvPr id="19473" name="TextBox 17"/>
          <p:cNvSpPr txBox="1">
            <a:spLocks noChangeArrowheads="1"/>
          </p:cNvSpPr>
          <p:nvPr/>
        </p:nvSpPr>
        <p:spPr bwMode="auto">
          <a:xfrm>
            <a:off x="7286644" y="4572008"/>
            <a:ext cx="1143008" cy="369332"/>
          </a:xfrm>
          <a:prstGeom prst="rect">
            <a:avLst/>
          </a:prstGeom>
          <a:solidFill>
            <a:srgbClr val="0070C0">
              <a:alpha val="36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>
                <a:latin typeface="Calibri" pitchFamily="34" charset="0"/>
              </a:rPr>
              <a:t> </a:t>
            </a:r>
            <a:r>
              <a:rPr lang="ru-RU" b="1" dirty="0">
                <a:latin typeface="Calibri" pitchFamily="34" charset="0"/>
              </a:rPr>
              <a:t>Кракатау</a:t>
            </a:r>
            <a:r>
              <a:rPr lang="ru-RU" sz="1200" b="1" dirty="0">
                <a:latin typeface="Calibri" pitchFamily="34" charset="0"/>
              </a:rPr>
              <a:t> 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19474" name="TextBox 18"/>
          <p:cNvSpPr txBox="1">
            <a:spLocks noChangeArrowheads="1"/>
          </p:cNvSpPr>
          <p:nvPr/>
        </p:nvSpPr>
        <p:spPr bwMode="auto">
          <a:xfrm>
            <a:off x="1785918" y="3786190"/>
            <a:ext cx="1214446" cy="369332"/>
          </a:xfrm>
          <a:prstGeom prst="rect">
            <a:avLst/>
          </a:prstGeom>
          <a:solidFill>
            <a:srgbClr val="0070C0">
              <a:alpha val="38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Calibri" pitchFamily="34" charset="0"/>
              </a:rPr>
              <a:t>Орисаба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19475" name="TextBox 19"/>
          <p:cNvSpPr txBox="1">
            <a:spLocks noChangeArrowheads="1"/>
          </p:cNvSpPr>
          <p:nvPr/>
        </p:nvSpPr>
        <p:spPr bwMode="auto">
          <a:xfrm>
            <a:off x="2143108" y="4286256"/>
            <a:ext cx="1214437" cy="369332"/>
          </a:xfrm>
          <a:prstGeom prst="rect">
            <a:avLst/>
          </a:prstGeom>
          <a:solidFill>
            <a:srgbClr val="0070C0">
              <a:alpha val="5300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Calibri" pitchFamily="34" charset="0"/>
              </a:rPr>
              <a:t>Котопахи</a:t>
            </a:r>
          </a:p>
        </p:txBody>
      </p:sp>
      <p:sp>
        <p:nvSpPr>
          <p:cNvPr id="18" name="Овал 17">
            <a:hlinkClick r:id="rId4" action="ppaction://hlinksldjump"/>
          </p:cNvPr>
          <p:cNvSpPr/>
          <p:nvPr/>
        </p:nvSpPr>
        <p:spPr>
          <a:xfrm>
            <a:off x="3714744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grpSp>
        <p:nvGrpSpPr>
          <p:cNvPr id="2" name="Группа 18"/>
          <p:cNvGrpSpPr/>
          <p:nvPr/>
        </p:nvGrpSpPr>
        <p:grpSpPr>
          <a:xfrm>
            <a:off x="428596" y="0"/>
            <a:ext cx="8286784" cy="1143008"/>
            <a:chOff x="142887" y="0"/>
            <a:chExt cx="8286784" cy="1143008"/>
          </a:xfrm>
        </p:grpSpPr>
        <p:sp>
          <p:nvSpPr>
            <p:cNvPr id="26" name="Пятиугольник 25"/>
            <p:cNvSpPr/>
            <p:nvPr/>
          </p:nvSpPr>
          <p:spPr>
            <a:xfrm rot="10800000">
              <a:off x="142887" y="0"/>
              <a:ext cx="8286784" cy="1143008"/>
            </a:xfrm>
            <a:prstGeom prst="homePlat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27" name="Пятиугольник 4"/>
            <p:cNvSpPr/>
            <p:nvPr/>
          </p:nvSpPr>
          <p:spPr>
            <a:xfrm rot="21600000">
              <a:off x="428643" y="0"/>
              <a:ext cx="8001028" cy="11430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04035" tIns="198120" rIns="369824" bIns="198120" numCol="1" spcCol="1270" anchor="ctr" anchorCtr="0">
              <a:noAutofit/>
            </a:bodyPr>
            <a:lstStyle/>
            <a:p>
              <a:pPr lvl="0" algn="ctr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0" b="1" kern="1200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30" name="Пятиугольник 4"/>
          <p:cNvSpPr/>
          <p:nvPr/>
        </p:nvSpPr>
        <p:spPr>
          <a:xfrm>
            <a:off x="866752" y="152400"/>
            <a:ext cx="8001028" cy="114300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504035" tIns="198120" rIns="369824" bIns="198120" numCol="1" spcCol="1270" anchor="ctr" anchorCtr="0">
            <a:noAutofit/>
          </a:bodyPr>
          <a:lstStyle/>
          <a:p>
            <a:pPr lvl="0" algn="ctr" defTabSz="2311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000" b="1" kern="12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42976" y="214290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Самые знаменитые вулканы мира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3" name="Группа 38"/>
          <p:cNvGrpSpPr/>
          <p:nvPr/>
        </p:nvGrpSpPr>
        <p:grpSpPr>
          <a:xfrm>
            <a:off x="2571736" y="3571876"/>
            <a:ext cx="214315" cy="214314"/>
            <a:chOff x="357156" y="1357298"/>
            <a:chExt cx="214315" cy="214314"/>
          </a:xfrm>
        </p:grpSpPr>
        <p:grpSp>
          <p:nvGrpSpPr>
            <p:cNvPr id="4" name="Группа 16"/>
            <p:cNvGrpSpPr/>
            <p:nvPr/>
          </p:nvGrpSpPr>
          <p:grpSpPr>
            <a:xfrm>
              <a:off x="357156" y="1357298"/>
              <a:ext cx="214315" cy="214314"/>
              <a:chOff x="1428728" y="1285860"/>
              <a:chExt cx="3357586" cy="2928958"/>
            </a:xfrm>
          </p:grpSpPr>
          <p:cxnSp>
            <p:nvCxnSpPr>
              <p:cNvPr id="35" name="Прямая соединительная линия 2"/>
              <p:cNvCxnSpPr/>
              <p:nvPr/>
            </p:nvCxnSpPr>
            <p:spPr>
              <a:xfrm rot="16200000" flipH="1">
                <a:off x="1964513" y="1607331"/>
                <a:ext cx="2286016" cy="2214578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10800000" flipV="1">
                <a:off x="1928794" y="1643050"/>
                <a:ext cx="2286016" cy="2214578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>
                <a:off x="1678761" y="2750339"/>
                <a:ext cx="2928958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1428728" y="2643182"/>
                <a:ext cx="3357586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Овал 33"/>
            <p:cNvSpPr/>
            <p:nvPr/>
          </p:nvSpPr>
          <p:spPr>
            <a:xfrm>
              <a:off x="443796" y="1440933"/>
              <a:ext cx="41039" cy="3659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39"/>
          <p:cNvGrpSpPr/>
          <p:nvPr/>
        </p:nvGrpSpPr>
        <p:grpSpPr>
          <a:xfrm>
            <a:off x="3214678" y="4143380"/>
            <a:ext cx="214315" cy="214314"/>
            <a:chOff x="357156" y="1357298"/>
            <a:chExt cx="214315" cy="214314"/>
          </a:xfrm>
        </p:grpSpPr>
        <p:grpSp>
          <p:nvGrpSpPr>
            <p:cNvPr id="6" name="Группа 16"/>
            <p:cNvGrpSpPr/>
            <p:nvPr/>
          </p:nvGrpSpPr>
          <p:grpSpPr>
            <a:xfrm>
              <a:off x="357156" y="1357297"/>
              <a:ext cx="214316" cy="214313"/>
              <a:chOff x="1428728" y="1285860"/>
              <a:chExt cx="3357586" cy="2928958"/>
            </a:xfrm>
          </p:grpSpPr>
          <p:cxnSp>
            <p:nvCxnSpPr>
              <p:cNvPr id="43" name="Прямая соединительная линия 2"/>
              <p:cNvCxnSpPr/>
              <p:nvPr/>
            </p:nvCxnSpPr>
            <p:spPr>
              <a:xfrm rot="16200000" flipH="1">
                <a:off x="1964513" y="1607331"/>
                <a:ext cx="2286016" cy="2214578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10800000" flipV="1">
                <a:off x="1928794" y="1643050"/>
                <a:ext cx="2286016" cy="2214578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1678761" y="2750339"/>
                <a:ext cx="2928958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1428728" y="2643182"/>
                <a:ext cx="3357586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Овал 41"/>
            <p:cNvSpPr/>
            <p:nvPr/>
          </p:nvSpPr>
          <p:spPr>
            <a:xfrm>
              <a:off x="443796" y="1440933"/>
              <a:ext cx="41039" cy="3659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46"/>
          <p:cNvGrpSpPr/>
          <p:nvPr/>
        </p:nvGrpSpPr>
        <p:grpSpPr>
          <a:xfrm>
            <a:off x="5786446" y="4286256"/>
            <a:ext cx="214315" cy="214314"/>
            <a:chOff x="357156" y="1357298"/>
            <a:chExt cx="214315" cy="214314"/>
          </a:xfrm>
        </p:grpSpPr>
        <p:grpSp>
          <p:nvGrpSpPr>
            <p:cNvPr id="8" name="Группа 16"/>
            <p:cNvGrpSpPr/>
            <p:nvPr/>
          </p:nvGrpSpPr>
          <p:grpSpPr>
            <a:xfrm>
              <a:off x="357156" y="1357297"/>
              <a:ext cx="214316" cy="214313"/>
              <a:chOff x="1428728" y="1285860"/>
              <a:chExt cx="3357586" cy="2928958"/>
            </a:xfrm>
          </p:grpSpPr>
          <p:cxnSp>
            <p:nvCxnSpPr>
              <p:cNvPr id="50" name="Прямая соединительная линия 2"/>
              <p:cNvCxnSpPr/>
              <p:nvPr/>
            </p:nvCxnSpPr>
            <p:spPr>
              <a:xfrm rot="16200000" flipH="1">
                <a:off x="1964513" y="1607331"/>
                <a:ext cx="2286016" cy="2214578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10800000" flipV="1">
                <a:off x="1928794" y="1643050"/>
                <a:ext cx="2286016" cy="2214578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5400000">
                <a:off x="1678761" y="2750339"/>
                <a:ext cx="2928958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1428728" y="2643182"/>
                <a:ext cx="3357586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Овал 48"/>
            <p:cNvSpPr/>
            <p:nvPr/>
          </p:nvSpPr>
          <p:spPr>
            <a:xfrm>
              <a:off x="443796" y="1440933"/>
              <a:ext cx="41039" cy="3659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53"/>
          <p:cNvGrpSpPr/>
          <p:nvPr/>
        </p:nvGrpSpPr>
        <p:grpSpPr>
          <a:xfrm>
            <a:off x="5715008" y="2285992"/>
            <a:ext cx="214315" cy="214314"/>
            <a:chOff x="357156" y="1357298"/>
            <a:chExt cx="214315" cy="214314"/>
          </a:xfrm>
        </p:grpSpPr>
        <p:grpSp>
          <p:nvGrpSpPr>
            <p:cNvPr id="10" name="Группа 16"/>
            <p:cNvGrpSpPr/>
            <p:nvPr/>
          </p:nvGrpSpPr>
          <p:grpSpPr>
            <a:xfrm>
              <a:off x="357156" y="1357297"/>
              <a:ext cx="214316" cy="214313"/>
              <a:chOff x="1428728" y="1285860"/>
              <a:chExt cx="3357586" cy="2928958"/>
            </a:xfrm>
          </p:grpSpPr>
          <p:cxnSp>
            <p:nvCxnSpPr>
              <p:cNvPr id="57" name="Прямая соединительная линия 2"/>
              <p:cNvCxnSpPr/>
              <p:nvPr/>
            </p:nvCxnSpPr>
            <p:spPr>
              <a:xfrm rot="16200000" flipH="1">
                <a:off x="1964513" y="1607331"/>
                <a:ext cx="2286016" cy="2214578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10800000" flipV="1">
                <a:off x="1928794" y="1643050"/>
                <a:ext cx="2286016" cy="2214578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5400000">
                <a:off x="1678761" y="2750339"/>
                <a:ext cx="2928958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1428728" y="2643182"/>
                <a:ext cx="3357586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Овал 55"/>
            <p:cNvSpPr/>
            <p:nvPr/>
          </p:nvSpPr>
          <p:spPr>
            <a:xfrm>
              <a:off x="443796" y="1440933"/>
              <a:ext cx="41039" cy="3659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60"/>
          <p:cNvGrpSpPr/>
          <p:nvPr/>
        </p:nvGrpSpPr>
        <p:grpSpPr>
          <a:xfrm>
            <a:off x="5500694" y="3000372"/>
            <a:ext cx="214315" cy="214314"/>
            <a:chOff x="357156" y="1357298"/>
            <a:chExt cx="214315" cy="214314"/>
          </a:xfrm>
        </p:grpSpPr>
        <p:grpSp>
          <p:nvGrpSpPr>
            <p:cNvPr id="12" name="Группа 16"/>
            <p:cNvGrpSpPr/>
            <p:nvPr/>
          </p:nvGrpSpPr>
          <p:grpSpPr>
            <a:xfrm>
              <a:off x="357156" y="1357297"/>
              <a:ext cx="214316" cy="214313"/>
              <a:chOff x="1428728" y="1285860"/>
              <a:chExt cx="3357586" cy="2928958"/>
            </a:xfrm>
          </p:grpSpPr>
          <p:cxnSp>
            <p:nvCxnSpPr>
              <p:cNvPr id="64" name="Прямая соединительная линия 2"/>
              <p:cNvCxnSpPr/>
              <p:nvPr/>
            </p:nvCxnSpPr>
            <p:spPr>
              <a:xfrm rot="16200000" flipH="1">
                <a:off x="1964513" y="1607331"/>
                <a:ext cx="2286016" cy="2214578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rot="10800000" flipV="1">
                <a:off x="1928794" y="1643050"/>
                <a:ext cx="2286016" cy="2214578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rot="5400000">
                <a:off x="1678761" y="2750339"/>
                <a:ext cx="2928958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1428728" y="2643182"/>
                <a:ext cx="3357586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Овал 62"/>
            <p:cNvSpPr/>
            <p:nvPr/>
          </p:nvSpPr>
          <p:spPr>
            <a:xfrm>
              <a:off x="443796" y="1440933"/>
              <a:ext cx="41039" cy="3659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67"/>
          <p:cNvGrpSpPr/>
          <p:nvPr/>
        </p:nvGrpSpPr>
        <p:grpSpPr>
          <a:xfrm>
            <a:off x="7929586" y="2428868"/>
            <a:ext cx="214315" cy="214314"/>
            <a:chOff x="357156" y="1357298"/>
            <a:chExt cx="214315" cy="214314"/>
          </a:xfrm>
        </p:grpSpPr>
        <p:grpSp>
          <p:nvGrpSpPr>
            <p:cNvPr id="14" name="Группа 16"/>
            <p:cNvGrpSpPr/>
            <p:nvPr/>
          </p:nvGrpSpPr>
          <p:grpSpPr>
            <a:xfrm>
              <a:off x="357156" y="1357297"/>
              <a:ext cx="214316" cy="214313"/>
              <a:chOff x="1428728" y="1285860"/>
              <a:chExt cx="3357586" cy="2928958"/>
            </a:xfrm>
          </p:grpSpPr>
          <p:cxnSp>
            <p:nvCxnSpPr>
              <p:cNvPr id="71" name="Прямая соединительная линия 2"/>
              <p:cNvCxnSpPr/>
              <p:nvPr/>
            </p:nvCxnSpPr>
            <p:spPr>
              <a:xfrm rot="16200000" flipH="1">
                <a:off x="1964513" y="1607331"/>
                <a:ext cx="2286016" cy="2214578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rot="10800000" flipV="1">
                <a:off x="1928794" y="1643050"/>
                <a:ext cx="2286016" cy="2214578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rot="5400000">
                <a:off x="1678761" y="2750339"/>
                <a:ext cx="2928958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1428728" y="2643182"/>
                <a:ext cx="3357586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Овал 69"/>
            <p:cNvSpPr/>
            <p:nvPr/>
          </p:nvSpPr>
          <p:spPr>
            <a:xfrm>
              <a:off x="443796" y="1440933"/>
              <a:ext cx="41039" cy="3659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74"/>
          <p:cNvGrpSpPr/>
          <p:nvPr/>
        </p:nvGrpSpPr>
        <p:grpSpPr>
          <a:xfrm>
            <a:off x="7572396" y="4357694"/>
            <a:ext cx="214315" cy="214314"/>
            <a:chOff x="357156" y="1357298"/>
            <a:chExt cx="214315" cy="214314"/>
          </a:xfrm>
        </p:grpSpPr>
        <p:grpSp>
          <p:nvGrpSpPr>
            <p:cNvPr id="16" name="Группа 16"/>
            <p:cNvGrpSpPr/>
            <p:nvPr/>
          </p:nvGrpSpPr>
          <p:grpSpPr>
            <a:xfrm>
              <a:off x="357156" y="1357297"/>
              <a:ext cx="214316" cy="214313"/>
              <a:chOff x="1428728" y="1285860"/>
              <a:chExt cx="3357586" cy="2928958"/>
            </a:xfrm>
          </p:grpSpPr>
          <p:cxnSp>
            <p:nvCxnSpPr>
              <p:cNvPr id="78" name="Прямая соединительная линия 2"/>
              <p:cNvCxnSpPr/>
              <p:nvPr/>
            </p:nvCxnSpPr>
            <p:spPr>
              <a:xfrm rot="16200000" flipH="1">
                <a:off x="1964513" y="1607331"/>
                <a:ext cx="2286016" cy="2214578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rot="10800000" flipV="1">
                <a:off x="1928794" y="1643050"/>
                <a:ext cx="2286016" cy="2214578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 rot="5400000">
                <a:off x="1678761" y="2750339"/>
                <a:ext cx="2928958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>
                <a:off x="1428728" y="2643182"/>
                <a:ext cx="3357586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Овал 76"/>
            <p:cNvSpPr/>
            <p:nvPr/>
          </p:nvSpPr>
          <p:spPr>
            <a:xfrm>
              <a:off x="443796" y="1440933"/>
              <a:ext cx="41039" cy="3659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68" name="Рисунок 67" descr="30c345ca8c50257dcbf58013ce529cf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83768" y="2996952"/>
            <a:ext cx="427484" cy="785242"/>
          </a:xfrm>
          <a:prstGeom prst="rect">
            <a:avLst/>
          </a:prstGeom>
        </p:spPr>
      </p:pic>
      <p:pic>
        <p:nvPicPr>
          <p:cNvPr id="69" name="Рисунок 68" descr="30c345ca8c50257dcbf58013ce529cf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3573016"/>
            <a:ext cx="432048" cy="792088"/>
          </a:xfrm>
          <a:prstGeom prst="rect">
            <a:avLst/>
          </a:prstGeom>
        </p:spPr>
      </p:pic>
      <p:pic>
        <p:nvPicPr>
          <p:cNvPr id="75" name="Рисунок 74" descr="30c345ca8c50257dcbf58013ce529cf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0" y="3717032"/>
            <a:ext cx="432048" cy="792088"/>
          </a:xfrm>
          <a:prstGeom prst="rect">
            <a:avLst/>
          </a:prstGeom>
        </p:spPr>
      </p:pic>
      <p:pic>
        <p:nvPicPr>
          <p:cNvPr id="76" name="Рисунок 75" descr="30c345ca8c50257dcbf58013ce529cf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0" y="1628800"/>
            <a:ext cx="432048" cy="864096"/>
          </a:xfrm>
          <a:prstGeom prst="rect">
            <a:avLst/>
          </a:prstGeom>
        </p:spPr>
      </p:pic>
      <p:pic>
        <p:nvPicPr>
          <p:cNvPr id="82" name="Рисунок 81" descr="30c345ca8c50257dcbf58013ce529cf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2564904"/>
            <a:ext cx="432048" cy="648072"/>
          </a:xfrm>
          <a:prstGeom prst="rect">
            <a:avLst/>
          </a:prstGeom>
        </p:spPr>
      </p:pic>
      <p:pic>
        <p:nvPicPr>
          <p:cNvPr id="83" name="Рисунок 82" descr="30c345ca8c50257dcbf58013ce529cf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12360" y="1772816"/>
            <a:ext cx="427484" cy="857250"/>
          </a:xfrm>
          <a:prstGeom prst="rect">
            <a:avLst/>
          </a:prstGeom>
        </p:spPr>
      </p:pic>
      <p:pic>
        <p:nvPicPr>
          <p:cNvPr id="84" name="Рисунок 83" descr="30c345ca8c50257dcbf58013ce529cf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52320" y="3789040"/>
            <a:ext cx="427484" cy="78524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9471" grpId="0" animBg="1"/>
      <p:bldP spid="19469" grpId="0" animBg="1"/>
      <p:bldP spid="19470" grpId="0" animBg="1"/>
      <p:bldP spid="19472" grpId="0" animBg="1"/>
      <p:bldP spid="19473" grpId="0" animBg="1"/>
      <p:bldP spid="19474" grpId="0" animBg="1"/>
      <p:bldP spid="194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Безногова О.Н.</a:t>
            </a: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14282" y="2786058"/>
            <a:ext cx="85011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/>
          </a:p>
          <a:p>
            <a:r>
              <a:rPr lang="ru-RU" sz="2000" b="1" dirty="0" smtClean="0"/>
              <a:t>Вулканы: </a:t>
            </a:r>
            <a:r>
              <a:rPr lang="ru-RU" sz="2000" dirty="0" smtClean="0"/>
              <a:t>Везувий, Гекла, Кракатау, Ключевская Сопка, </a:t>
            </a:r>
            <a:r>
              <a:rPr lang="ru-RU" sz="2000" dirty="0" err="1" smtClean="0"/>
              <a:t>Орисаба</a:t>
            </a:r>
            <a:r>
              <a:rPr lang="ru-RU" sz="2000" dirty="0" smtClean="0"/>
              <a:t>, Килиманджаро, </a:t>
            </a:r>
            <a:r>
              <a:rPr lang="ru-RU" sz="2000" dirty="0" err="1" smtClean="0"/>
              <a:t>Котопахи</a:t>
            </a:r>
            <a:r>
              <a:rPr lang="ru-RU" sz="2000" dirty="0" smtClean="0"/>
              <a:t>. </a:t>
            </a:r>
            <a:r>
              <a:rPr lang="ru-RU" sz="2000" dirty="0" smtClean="0">
                <a:hlinkClick r:id="rId2" action="ppaction://hlinksldjump"/>
              </a:rPr>
              <a:t>Инструкция</a:t>
            </a:r>
            <a:endParaRPr lang="ru-RU" sz="2000" dirty="0" smtClean="0"/>
          </a:p>
          <a:p>
            <a:r>
              <a:rPr lang="ru-RU" sz="2000" dirty="0" smtClean="0"/>
              <a:t> </a:t>
            </a:r>
            <a:r>
              <a:rPr lang="ru-RU" sz="2000" b="1" dirty="0" smtClean="0"/>
              <a:t>Места распространения гейзеров: </a:t>
            </a:r>
            <a:r>
              <a:rPr lang="ru-RU" sz="2000" dirty="0" smtClean="0"/>
              <a:t>острова Исландия,  Новая Зеландия, п-ов Камчатка, Кордильеры. </a:t>
            </a:r>
            <a:r>
              <a:rPr lang="ru-RU" sz="2000" dirty="0" smtClean="0">
                <a:hlinkClick r:id="rId2" action="ppaction://hlinksldjump"/>
              </a:rPr>
              <a:t>Инструкция</a:t>
            </a:r>
            <a:endParaRPr lang="ru-RU" sz="2000" dirty="0" smtClean="0"/>
          </a:p>
          <a:p>
            <a:r>
              <a:rPr lang="ru-RU" sz="2000" b="1" dirty="0" smtClean="0"/>
              <a:t>Горы: </a:t>
            </a:r>
            <a:r>
              <a:rPr lang="ru-RU" sz="2000" dirty="0" smtClean="0"/>
              <a:t>Гималаи (гора Джомолунгма), Анды, Кордильеры, Альпы, Кавказ, Уральские, Скандинавские, Аппалачи.  </a:t>
            </a:r>
            <a:r>
              <a:rPr lang="ru-RU" sz="2000" dirty="0" smtClean="0">
                <a:solidFill>
                  <a:srgbClr val="FF0000"/>
                </a:solidFill>
                <a:hlinkClick r:id="rId3" action="ppaction://hlinksldjump"/>
              </a:rPr>
              <a:t>Инструкция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b="1" dirty="0" smtClean="0"/>
              <a:t>Равнины: </a:t>
            </a:r>
            <a:r>
              <a:rPr lang="ru-RU" sz="2000" dirty="0" smtClean="0"/>
              <a:t>Восточно-Европейская, </a:t>
            </a:r>
            <a:r>
              <a:rPr lang="ru-RU" sz="2000" dirty="0" err="1" smtClean="0"/>
              <a:t>Западно-Сибирская</a:t>
            </a:r>
            <a:r>
              <a:rPr lang="ru-RU" sz="2000" dirty="0" smtClean="0"/>
              <a:t>, Великая Китайская, Великие равнины, Среднесибирское, Аравийское, Декан, Бразильское плоскогорье. </a:t>
            </a:r>
            <a:r>
              <a:rPr lang="ru-RU" sz="2000" dirty="0" smtClean="0">
                <a:hlinkClick r:id="rId4" action="ppaction://hlinksldjump"/>
              </a:rPr>
              <a:t>Инструкция</a:t>
            </a:r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428596" y="0"/>
            <a:ext cx="9001188" cy="1143008"/>
            <a:chOff x="428596" y="0"/>
            <a:chExt cx="9001188" cy="1143008"/>
          </a:xfrm>
        </p:grpSpPr>
        <p:grpSp>
          <p:nvGrpSpPr>
            <p:cNvPr id="11" name="Группа 3"/>
            <p:cNvGrpSpPr/>
            <p:nvPr/>
          </p:nvGrpSpPr>
          <p:grpSpPr>
            <a:xfrm>
              <a:off x="428596" y="0"/>
              <a:ext cx="8286784" cy="1143008"/>
              <a:chOff x="142887" y="0"/>
              <a:chExt cx="8286784" cy="1143008"/>
            </a:xfrm>
          </p:grpSpPr>
          <p:sp>
            <p:nvSpPr>
              <p:cNvPr id="13" name="Пятиугольник 12"/>
              <p:cNvSpPr/>
              <p:nvPr/>
            </p:nvSpPr>
            <p:spPr>
              <a:xfrm rot="10800000">
                <a:off x="142887" y="0"/>
                <a:ext cx="8286784" cy="1143008"/>
              </a:xfrm>
              <a:prstGeom prst="homePlate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</p:sp>
          <p:sp>
            <p:nvSpPr>
              <p:cNvPr id="14" name="Пятиугольник 4"/>
              <p:cNvSpPr/>
              <p:nvPr/>
            </p:nvSpPr>
            <p:spPr>
              <a:xfrm rot="21600000">
                <a:off x="428643" y="0"/>
                <a:ext cx="8001028" cy="114300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504035" tIns="198120" rIns="369824" bIns="198120" numCol="1" spcCol="1270" anchor="ctr" anchorCtr="0">
                <a:noAutofit/>
              </a:bodyPr>
              <a:lstStyle/>
              <a:p>
                <a:pPr lvl="0" algn="ctr" defTabSz="2311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4000" b="1" kern="1200" cap="none" spc="0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2143108" y="214290"/>
              <a:ext cx="72866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Практическая работа</a:t>
              </a:r>
              <a:endPara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pic>
        <p:nvPicPr>
          <p:cNvPr id="3" name="Picture 4" descr="http://456spb.edusite.ru/images/c09-3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7143768" y="785794"/>
            <a:ext cx="1643042" cy="1848422"/>
          </a:xfrm>
          <a:prstGeom prst="rect">
            <a:avLst/>
          </a:prstGeom>
          <a:noFill/>
        </p:spPr>
      </p:pic>
      <p:sp useBgFill="1">
        <p:nvSpPr>
          <p:cNvPr id="2" name="Прямоугольная выноска 1"/>
          <p:cNvSpPr/>
          <p:nvPr/>
        </p:nvSpPr>
        <p:spPr>
          <a:xfrm>
            <a:off x="785786" y="1357298"/>
            <a:ext cx="6215106" cy="1500198"/>
          </a:xfrm>
          <a:prstGeom prst="wedgeRectCallout">
            <a:avLst>
              <a:gd name="adj1" fmla="val 63499"/>
              <a:gd name="adj2" fmla="val -71709"/>
            </a:avLst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Нанесите на контурную карту  горы, равнины, вулканы и места распространения гейзеров. Прежде, чем выполнять задание изучите инструкцию.</a:t>
            </a:r>
            <a:endParaRPr lang="ru-RU" sz="2400" dirty="0"/>
          </a:p>
        </p:txBody>
      </p:sp>
      <p:sp>
        <p:nvSpPr>
          <p:cNvPr id="15" name="Овал 14">
            <a:hlinkClick r:id="" action="ppaction://hlinkshowjump?jump=endshow"/>
          </p:cNvPr>
          <p:cNvSpPr/>
          <p:nvPr/>
        </p:nvSpPr>
        <p:spPr>
          <a:xfrm>
            <a:off x="285720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16" name="Овал 15">
            <a:hlinkClick r:id="rId6" action="ppaction://hlinksldjump"/>
          </p:cNvPr>
          <p:cNvSpPr/>
          <p:nvPr/>
        </p:nvSpPr>
        <p:spPr>
          <a:xfrm>
            <a:off x="6858016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образец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11328" t="19062" r="8691" b="19062"/>
          <a:stretch>
            <a:fillRect/>
          </a:stretch>
        </p:blipFill>
        <p:spPr bwMode="auto">
          <a:xfrm>
            <a:off x="89233" y="1916832"/>
            <a:ext cx="9054767" cy="4378129"/>
          </a:xfrm>
          <a:prstGeom prst="rect">
            <a:avLst/>
          </a:prstGeom>
          <a:solidFill>
            <a:schemeClr val="accent6">
              <a:lumMod val="75000"/>
              <a:alpha val="0"/>
            </a:schemeClr>
          </a:solidFill>
          <a:ln w="222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43" name="Полилиния 42"/>
          <p:cNvSpPr/>
          <p:nvPr/>
        </p:nvSpPr>
        <p:spPr>
          <a:xfrm>
            <a:off x="6072198" y="3429000"/>
            <a:ext cx="364101" cy="425286"/>
          </a:xfrm>
          <a:custGeom>
            <a:avLst/>
            <a:gdLst>
              <a:gd name="connsiteX0" fmla="*/ 14813 w 364101"/>
              <a:gd name="connsiteY0" fmla="*/ 26670 h 425286"/>
              <a:gd name="connsiteX1" fmla="*/ 22433 w 364101"/>
              <a:gd name="connsiteY1" fmla="*/ 60960 h 425286"/>
              <a:gd name="connsiteX2" fmla="*/ 30053 w 364101"/>
              <a:gd name="connsiteY2" fmla="*/ 72390 h 425286"/>
              <a:gd name="connsiteX3" fmla="*/ 64343 w 364101"/>
              <a:gd name="connsiteY3" fmla="*/ 91440 h 425286"/>
              <a:gd name="connsiteX4" fmla="*/ 83393 w 364101"/>
              <a:gd name="connsiteY4" fmla="*/ 121920 h 425286"/>
              <a:gd name="connsiteX5" fmla="*/ 87203 w 364101"/>
              <a:gd name="connsiteY5" fmla="*/ 133350 h 425286"/>
              <a:gd name="connsiteX6" fmla="*/ 91013 w 364101"/>
              <a:gd name="connsiteY6" fmla="*/ 224790 h 425286"/>
              <a:gd name="connsiteX7" fmla="*/ 94823 w 364101"/>
              <a:gd name="connsiteY7" fmla="*/ 236220 h 425286"/>
              <a:gd name="connsiteX8" fmla="*/ 106253 w 364101"/>
              <a:gd name="connsiteY8" fmla="*/ 240030 h 425286"/>
              <a:gd name="connsiteX9" fmla="*/ 117683 w 364101"/>
              <a:gd name="connsiteY9" fmla="*/ 278130 h 425286"/>
              <a:gd name="connsiteX10" fmla="*/ 121493 w 364101"/>
              <a:gd name="connsiteY10" fmla="*/ 297180 h 425286"/>
              <a:gd name="connsiteX11" fmla="*/ 129113 w 364101"/>
              <a:gd name="connsiteY11" fmla="*/ 320040 h 425286"/>
              <a:gd name="connsiteX12" fmla="*/ 132923 w 364101"/>
              <a:gd name="connsiteY12" fmla="*/ 335280 h 425286"/>
              <a:gd name="connsiteX13" fmla="*/ 144353 w 364101"/>
              <a:gd name="connsiteY13" fmla="*/ 396240 h 425286"/>
              <a:gd name="connsiteX14" fmla="*/ 148163 w 364101"/>
              <a:gd name="connsiteY14" fmla="*/ 407670 h 425286"/>
              <a:gd name="connsiteX15" fmla="*/ 159593 w 364101"/>
              <a:gd name="connsiteY15" fmla="*/ 415290 h 425286"/>
              <a:gd name="connsiteX16" fmla="*/ 171023 w 364101"/>
              <a:gd name="connsiteY16" fmla="*/ 411480 h 425286"/>
              <a:gd name="connsiteX17" fmla="*/ 193883 w 364101"/>
              <a:gd name="connsiteY17" fmla="*/ 400050 h 425286"/>
              <a:gd name="connsiteX18" fmla="*/ 235793 w 364101"/>
              <a:gd name="connsiteY18" fmla="*/ 396240 h 425286"/>
              <a:gd name="connsiteX19" fmla="*/ 258653 w 364101"/>
              <a:gd name="connsiteY19" fmla="*/ 388620 h 425286"/>
              <a:gd name="connsiteX20" fmla="*/ 270083 w 364101"/>
              <a:gd name="connsiteY20" fmla="*/ 384810 h 425286"/>
              <a:gd name="connsiteX21" fmla="*/ 311993 w 364101"/>
              <a:gd name="connsiteY21" fmla="*/ 381000 h 425286"/>
              <a:gd name="connsiteX22" fmla="*/ 323423 w 364101"/>
              <a:gd name="connsiteY22" fmla="*/ 377190 h 425286"/>
              <a:gd name="connsiteX23" fmla="*/ 346283 w 364101"/>
              <a:gd name="connsiteY23" fmla="*/ 361950 h 425286"/>
              <a:gd name="connsiteX24" fmla="*/ 350093 w 364101"/>
              <a:gd name="connsiteY24" fmla="*/ 285750 h 425286"/>
              <a:gd name="connsiteX25" fmla="*/ 338663 w 364101"/>
              <a:gd name="connsiteY25" fmla="*/ 281940 h 425286"/>
              <a:gd name="connsiteX26" fmla="*/ 327233 w 364101"/>
              <a:gd name="connsiteY26" fmla="*/ 274320 h 425286"/>
              <a:gd name="connsiteX27" fmla="*/ 311993 w 364101"/>
              <a:gd name="connsiteY27" fmla="*/ 251460 h 425286"/>
              <a:gd name="connsiteX28" fmla="*/ 277703 w 364101"/>
              <a:gd name="connsiteY28" fmla="*/ 232410 h 425286"/>
              <a:gd name="connsiteX29" fmla="*/ 266273 w 364101"/>
              <a:gd name="connsiteY29" fmla="*/ 224790 h 425286"/>
              <a:gd name="connsiteX30" fmla="*/ 254843 w 364101"/>
              <a:gd name="connsiteY30" fmla="*/ 217170 h 425286"/>
              <a:gd name="connsiteX31" fmla="*/ 239603 w 364101"/>
              <a:gd name="connsiteY31" fmla="*/ 194310 h 425286"/>
              <a:gd name="connsiteX32" fmla="*/ 228173 w 364101"/>
              <a:gd name="connsiteY32" fmla="*/ 152400 h 425286"/>
              <a:gd name="connsiteX33" fmla="*/ 216743 w 364101"/>
              <a:gd name="connsiteY33" fmla="*/ 140970 h 425286"/>
              <a:gd name="connsiteX34" fmla="*/ 201503 w 364101"/>
              <a:gd name="connsiteY34" fmla="*/ 118110 h 425286"/>
              <a:gd name="connsiteX35" fmla="*/ 193883 w 364101"/>
              <a:gd name="connsiteY35" fmla="*/ 106680 h 425286"/>
              <a:gd name="connsiteX36" fmla="*/ 171023 w 364101"/>
              <a:gd name="connsiteY36" fmla="*/ 91440 h 425286"/>
              <a:gd name="connsiteX37" fmla="*/ 159593 w 364101"/>
              <a:gd name="connsiteY37" fmla="*/ 68580 h 425286"/>
              <a:gd name="connsiteX38" fmla="*/ 155783 w 364101"/>
              <a:gd name="connsiteY38" fmla="*/ 57150 h 425286"/>
              <a:gd name="connsiteX39" fmla="*/ 132923 w 364101"/>
              <a:gd name="connsiteY39" fmla="*/ 30480 h 425286"/>
              <a:gd name="connsiteX40" fmla="*/ 106253 w 364101"/>
              <a:gd name="connsiteY40" fmla="*/ 15240 h 425286"/>
              <a:gd name="connsiteX41" fmla="*/ 94823 w 364101"/>
              <a:gd name="connsiteY41" fmla="*/ 7620 h 425286"/>
              <a:gd name="connsiteX42" fmla="*/ 75773 w 364101"/>
              <a:gd name="connsiteY42" fmla="*/ 3810 h 425286"/>
              <a:gd name="connsiteX43" fmla="*/ 60533 w 364101"/>
              <a:gd name="connsiteY43" fmla="*/ 0 h 425286"/>
              <a:gd name="connsiteX44" fmla="*/ 14813 w 364101"/>
              <a:gd name="connsiteY44" fmla="*/ 3810 h 425286"/>
              <a:gd name="connsiteX45" fmla="*/ 3383 w 364101"/>
              <a:gd name="connsiteY45" fmla="*/ 7620 h 425286"/>
              <a:gd name="connsiteX46" fmla="*/ 22433 w 364101"/>
              <a:gd name="connsiteY46" fmla="*/ 22860 h 425286"/>
              <a:gd name="connsiteX47" fmla="*/ 14813 w 364101"/>
              <a:gd name="connsiteY47" fmla="*/ 26670 h 425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64101" h="425286">
                <a:moveTo>
                  <a:pt x="14813" y="26670"/>
                </a:moveTo>
                <a:cubicBezTo>
                  <a:pt x="16276" y="35450"/>
                  <a:pt x="17743" y="51581"/>
                  <a:pt x="22433" y="60960"/>
                </a:cubicBezTo>
                <a:cubicBezTo>
                  <a:pt x="24481" y="65056"/>
                  <a:pt x="26576" y="69410"/>
                  <a:pt x="30053" y="72390"/>
                </a:cubicBezTo>
                <a:cubicBezTo>
                  <a:pt x="36751" y="78131"/>
                  <a:pt x="55689" y="87113"/>
                  <a:pt x="64343" y="91440"/>
                </a:cubicBezTo>
                <a:cubicBezTo>
                  <a:pt x="70388" y="100507"/>
                  <a:pt x="78798" y="112729"/>
                  <a:pt x="83393" y="121920"/>
                </a:cubicBezTo>
                <a:cubicBezTo>
                  <a:pt x="85189" y="125512"/>
                  <a:pt x="85933" y="129540"/>
                  <a:pt x="87203" y="133350"/>
                </a:cubicBezTo>
                <a:cubicBezTo>
                  <a:pt x="88473" y="163830"/>
                  <a:pt x="88759" y="194367"/>
                  <a:pt x="91013" y="224790"/>
                </a:cubicBezTo>
                <a:cubicBezTo>
                  <a:pt x="91310" y="228795"/>
                  <a:pt x="91983" y="233380"/>
                  <a:pt x="94823" y="236220"/>
                </a:cubicBezTo>
                <a:cubicBezTo>
                  <a:pt x="97663" y="239060"/>
                  <a:pt x="102443" y="238760"/>
                  <a:pt x="106253" y="240030"/>
                </a:cubicBezTo>
                <a:cubicBezTo>
                  <a:pt x="112585" y="259025"/>
                  <a:pt x="113844" y="260856"/>
                  <a:pt x="117683" y="278130"/>
                </a:cubicBezTo>
                <a:cubicBezTo>
                  <a:pt x="119088" y="284452"/>
                  <a:pt x="119789" y="290932"/>
                  <a:pt x="121493" y="297180"/>
                </a:cubicBezTo>
                <a:cubicBezTo>
                  <a:pt x="123606" y="304929"/>
                  <a:pt x="127165" y="312248"/>
                  <a:pt x="129113" y="320040"/>
                </a:cubicBezTo>
                <a:lnTo>
                  <a:pt x="132923" y="335280"/>
                </a:lnTo>
                <a:cubicBezTo>
                  <a:pt x="139847" y="425286"/>
                  <a:pt x="126784" y="361102"/>
                  <a:pt x="144353" y="396240"/>
                </a:cubicBezTo>
                <a:cubicBezTo>
                  <a:pt x="146149" y="399832"/>
                  <a:pt x="145654" y="404534"/>
                  <a:pt x="148163" y="407670"/>
                </a:cubicBezTo>
                <a:cubicBezTo>
                  <a:pt x="151024" y="411246"/>
                  <a:pt x="155783" y="412750"/>
                  <a:pt x="159593" y="415290"/>
                </a:cubicBezTo>
                <a:cubicBezTo>
                  <a:pt x="163403" y="414020"/>
                  <a:pt x="167431" y="413276"/>
                  <a:pt x="171023" y="411480"/>
                </a:cubicBezTo>
                <a:cubicBezTo>
                  <a:pt x="183096" y="405444"/>
                  <a:pt x="180476" y="401965"/>
                  <a:pt x="193883" y="400050"/>
                </a:cubicBezTo>
                <a:cubicBezTo>
                  <a:pt x="207770" y="398066"/>
                  <a:pt x="221823" y="397510"/>
                  <a:pt x="235793" y="396240"/>
                </a:cubicBezTo>
                <a:lnTo>
                  <a:pt x="258653" y="388620"/>
                </a:lnTo>
                <a:cubicBezTo>
                  <a:pt x="262463" y="387350"/>
                  <a:pt x="266083" y="385174"/>
                  <a:pt x="270083" y="384810"/>
                </a:cubicBezTo>
                <a:lnTo>
                  <a:pt x="311993" y="381000"/>
                </a:lnTo>
                <a:cubicBezTo>
                  <a:pt x="315803" y="379730"/>
                  <a:pt x="319912" y="379140"/>
                  <a:pt x="323423" y="377190"/>
                </a:cubicBezTo>
                <a:cubicBezTo>
                  <a:pt x="331429" y="372742"/>
                  <a:pt x="346283" y="361950"/>
                  <a:pt x="346283" y="361950"/>
                </a:cubicBezTo>
                <a:cubicBezTo>
                  <a:pt x="364101" y="335224"/>
                  <a:pt x="362670" y="342345"/>
                  <a:pt x="350093" y="285750"/>
                </a:cubicBezTo>
                <a:cubicBezTo>
                  <a:pt x="349222" y="281830"/>
                  <a:pt x="342255" y="283736"/>
                  <a:pt x="338663" y="281940"/>
                </a:cubicBezTo>
                <a:cubicBezTo>
                  <a:pt x="334567" y="279892"/>
                  <a:pt x="331043" y="276860"/>
                  <a:pt x="327233" y="274320"/>
                </a:cubicBezTo>
                <a:cubicBezTo>
                  <a:pt x="322153" y="266700"/>
                  <a:pt x="320681" y="254356"/>
                  <a:pt x="311993" y="251460"/>
                </a:cubicBezTo>
                <a:cubicBezTo>
                  <a:pt x="291875" y="244754"/>
                  <a:pt x="303905" y="249878"/>
                  <a:pt x="277703" y="232410"/>
                </a:cubicBezTo>
                <a:lnTo>
                  <a:pt x="266273" y="224790"/>
                </a:lnTo>
                <a:lnTo>
                  <a:pt x="254843" y="217170"/>
                </a:lnTo>
                <a:cubicBezTo>
                  <a:pt x="249763" y="209550"/>
                  <a:pt x="241399" y="203290"/>
                  <a:pt x="239603" y="194310"/>
                </a:cubicBezTo>
                <a:cubicBezTo>
                  <a:pt x="238115" y="186870"/>
                  <a:pt x="233007" y="157234"/>
                  <a:pt x="228173" y="152400"/>
                </a:cubicBezTo>
                <a:cubicBezTo>
                  <a:pt x="224363" y="148590"/>
                  <a:pt x="220051" y="145223"/>
                  <a:pt x="216743" y="140970"/>
                </a:cubicBezTo>
                <a:cubicBezTo>
                  <a:pt x="211120" y="133741"/>
                  <a:pt x="206583" y="125730"/>
                  <a:pt x="201503" y="118110"/>
                </a:cubicBezTo>
                <a:cubicBezTo>
                  <a:pt x="198963" y="114300"/>
                  <a:pt x="197693" y="109220"/>
                  <a:pt x="193883" y="106680"/>
                </a:cubicBezTo>
                <a:lnTo>
                  <a:pt x="171023" y="91440"/>
                </a:lnTo>
                <a:cubicBezTo>
                  <a:pt x="161446" y="62710"/>
                  <a:pt x="174365" y="98123"/>
                  <a:pt x="159593" y="68580"/>
                </a:cubicBezTo>
                <a:cubicBezTo>
                  <a:pt x="157797" y="64988"/>
                  <a:pt x="157579" y="60742"/>
                  <a:pt x="155783" y="57150"/>
                </a:cubicBezTo>
                <a:cubicBezTo>
                  <a:pt x="150727" y="47039"/>
                  <a:pt x="141125" y="37511"/>
                  <a:pt x="132923" y="30480"/>
                </a:cubicBezTo>
                <a:cubicBezTo>
                  <a:pt x="123641" y="22524"/>
                  <a:pt x="117063" y="21417"/>
                  <a:pt x="106253" y="15240"/>
                </a:cubicBezTo>
                <a:cubicBezTo>
                  <a:pt x="102277" y="12968"/>
                  <a:pt x="99110" y="9228"/>
                  <a:pt x="94823" y="7620"/>
                </a:cubicBezTo>
                <a:cubicBezTo>
                  <a:pt x="88760" y="5346"/>
                  <a:pt x="82095" y="5215"/>
                  <a:pt x="75773" y="3810"/>
                </a:cubicBezTo>
                <a:cubicBezTo>
                  <a:pt x="70661" y="2674"/>
                  <a:pt x="65613" y="1270"/>
                  <a:pt x="60533" y="0"/>
                </a:cubicBezTo>
                <a:cubicBezTo>
                  <a:pt x="45293" y="1270"/>
                  <a:pt x="29972" y="1789"/>
                  <a:pt x="14813" y="3810"/>
                </a:cubicBezTo>
                <a:cubicBezTo>
                  <a:pt x="10832" y="4341"/>
                  <a:pt x="4357" y="3724"/>
                  <a:pt x="3383" y="7620"/>
                </a:cubicBezTo>
                <a:cubicBezTo>
                  <a:pt x="0" y="21151"/>
                  <a:pt x="18263" y="18690"/>
                  <a:pt x="22433" y="22860"/>
                </a:cubicBezTo>
                <a:lnTo>
                  <a:pt x="14813" y="26670"/>
                </a:lnTo>
                <a:close/>
              </a:path>
            </a:pathLst>
          </a:custGeom>
          <a:solidFill>
            <a:schemeClr val="accent6">
              <a:lumMod val="75000"/>
              <a:alpha val="35000"/>
            </a:schemeClr>
          </a:solidFill>
          <a:ln w="222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6286512" y="3071810"/>
            <a:ext cx="181381" cy="118064"/>
          </a:xfrm>
          <a:custGeom>
            <a:avLst/>
            <a:gdLst>
              <a:gd name="connsiteX0" fmla="*/ 20463 w 181381"/>
              <a:gd name="connsiteY0" fmla="*/ 11384 h 118064"/>
              <a:gd name="connsiteX1" fmla="*/ 54753 w 181381"/>
              <a:gd name="connsiteY1" fmla="*/ 22814 h 118064"/>
              <a:gd name="connsiteX2" fmla="*/ 77613 w 181381"/>
              <a:gd name="connsiteY2" fmla="*/ 38054 h 118064"/>
              <a:gd name="connsiteX3" fmla="*/ 100473 w 181381"/>
              <a:gd name="connsiteY3" fmla="*/ 45674 h 118064"/>
              <a:gd name="connsiteX4" fmla="*/ 146193 w 181381"/>
              <a:gd name="connsiteY4" fmla="*/ 83774 h 118064"/>
              <a:gd name="connsiteX5" fmla="*/ 169053 w 181381"/>
              <a:gd name="connsiteY5" fmla="*/ 102824 h 118064"/>
              <a:gd name="connsiteX6" fmla="*/ 180483 w 181381"/>
              <a:gd name="connsiteY6" fmla="*/ 118064 h 118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381" h="118064">
                <a:moveTo>
                  <a:pt x="20463" y="11384"/>
                </a:moveTo>
                <a:cubicBezTo>
                  <a:pt x="54548" y="34107"/>
                  <a:pt x="0" y="0"/>
                  <a:pt x="54753" y="22814"/>
                </a:cubicBezTo>
                <a:cubicBezTo>
                  <a:pt x="63207" y="26336"/>
                  <a:pt x="68925" y="35158"/>
                  <a:pt x="77613" y="38054"/>
                </a:cubicBezTo>
                <a:cubicBezTo>
                  <a:pt x="85233" y="40594"/>
                  <a:pt x="93790" y="41219"/>
                  <a:pt x="100473" y="45674"/>
                </a:cubicBezTo>
                <a:cubicBezTo>
                  <a:pt x="132299" y="66892"/>
                  <a:pt x="116857" y="54438"/>
                  <a:pt x="146193" y="83774"/>
                </a:cubicBezTo>
                <a:cubicBezTo>
                  <a:pt x="179586" y="117167"/>
                  <a:pt x="137227" y="76302"/>
                  <a:pt x="169053" y="102824"/>
                </a:cubicBezTo>
                <a:cubicBezTo>
                  <a:pt x="181381" y="113097"/>
                  <a:pt x="180483" y="109350"/>
                  <a:pt x="180483" y="118064"/>
                </a:cubicBezTo>
              </a:path>
            </a:pathLst>
          </a:custGeom>
          <a:solidFill>
            <a:schemeClr val="accent6">
              <a:lumMod val="75000"/>
              <a:alpha val="0"/>
            </a:schemeClr>
          </a:solidFill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6061710" y="2506980"/>
            <a:ext cx="381000" cy="129540"/>
          </a:xfrm>
          <a:custGeom>
            <a:avLst/>
            <a:gdLst>
              <a:gd name="connsiteX0" fmla="*/ 0 w 381000"/>
              <a:gd name="connsiteY0" fmla="*/ 129540 h 129540"/>
              <a:gd name="connsiteX1" fmla="*/ 22860 w 381000"/>
              <a:gd name="connsiteY1" fmla="*/ 125730 h 129540"/>
              <a:gd name="connsiteX2" fmla="*/ 45720 w 381000"/>
              <a:gd name="connsiteY2" fmla="*/ 110490 h 129540"/>
              <a:gd name="connsiteX3" fmla="*/ 53340 w 381000"/>
              <a:gd name="connsiteY3" fmla="*/ 99060 h 129540"/>
              <a:gd name="connsiteX4" fmla="*/ 64770 w 381000"/>
              <a:gd name="connsiteY4" fmla="*/ 91440 h 129540"/>
              <a:gd name="connsiteX5" fmla="*/ 68580 w 381000"/>
              <a:gd name="connsiteY5" fmla="*/ 80010 h 129540"/>
              <a:gd name="connsiteX6" fmla="*/ 91440 w 381000"/>
              <a:gd name="connsiteY6" fmla="*/ 72390 h 129540"/>
              <a:gd name="connsiteX7" fmla="*/ 133350 w 381000"/>
              <a:gd name="connsiteY7" fmla="*/ 83820 h 129540"/>
              <a:gd name="connsiteX8" fmla="*/ 148590 w 381000"/>
              <a:gd name="connsiteY8" fmla="*/ 80010 h 129540"/>
              <a:gd name="connsiteX9" fmla="*/ 160020 w 381000"/>
              <a:gd name="connsiteY9" fmla="*/ 72390 h 129540"/>
              <a:gd name="connsiteX10" fmla="*/ 171450 w 381000"/>
              <a:gd name="connsiteY10" fmla="*/ 68580 h 129540"/>
              <a:gd name="connsiteX11" fmla="*/ 182880 w 381000"/>
              <a:gd name="connsiteY11" fmla="*/ 57150 h 129540"/>
              <a:gd name="connsiteX12" fmla="*/ 194310 w 381000"/>
              <a:gd name="connsiteY12" fmla="*/ 53340 h 129540"/>
              <a:gd name="connsiteX13" fmla="*/ 205740 w 381000"/>
              <a:gd name="connsiteY13" fmla="*/ 45720 h 129540"/>
              <a:gd name="connsiteX14" fmla="*/ 220980 w 381000"/>
              <a:gd name="connsiteY14" fmla="*/ 41910 h 129540"/>
              <a:gd name="connsiteX15" fmla="*/ 232410 w 381000"/>
              <a:gd name="connsiteY15" fmla="*/ 38100 h 129540"/>
              <a:gd name="connsiteX16" fmla="*/ 255270 w 381000"/>
              <a:gd name="connsiteY16" fmla="*/ 34290 h 129540"/>
              <a:gd name="connsiteX17" fmla="*/ 278130 w 381000"/>
              <a:gd name="connsiteY17" fmla="*/ 26670 h 129540"/>
              <a:gd name="connsiteX18" fmla="*/ 316230 w 381000"/>
              <a:gd name="connsiteY18" fmla="*/ 15240 h 129540"/>
              <a:gd name="connsiteX19" fmla="*/ 327660 w 381000"/>
              <a:gd name="connsiteY19" fmla="*/ 11430 h 129540"/>
              <a:gd name="connsiteX20" fmla="*/ 350520 w 381000"/>
              <a:gd name="connsiteY20" fmla="*/ 0 h 129540"/>
              <a:gd name="connsiteX21" fmla="*/ 369570 w 381000"/>
              <a:gd name="connsiteY21" fmla="*/ 3810 h 129540"/>
              <a:gd name="connsiteX22" fmla="*/ 381000 w 381000"/>
              <a:gd name="connsiteY22" fmla="*/ 11430 h 12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81000" h="129540">
                <a:moveTo>
                  <a:pt x="0" y="129540"/>
                </a:moveTo>
                <a:cubicBezTo>
                  <a:pt x="7620" y="128270"/>
                  <a:pt x="15729" y="128701"/>
                  <a:pt x="22860" y="125730"/>
                </a:cubicBezTo>
                <a:cubicBezTo>
                  <a:pt x="31314" y="122208"/>
                  <a:pt x="45720" y="110490"/>
                  <a:pt x="45720" y="110490"/>
                </a:cubicBezTo>
                <a:cubicBezTo>
                  <a:pt x="48260" y="106680"/>
                  <a:pt x="50102" y="102298"/>
                  <a:pt x="53340" y="99060"/>
                </a:cubicBezTo>
                <a:cubicBezTo>
                  <a:pt x="56578" y="95822"/>
                  <a:pt x="61909" y="95016"/>
                  <a:pt x="64770" y="91440"/>
                </a:cubicBezTo>
                <a:cubicBezTo>
                  <a:pt x="67279" y="88304"/>
                  <a:pt x="65312" y="82344"/>
                  <a:pt x="68580" y="80010"/>
                </a:cubicBezTo>
                <a:cubicBezTo>
                  <a:pt x="75116" y="75341"/>
                  <a:pt x="91440" y="72390"/>
                  <a:pt x="91440" y="72390"/>
                </a:cubicBezTo>
                <a:cubicBezTo>
                  <a:pt x="125816" y="80984"/>
                  <a:pt x="111985" y="76698"/>
                  <a:pt x="133350" y="83820"/>
                </a:cubicBezTo>
                <a:cubicBezTo>
                  <a:pt x="138430" y="82550"/>
                  <a:pt x="143777" y="82073"/>
                  <a:pt x="148590" y="80010"/>
                </a:cubicBezTo>
                <a:cubicBezTo>
                  <a:pt x="152799" y="78206"/>
                  <a:pt x="155924" y="74438"/>
                  <a:pt x="160020" y="72390"/>
                </a:cubicBezTo>
                <a:cubicBezTo>
                  <a:pt x="163612" y="70594"/>
                  <a:pt x="167640" y="69850"/>
                  <a:pt x="171450" y="68580"/>
                </a:cubicBezTo>
                <a:cubicBezTo>
                  <a:pt x="175260" y="64770"/>
                  <a:pt x="178397" y="60139"/>
                  <a:pt x="182880" y="57150"/>
                </a:cubicBezTo>
                <a:cubicBezTo>
                  <a:pt x="186222" y="54922"/>
                  <a:pt x="190718" y="55136"/>
                  <a:pt x="194310" y="53340"/>
                </a:cubicBezTo>
                <a:cubicBezTo>
                  <a:pt x="198406" y="51292"/>
                  <a:pt x="201531" y="47524"/>
                  <a:pt x="205740" y="45720"/>
                </a:cubicBezTo>
                <a:cubicBezTo>
                  <a:pt x="210553" y="43657"/>
                  <a:pt x="215945" y="43349"/>
                  <a:pt x="220980" y="41910"/>
                </a:cubicBezTo>
                <a:cubicBezTo>
                  <a:pt x="224842" y="40807"/>
                  <a:pt x="228490" y="38971"/>
                  <a:pt x="232410" y="38100"/>
                </a:cubicBezTo>
                <a:cubicBezTo>
                  <a:pt x="239951" y="36424"/>
                  <a:pt x="247776" y="36164"/>
                  <a:pt x="255270" y="34290"/>
                </a:cubicBezTo>
                <a:cubicBezTo>
                  <a:pt x="263062" y="32342"/>
                  <a:pt x="270338" y="28618"/>
                  <a:pt x="278130" y="26670"/>
                </a:cubicBezTo>
                <a:cubicBezTo>
                  <a:pt x="301162" y="20912"/>
                  <a:pt x="288402" y="24516"/>
                  <a:pt x="316230" y="15240"/>
                </a:cubicBezTo>
                <a:cubicBezTo>
                  <a:pt x="320040" y="13970"/>
                  <a:pt x="324318" y="13658"/>
                  <a:pt x="327660" y="11430"/>
                </a:cubicBezTo>
                <a:cubicBezTo>
                  <a:pt x="342432" y="1582"/>
                  <a:pt x="334746" y="5258"/>
                  <a:pt x="350520" y="0"/>
                </a:cubicBezTo>
                <a:cubicBezTo>
                  <a:pt x="356870" y="1270"/>
                  <a:pt x="363507" y="1536"/>
                  <a:pt x="369570" y="3810"/>
                </a:cubicBezTo>
                <a:cubicBezTo>
                  <a:pt x="373857" y="5418"/>
                  <a:pt x="381000" y="11430"/>
                  <a:pt x="381000" y="11430"/>
                </a:cubicBezTo>
              </a:path>
            </a:pathLst>
          </a:custGeom>
          <a:solidFill>
            <a:schemeClr val="accent6">
              <a:lumMod val="75000"/>
              <a:alpha val="0"/>
            </a:schemeClr>
          </a:solidFill>
          <a:ln w="222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6968490" y="3360420"/>
            <a:ext cx="472440" cy="148590"/>
          </a:xfrm>
          <a:custGeom>
            <a:avLst/>
            <a:gdLst>
              <a:gd name="connsiteX0" fmla="*/ 0 w 472440"/>
              <a:gd name="connsiteY0" fmla="*/ 0 h 148590"/>
              <a:gd name="connsiteX1" fmla="*/ 11430 w 472440"/>
              <a:gd name="connsiteY1" fmla="*/ 22860 h 148590"/>
              <a:gd name="connsiteX2" fmla="*/ 22860 w 472440"/>
              <a:gd name="connsiteY2" fmla="*/ 26670 h 148590"/>
              <a:gd name="connsiteX3" fmla="*/ 41910 w 472440"/>
              <a:gd name="connsiteY3" fmla="*/ 41910 h 148590"/>
              <a:gd name="connsiteX4" fmla="*/ 64770 w 472440"/>
              <a:gd name="connsiteY4" fmla="*/ 57150 h 148590"/>
              <a:gd name="connsiteX5" fmla="*/ 80010 w 472440"/>
              <a:gd name="connsiteY5" fmla="*/ 76200 h 148590"/>
              <a:gd name="connsiteX6" fmla="*/ 91440 w 472440"/>
              <a:gd name="connsiteY6" fmla="*/ 87630 h 148590"/>
              <a:gd name="connsiteX7" fmla="*/ 102870 w 472440"/>
              <a:gd name="connsiteY7" fmla="*/ 91440 h 148590"/>
              <a:gd name="connsiteX8" fmla="*/ 129540 w 472440"/>
              <a:gd name="connsiteY8" fmla="*/ 102870 h 148590"/>
              <a:gd name="connsiteX9" fmla="*/ 133350 w 472440"/>
              <a:gd name="connsiteY9" fmla="*/ 114300 h 148590"/>
              <a:gd name="connsiteX10" fmla="*/ 160020 w 472440"/>
              <a:gd name="connsiteY10" fmla="*/ 125730 h 148590"/>
              <a:gd name="connsiteX11" fmla="*/ 171450 w 472440"/>
              <a:gd name="connsiteY11" fmla="*/ 133350 h 148590"/>
              <a:gd name="connsiteX12" fmla="*/ 205740 w 472440"/>
              <a:gd name="connsiteY12" fmla="*/ 140970 h 148590"/>
              <a:gd name="connsiteX13" fmla="*/ 217170 w 472440"/>
              <a:gd name="connsiteY13" fmla="*/ 144780 h 148590"/>
              <a:gd name="connsiteX14" fmla="*/ 232410 w 472440"/>
              <a:gd name="connsiteY14" fmla="*/ 148590 h 148590"/>
              <a:gd name="connsiteX15" fmla="*/ 388620 w 472440"/>
              <a:gd name="connsiteY15" fmla="*/ 144780 h 148590"/>
              <a:gd name="connsiteX16" fmla="*/ 411480 w 472440"/>
              <a:gd name="connsiteY16" fmla="*/ 144780 h 148590"/>
              <a:gd name="connsiteX17" fmla="*/ 457200 w 472440"/>
              <a:gd name="connsiteY17" fmla="*/ 137160 h 148590"/>
              <a:gd name="connsiteX18" fmla="*/ 472440 w 472440"/>
              <a:gd name="connsiteY18" fmla="*/ 129540 h 148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72440" h="148590">
                <a:moveTo>
                  <a:pt x="0" y="0"/>
                </a:moveTo>
                <a:cubicBezTo>
                  <a:pt x="2510" y="7530"/>
                  <a:pt x="4716" y="17489"/>
                  <a:pt x="11430" y="22860"/>
                </a:cubicBezTo>
                <a:cubicBezTo>
                  <a:pt x="14566" y="25369"/>
                  <a:pt x="19050" y="25400"/>
                  <a:pt x="22860" y="26670"/>
                </a:cubicBezTo>
                <a:cubicBezTo>
                  <a:pt x="36940" y="47789"/>
                  <a:pt x="22424" y="31085"/>
                  <a:pt x="41910" y="41910"/>
                </a:cubicBezTo>
                <a:cubicBezTo>
                  <a:pt x="49916" y="46358"/>
                  <a:pt x="64770" y="57150"/>
                  <a:pt x="64770" y="57150"/>
                </a:cubicBezTo>
                <a:cubicBezTo>
                  <a:pt x="71025" y="75914"/>
                  <a:pt x="64102" y="62943"/>
                  <a:pt x="80010" y="76200"/>
                </a:cubicBezTo>
                <a:cubicBezTo>
                  <a:pt x="84149" y="79649"/>
                  <a:pt x="86957" y="84641"/>
                  <a:pt x="91440" y="87630"/>
                </a:cubicBezTo>
                <a:cubicBezTo>
                  <a:pt x="94782" y="89858"/>
                  <a:pt x="99278" y="89644"/>
                  <a:pt x="102870" y="91440"/>
                </a:cubicBezTo>
                <a:cubicBezTo>
                  <a:pt x="129182" y="104596"/>
                  <a:pt x="97822" y="94941"/>
                  <a:pt x="129540" y="102870"/>
                </a:cubicBezTo>
                <a:cubicBezTo>
                  <a:pt x="130810" y="106680"/>
                  <a:pt x="130510" y="111460"/>
                  <a:pt x="133350" y="114300"/>
                </a:cubicBezTo>
                <a:cubicBezTo>
                  <a:pt x="141278" y="122228"/>
                  <a:pt x="150912" y="121176"/>
                  <a:pt x="160020" y="125730"/>
                </a:cubicBezTo>
                <a:cubicBezTo>
                  <a:pt x="164116" y="127778"/>
                  <a:pt x="167241" y="131546"/>
                  <a:pt x="171450" y="133350"/>
                </a:cubicBezTo>
                <a:cubicBezTo>
                  <a:pt x="176926" y="135697"/>
                  <a:pt x="201400" y="139885"/>
                  <a:pt x="205740" y="140970"/>
                </a:cubicBezTo>
                <a:cubicBezTo>
                  <a:pt x="209636" y="141944"/>
                  <a:pt x="213308" y="143677"/>
                  <a:pt x="217170" y="144780"/>
                </a:cubicBezTo>
                <a:cubicBezTo>
                  <a:pt x="222205" y="146219"/>
                  <a:pt x="227330" y="147320"/>
                  <a:pt x="232410" y="148590"/>
                </a:cubicBezTo>
                <a:cubicBezTo>
                  <a:pt x="284480" y="147320"/>
                  <a:pt x="336588" y="147145"/>
                  <a:pt x="388620" y="144780"/>
                </a:cubicBezTo>
                <a:cubicBezTo>
                  <a:pt x="415442" y="143561"/>
                  <a:pt x="384658" y="135839"/>
                  <a:pt x="411480" y="144780"/>
                </a:cubicBezTo>
                <a:cubicBezTo>
                  <a:pt x="436217" y="141688"/>
                  <a:pt x="437621" y="142754"/>
                  <a:pt x="457200" y="137160"/>
                </a:cubicBezTo>
                <a:cubicBezTo>
                  <a:pt x="469458" y="133658"/>
                  <a:pt x="466182" y="135798"/>
                  <a:pt x="472440" y="129540"/>
                </a:cubicBezTo>
              </a:path>
            </a:pathLst>
          </a:custGeom>
          <a:solidFill>
            <a:schemeClr val="accent6">
              <a:lumMod val="75000"/>
              <a:alpha val="0"/>
            </a:schemeClr>
          </a:solidFill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6629400" y="2609850"/>
            <a:ext cx="217170" cy="371444"/>
          </a:xfrm>
          <a:custGeom>
            <a:avLst/>
            <a:gdLst>
              <a:gd name="connsiteX0" fmla="*/ 217170 w 217170"/>
              <a:gd name="connsiteY0" fmla="*/ 0 h 371444"/>
              <a:gd name="connsiteX1" fmla="*/ 205740 w 217170"/>
              <a:gd name="connsiteY1" fmla="*/ 3810 h 371444"/>
              <a:gd name="connsiteX2" fmla="*/ 190500 w 217170"/>
              <a:gd name="connsiteY2" fmla="*/ 7620 h 371444"/>
              <a:gd name="connsiteX3" fmla="*/ 167640 w 217170"/>
              <a:gd name="connsiteY3" fmla="*/ 15240 h 371444"/>
              <a:gd name="connsiteX4" fmla="*/ 152400 w 217170"/>
              <a:gd name="connsiteY4" fmla="*/ 38100 h 371444"/>
              <a:gd name="connsiteX5" fmla="*/ 148590 w 217170"/>
              <a:gd name="connsiteY5" fmla="*/ 49530 h 371444"/>
              <a:gd name="connsiteX6" fmla="*/ 140970 w 217170"/>
              <a:gd name="connsiteY6" fmla="*/ 60960 h 371444"/>
              <a:gd name="connsiteX7" fmla="*/ 129540 w 217170"/>
              <a:gd name="connsiteY7" fmla="*/ 95250 h 371444"/>
              <a:gd name="connsiteX8" fmla="*/ 125730 w 217170"/>
              <a:gd name="connsiteY8" fmla="*/ 106680 h 371444"/>
              <a:gd name="connsiteX9" fmla="*/ 121920 w 217170"/>
              <a:gd name="connsiteY9" fmla="*/ 118110 h 371444"/>
              <a:gd name="connsiteX10" fmla="*/ 110490 w 217170"/>
              <a:gd name="connsiteY10" fmla="*/ 163830 h 371444"/>
              <a:gd name="connsiteX11" fmla="*/ 106680 w 217170"/>
              <a:gd name="connsiteY11" fmla="*/ 175260 h 371444"/>
              <a:gd name="connsiteX12" fmla="*/ 102870 w 217170"/>
              <a:gd name="connsiteY12" fmla="*/ 186690 h 371444"/>
              <a:gd name="connsiteX13" fmla="*/ 99060 w 217170"/>
              <a:gd name="connsiteY13" fmla="*/ 228600 h 371444"/>
              <a:gd name="connsiteX14" fmla="*/ 83820 w 217170"/>
              <a:gd name="connsiteY14" fmla="*/ 262890 h 371444"/>
              <a:gd name="connsiteX15" fmla="*/ 76200 w 217170"/>
              <a:gd name="connsiteY15" fmla="*/ 289560 h 371444"/>
              <a:gd name="connsiteX16" fmla="*/ 72390 w 217170"/>
              <a:gd name="connsiteY16" fmla="*/ 342900 h 371444"/>
              <a:gd name="connsiteX17" fmla="*/ 49530 w 217170"/>
              <a:gd name="connsiteY17" fmla="*/ 358140 h 371444"/>
              <a:gd name="connsiteX18" fmla="*/ 41910 w 217170"/>
              <a:gd name="connsiteY18" fmla="*/ 369570 h 371444"/>
              <a:gd name="connsiteX19" fmla="*/ 19050 w 217170"/>
              <a:gd name="connsiteY19" fmla="*/ 365760 h 371444"/>
              <a:gd name="connsiteX20" fmla="*/ 0 w 217170"/>
              <a:gd name="connsiteY20" fmla="*/ 358140 h 37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17170" h="371444">
                <a:moveTo>
                  <a:pt x="217170" y="0"/>
                </a:moveTo>
                <a:cubicBezTo>
                  <a:pt x="213360" y="1270"/>
                  <a:pt x="209602" y="2707"/>
                  <a:pt x="205740" y="3810"/>
                </a:cubicBezTo>
                <a:cubicBezTo>
                  <a:pt x="200705" y="5249"/>
                  <a:pt x="195516" y="6115"/>
                  <a:pt x="190500" y="7620"/>
                </a:cubicBezTo>
                <a:cubicBezTo>
                  <a:pt x="182807" y="9928"/>
                  <a:pt x="167640" y="15240"/>
                  <a:pt x="167640" y="15240"/>
                </a:cubicBezTo>
                <a:cubicBezTo>
                  <a:pt x="162560" y="22860"/>
                  <a:pt x="155296" y="29412"/>
                  <a:pt x="152400" y="38100"/>
                </a:cubicBezTo>
                <a:cubicBezTo>
                  <a:pt x="151130" y="41910"/>
                  <a:pt x="150386" y="45938"/>
                  <a:pt x="148590" y="49530"/>
                </a:cubicBezTo>
                <a:cubicBezTo>
                  <a:pt x="146542" y="53626"/>
                  <a:pt x="142830" y="56776"/>
                  <a:pt x="140970" y="60960"/>
                </a:cubicBezTo>
                <a:lnTo>
                  <a:pt x="129540" y="95250"/>
                </a:lnTo>
                <a:lnTo>
                  <a:pt x="125730" y="106680"/>
                </a:lnTo>
                <a:cubicBezTo>
                  <a:pt x="124460" y="110490"/>
                  <a:pt x="122580" y="114149"/>
                  <a:pt x="121920" y="118110"/>
                </a:cubicBezTo>
                <a:cubicBezTo>
                  <a:pt x="116790" y="148893"/>
                  <a:pt x="120553" y="133641"/>
                  <a:pt x="110490" y="163830"/>
                </a:cubicBezTo>
                <a:lnTo>
                  <a:pt x="106680" y="175260"/>
                </a:lnTo>
                <a:lnTo>
                  <a:pt x="102870" y="186690"/>
                </a:lnTo>
                <a:cubicBezTo>
                  <a:pt x="101600" y="200660"/>
                  <a:pt x="101498" y="214786"/>
                  <a:pt x="99060" y="228600"/>
                </a:cubicBezTo>
                <a:cubicBezTo>
                  <a:pt x="93698" y="258982"/>
                  <a:pt x="93782" y="242965"/>
                  <a:pt x="83820" y="262890"/>
                </a:cubicBezTo>
                <a:cubicBezTo>
                  <a:pt x="81087" y="268356"/>
                  <a:pt x="77421" y="284677"/>
                  <a:pt x="76200" y="289560"/>
                </a:cubicBezTo>
                <a:cubicBezTo>
                  <a:pt x="74930" y="307340"/>
                  <a:pt x="78851" y="326287"/>
                  <a:pt x="72390" y="342900"/>
                </a:cubicBezTo>
                <a:cubicBezTo>
                  <a:pt x="69071" y="351435"/>
                  <a:pt x="49530" y="358140"/>
                  <a:pt x="49530" y="358140"/>
                </a:cubicBezTo>
                <a:cubicBezTo>
                  <a:pt x="46990" y="361950"/>
                  <a:pt x="46352" y="368459"/>
                  <a:pt x="41910" y="369570"/>
                </a:cubicBezTo>
                <a:cubicBezTo>
                  <a:pt x="34416" y="371444"/>
                  <a:pt x="26591" y="367436"/>
                  <a:pt x="19050" y="365760"/>
                </a:cubicBezTo>
                <a:cubicBezTo>
                  <a:pt x="10576" y="363877"/>
                  <a:pt x="7217" y="361749"/>
                  <a:pt x="0" y="358140"/>
                </a:cubicBezTo>
              </a:path>
            </a:pathLst>
          </a:custGeom>
          <a:solidFill>
            <a:schemeClr val="accent6">
              <a:lumMod val="75000"/>
              <a:alpha val="0"/>
            </a:schemeClr>
          </a:solidFill>
          <a:ln w="222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6732270" y="2514600"/>
            <a:ext cx="492421" cy="491820"/>
          </a:xfrm>
          <a:custGeom>
            <a:avLst/>
            <a:gdLst>
              <a:gd name="connsiteX0" fmla="*/ 289560 w 492421"/>
              <a:gd name="connsiteY0" fmla="*/ 60960 h 491820"/>
              <a:gd name="connsiteX1" fmla="*/ 300990 w 492421"/>
              <a:gd name="connsiteY1" fmla="*/ 87630 h 491820"/>
              <a:gd name="connsiteX2" fmla="*/ 316230 w 492421"/>
              <a:gd name="connsiteY2" fmla="*/ 99060 h 491820"/>
              <a:gd name="connsiteX3" fmla="*/ 327660 w 492421"/>
              <a:gd name="connsiteY3" fmla="*/ 110490 h 491820"/>
              <a:gd name="connsiteX4" fmla="*/ 350520 w 492421"/>
              <a:gd name="connsiteY4" fmla="*/ 125730 h 491820"/>
              <a:gd name="connsiteX5" fmla="*/ 358140 w 492421"/>
              <a:gd name="connsiteY5" fmla="*/ 140970 h 491820"/>
              <a:gd name="connsiteX6" fmla="*/ 365760 w 492421"/>
              <a:gd name="connsiteY6" fmla="*/ 152400 h 491820"/>
              <a:gd name="connsiteX7" fmla="*/ 384810 w 492421"/>
              <a:gd name="connsiteY7" fmla="*/ 186690 h 491820"/>
              <a:gd name="connsiteX8" fmla="*/ 411480 w 492421"/>
              <a:gd name="connsiteY8" fmla="*/ 220980 h 491820"/>
              <a:gd name="connsiteX9" fmla="*/ 434340 w 492421"/>
              <a:gd name="connsiteY9" fmla="*/ 247650 h 491820"/>
              <a:gd name="connsiteX10" fmla="*/ 438150 w 492421"/>
              <a:gd name="connsiteY10" fmla="*/ 259080 h 491820"/>
              <a:gd name="connsiteX11" fmla="*/ 464820 w 492421"/>
              <a:gd name="connsiteY11" fmla="*/ 278130 h 491820"/>
              <a:gd name="connsiteX12" fmla="*/ 483870 w 492421"/>
              <a:gd name="connsiteY12" fmla="*/ 300990 h 491820"/>
              <a:gd name="connsiteX13" fmla="*/ 483870 w 492421"/>
              <a:gd name="connsiteY13" fmla="*/ 396240 h 491820"/>
              <a:gd name="connsiteX14" fmla="*/ 461010 w 492421"/>
              <a:gd name="connsiteY14" fmla="*/ 403860 h 491820"/>
              <a:gd name="connsiteX15" fmla="*/ 438150 w 492421"/>
              <a:gd name="connsiteY15" fmla="*/ 415290 h 491820"/>
              <a:gd name="connsiteX16" fmla="*/ 426720 w 492421"/>
              <a:gd name="connsiteY16" fmla="*/ 419100 h 491820"/>
              <a:gd name="connsiteX17" fmla="*/ 415290 w 492421"/>
              <a:gd name="connsiteY17" fmla="*/ 426720 h 491820"/>
              <a:gd name="connsiteX18" fmla="*/ 403860 w 492421"/>
              <a:gd name="connsiteY18" fmla="*/ 430530 h 491820"/>
              <a:gd name="connsiteX19" fmla="*/ 381000 w 492421"/>
              <a:gd name="connsiteY19" fmla="*/ 445770 h 491820"/>
              <a:gd name="connsiteX20" fmla="*/ 358140 w 492421"/>
              <a:gd name="connsiteY20" fmla="*/ 453390 h 491820"/>
              <a:gd name="connsiteX21" fmla="*/ 323850 w 492421"/>
              <a:gd name="connsiteY21" fmla="*/ 468630 h 491820"/>
              <a:gd name="connsiteX22" fmla="*/ 266700 w 492421"/>
              <a:gd name="connsiteY22" fmla="*/ 476250 h 491820"/>
              <a:gd name="connsiteX23" fmla="*/ 64770 w 492421"/>
              <a:gd name="connsiteY23" fmla="*/ 476250 h 491820"/>
              <a:gd name="connsiteX24" fmla="*/ 11430 w 492421"/>
              <a:gd name="connsiteY24" fmla="*/ 472440 h 491820"/>
              <a:gd name="connsiteX25" fmla="*/ 0 w 492421"/>
              <a:gd name="connsiteY25" fmla="*/ 449580 h 491820"/>
              <a:gd name="connsiteX26" fmla="*/ 3810 w 492421"/>
              <a:gd name="connsiteY26" fmla="*/ 434340 h 491820"/>
              <a:gd name="connsiteX27" fmla="*/ 11430 w 492421"/>
              <a:gd name="connsiteY27" fmla="*/ 392430 h 491820"/>
              <a:gd name="connsiteX28" fmla="*/ 15240 w 492421"/>
              <a:gd name="connsiteY28" fmla="*/ 381000 h 491820"/>
              <a:gd name="connsiteX29" fmla="*/ 26670 w 492421"/>
              <a:gd name="connsiteY29" fmla="*/ 373380 h 491820"/>
              <a:gd name="connsiteX30" fmla="*/ 34290 w 492421"/>
              <a:gd name="connsiteY30" fmla="*/ 266700 h 491820"/>
              <a:gd name="connsiteX31" fmla="*/ 41910 w 492421"/>
              <a:gd name="connsiteY31" fmla="*/ 240030 h 491820"/>
              <a:gd name="connsiteX32" fmla="*/ 57150 w 492421"/>
              <a:gd name="connsiteY32" fmla="*/ 217170 h 491820"/>
              <a:gd name="connsiteX33" fmla="*/ 68580 w 492421"/>
              <a:gd name="connsiteY33" fmla="*/ 194310 h 491820"/>
              <a:gd name="connsiteX34" fmla="*/ 72390 w 492421"/>
              <a:gd name="connsiteY34" fmla="*/ 182880 h 491820"/>
              <a:gd name="connsiteX35" fmla="*/ 83820 w 492421"/>
              <a:gd name="connsiteY35" fmla="*/ 133350 h 491820"/>
              <a:gd name="connsiteX36" fmla="*/ 118110 w 492421"/>
              <a:gd name="connsiteY36" fmla="*/ 121920 h 491820"/>
              <a:gd name="connsiteX37" fmla="*/ 129540 w 492421"/>
              <a:gd name="connsiteY37" fmla="*/ 118110 h 491820"/>
              <a:gd name="connsiteX38" fmla="*/ 137160 w 492421"/>
              <a:gd name="connsiteY38" fmla="*/ 106680 h 491820"/>
              <a:gd name="connsiteX39" fmla="*/ 144780 w 492421"/>
              <a:gd name="connsiteY39" fmla="*/ 72390 h 491820"/>
              <a:gd name="connsiteX40" fmla="*/ 148590 w 492421"/>
              <a:gd name="connsiteY40" fmla="*/ 60960 h 491820"/>
              <a:gd name="connsiteX41" fmla="*/ 152400 w 492421"/>
              <a:gd name="connsiteY41" fmla="*/ 22860 h 491820"/>
              <a:gd name="connsiteX42" fmla="*/ 156210 w 492421"/>
              <a:gd name="connsiteY42" fmla="*/ 11430 h 491820"/>
              <a:gd name="connsiteX43" fmla="*/ 167640 w 492421"/>
              <a:gd name="connsiteY43" fmla="*/ 34290 h 491820"/>
              <a:gd name="connsiteX44" fmla="*/ 175260 w 492421"/>
              <a:gd name="connsiteY44" fmla="*/ 45720 h 491820"/>
              <a:gd name="connsiteX45" fmla="*/ 182880 w 492421"/>
              <a:gd name="connsiteY45" fmla="*/ 68580 h 491820"/>
              <a:gd name="connsiteX46" fmla="*/ 186690 w 492421"/>
              <a:gd name="connsiteY46" fmla="*/ 80010 h 491820"/>
              <a:gd name="connsiteX47" fmla="*/ 190500 w 492421"/>
              <a:gd name="connsiteY47" fmla="*/ 99060 h 491820"/>
              <a:gd name="connsiteX48" fmla="*/ 209550 w 492421"/>
              <a:gd name="connsiteY48" fmla="*/ 110490 h 491820"/>
              <a:gd name="connsiteX49" fmla="*/ 217170 w 492421"/>
              <a:gd name="connsiteY49" fmla="*/ 99060 h 491820"/>
              <a:gd name="connsiteX50" fmla="*/ 209550 w 492421"/>
              <a:gd name="connsiteY50" fmla="*/ 68580 h 491820"/>
              <a:gd name="connsiteX51" fmla="*/ 201930 w 492421"/>
              <a:gd name="connsiteY51" fmla="*/ 34290 h 491820"/>
              <a:gd name="connsiteX52" fmla="*/ 213360 w 492421"/>
              <a:gd name="connsiteY52" fmla="*/ 3810 h 491820"/>
              <a:gd name="connsiteX53" fmla="*/ 224790 w 492421"/>
              <a:gd name="connsiteY53" fmla="*/ 0 h 491820"/>
              <a:gd name="connsiteX54" fmla="*/ 255270 w 492421"/>
              <a:gd name="connsiteY54" fmla="*/ 3810 h 491820"/>
              <a:gd name="connsiteX55" fmla="*/ 266700 w 492421"/>
              <a:gd name="connsiteY55" fmla="*/ 26670 h 491820"/>
              <a:gd name="connsiteX56" fmla="*/ 274320 w 492421"/>
              <a:gd name="connsiteY56" fmla="*/ 53340 h 491820"/>
              <a:gd name="connsiteX57" fmla="*/ 285750 w 492421"/>
              <a:gd name="connsiteY57" fmla="*/ 60960 h 491820"/>
              <a:gd name="connsiteX58" fmla="*/ 289560 w 492421"/>
              <a:gd name="connsiteY58" fmla="*/ 60960 h 49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92421" h="491820">
                <a:moveTo>
                  <a:pt x="289560" y="60960"/>
                </a:moveTo>
                <a:cubicBezTo>
                  <a:pt x="292100" y="65405"/>
                  <a:pt x="292219" y="78859"/>
                  <a:pt x="300990" y="87630"/>
                </a:cubicBezTo>
                <a:cubicBezTo>
                  <a:pt x="305480" y="92120"/>
                  <a:pt x="311409" y="94927"/>
                  <a:pt x="316230" y="99060"/>
                </a:cubicBezTo>
                <a:cubicBezTo>
                  <a:pt x="320321" y="102567"/>
                  <a:pt x="323407" y="107182"/>
                  <a:pt x="327660" y="110490"/>
                </a:cubicBezTo>
                <a:cubicBezTo>
                  <a:pt x="334889" y="116113"/>
                  <a:pt x="350520" y="125730"/>
                  <a:pt x="350520" y="125730"/>
                </a:cubicBezTo>
                <a:cubicBezTo>
                  <a:pt x="353060" y="130810"/>
                  <a:pt x="355322" y="136039"/>
                  <a:pt x="358140" y="140970"/>
                </a:cubicBezTo>
                <a:cubicBezTo>
                  <a:pt x="360412" y="144946"/>
                  <a:pt x="364195" y="148097"/>
                  <a:pt x="365760" y="152400"/>
                </a:cubicBezTo>
                <a:cubicBezTo>
                  <a:pt x="378799" y="188258"/>
                  <a:pt x="361740" y="179000"/>
                  <a:pt x="384810" y="186690"/>
                </a:cubicBezTo>
                <a:cubicBezTo>
                  <a:pt x="423328" y="244467"/>
                  <a:pt x="381637" y="185168"/>
                  <a:pt x="411480" y="220980"/>
                </a:cubicBezTo>
                <a:cubicBezTo>
                  <a:pt x="440493" y="255795"/>
                  <a:pt x="388551" y="201861"/>
                  <a:pt x="434340" y="247650"/>
                </a:cubicBezTo>
                <a:cubicBezTo>
                  <a:pt x="435610" y="251460"/>
                  <a:pt x="435579" y="255995"/>
                  <a:pt x="438150" y="259080"/>
                </a:cubicBezTo>
                <a:cubicBezTo>
                  <a:pt x="444389" y="266567"/>
                  <a:pt x="457239" y="271812"/>
                  <a:pt x="464820" y="278130"/>
                </a:cubicBezTo>
                <a:cubicBezTo>
                  <a:pt x="475821" y="287297"/>
                  <a:pt x="476378" y="289751"/>
                  <a:pt x="483870" y="300990"/>
                </a:cubicBezTo>
                <a:cubicBezTo>
                  <a:pt x="484706" y="312687"/>
                  <a:pt x="492421" y="380359"/>
                  <a:pt x="483870" y="396240"/>
                </a:cubicBezTo>
                <a:cubicBezTo>
                  <a:pt x="480062" y="403312"/>
                  <a:pt x="468630" y="401320"/>
                  <a:pt x="461010" y="403860"/>
                </a:cubicBezTo>
                <a:cubicBezTo>
                  <a:pt x="432280" y="413437"/>
                  <a:pt x="467693" y="400518"/>
                  <a:pt x="438150" y="415290"/>
                </a:cubicBezTo>
                <a:cubicBezTo>
                  <a:pt x="434558" y="417086"/>
                  <a:pt x="430312" y="417304"/>
                  <a:pt x="426720" y="419100"/>
                </a:cubicBezTo>
                <a:cubicBezTo>
                  <a:pt x="422624" y="421148"/>
                  <a:pt x="419386" y="424672"/>
                  <a:pt x="415290" y="426720"/>
                </a:cubicBezTo>
                <a:cubicBezTo>
                  <a:pt x="411698" y="428516"/>
                  <a:pt x="407371" y="428580"/>
                  <a:pt x="403860" y="430530"/>
                </a:cubicBezTo>
                <a:cubicBezTo>
                  <a:pt x="395854" y="434978"/>
                  <a:pt x="389688" y="442874"/>
                  <a:pt x="381000" y="445770"/>
                </a:cubicBezTo>
                <a:cubicBezTo>
                  <a:pt x="373380" y="448310"/>
                  <a:pt x="364823" y="448935"/>
                  <a:pt x="358140" y="453390"/>
                </a:cubicBezTo>
                <a:cubicBezTo>
                  <a:pt x="343129" y="463398"/>
                  <a:pt x="345613" y="463189"/>
                  <a:pt x="323850" y="468630"/>
                </a:cubicBezTo>
                <a:cubicBezTo>
                  <a:pt x="295001" y="475842"/>
                  <a:pt x="313825" y="471966"/>
                  <a:pt x="266700" y="476250"/>
                </a:cubicBezTo>
                <a:cubicBezTo>
                  <a:pt x="188850" y="491820"/>
                  <a:pt x="244810" y="482058"/>
                  <a:pt x="64770" y="476250"/>
                </a:cubicBezTo>
                <a:cubicBezTo>
                  <a:pt x="46954" y="475675"/>
                  <a:pt x="29210" y="473710"/>
                  <a:pt x="11430" y="472440"/>
                </a:cubicBezTo>
                <a:cubicBezTo>
                  <a:pt x="7577" y="466661"/>
                  <a:pt x="0" y="457467"/>
                  <a:pt x="0" y="449580"/>
                </a:cubicBezTo>
                <a:cubicBezTo>
                  <a:pt x="0" y="444344"/>
                  <a:pt x="2873" y="439492"/>
                  <a:pt x="3810" y="434340"/>
                </a:cubicBezTo>
                <a:cubicBezTo>
                  <a:pt x="9206" y="404662"/>
                  <a:pt x="4949" y="415114"/>
                  <a:pt x="11430" y="392430"/>
                </a:cubicBezTo>
                <a:cubicBezTo>
                  <a:pt x="12533" y="388568"/>
                  <a:pt x="12731" y="384136"/>
                  <a:pt x="15240" y="381000"/>
                </a:cubicBezTo>
                <a:cubicBezTo>
                  <a:pt x="18101" y="377424"/>
                  <a:pt x="22860" y="375920"/>
                  <a:pt x="26670" y="373380"/>
                </a:cubicBezTo>
                <a:cubicBezTo>
                  <a:pt x="38570" y="325779"/>
                  <a:pt x="26234" y="379484"/>
                  <a:pt x="34290" y="266700"/>
                </a:cubicBezTo>
                <a:cubicBezTo>
                  <a:pt x="34452" y="264436"/>
                  <a:pt x="39989" y="243487"/>
                  <a:pt x="41910" y="240030"/>
                </a:cubicBezTo>
                <a:cubicBezTo>
                  <a:pt x="46358" y="232024"/>
                  <a:pt x="54254" y="225858"/>
                  <a:pt x="57150" y="217170"/>
                </a:cubicBezTo>
                <a:cubicBezTo>
                  <a:pt x="66727" y="188440"/>
                  <a:pt x="53808" y="223853"/>
                  <a:pt x="68580" y="194310"/>
                </a:cubicBezTo>
                <a:cubicBezTo>
                  <a:pt x="70376" y="190718"/>
                  <a:pt x="71120" y="186690"/>
                  <a:pt x="72390" y="182880"/>
                </a:cubicBezTo>
                <a:cubicBezTo>
                  <a:pt x="72658" y="181003"/>
                  <a:pt x="77544" y="135442"/>
                  <a:pt x="83820" y="133350"/>
                </a:cubicBezTo>
                <a:lnTo>
                  <a:pt x="118110" y="121920"/>
                </a:lnTo>
                <a:lnTo>
                  <a:pt x="129540" y="118110"/>
                </a:lnTo>
                <a:cubicBezTo>
                  <a:pt x="132080" y="114300"/>
                  <a:pt x="135112" y="110776"/>
                  <a:pt x="137160" y="106680"/>
                </a:cubicBezTo>
                <a:cubicBezTo>
                  <a:pt x="142306" y="96388"/>
                  <a:pt x="142439" y="82926"/>
                  <a:pt x="144780" y="72390"/>
                </a:cubicBezTo>
                <a:cubicBezTo>
                  <a:pt x="145651" y="68470"/>
                  <a:pt x="147320" y="64770"/>
                  <a:pt x="148590" y="60960"/>
                </a:cubicBezTo>
                <a:cubicBezTo>
                  <a:pt x="149860" y="48260"/>
                  <a:pt x="150459" y="35475"/>
                  <a:pt x="152400" y="22860"/>
                </a:cubicBezTo>
                <a:cubicBezTo>
                  <a:pt x="153011" y="18891"/>
                  <a:pt x="152194" y="11430"/>
                  <a:pt x="156210" y="11430"/>
                </a:cubicBezTo>
                <a:cubicBezTo>
                  <a:pt x="161669" y="11430"/>
                  <a:pt x="166231" y="31471"/>
                  <a:pt x="167640" y="34290"/>
                </a:cubicBezTo>
                <a:cubicBezTo>
                  <a:pt x="169688" y="38386"/>
                  <a:pt x="173400" y="41536"/>
                  <a:pt x="175260" y="45720"/>
                </a:cubicBezTo>
                <a:cubicBezTo>
                  <a:pt x="178522" y="53060"/>
                  <a:pt x="180340" y="60960"/>
                  <a:pt x="182880" y="68580"/>
                </a:cubicBezTo>
                <a:cubicBezTo>
                  <a:pt x="184150" y="72390"/>
                  <a:pt x="185902" y="76072"/>
                  <a:pt x="186690" y="80010"/>
                </a:cubicBezTo>
                <a:cubicBezTo>
                  <a:pt x="187960" y="86360"/>
                  <a:pt x="186615" y="93879"/>
                  <a:pt x="190500" y="99060"/>
                </a:cubicBezTo>
                <a:cubicBezTo>
                  <a:pt x="194943" y="104984"/>
                  <a:pt x="203200" y="106680"/>
                  <a:pt x="209550" y="110490"/>
                </a:cubicBezTo>
                <a:cubicBezTo>
                  <a:pt x="212090" y="106680"/>
                  <a:pt x="216602" y="103604"/>
                  <a:pt x="217170" y="99060"/>
                </a:cubicBezTo>
                <a:cubicBezTo>
                  <a:pt x="218487" y="88521"/>
                  <a:pt x="211739" y="78433"/>
                  <a:pt x="209550" y="68580"/>
                </a:cubicBezTo>
                <a:cubicBezTo>
                  <a:pt x="200610" y="28348"/>
                  <a:pt x="210507" y="60021"/>
                  <a:pt x="201930" y="34290"/>
                </a:cubicBezTo>
                <a:cubicBezTo>
                  <a:pt x="203995" y="23963"/>
                  <a:pt x="204017" y="11285"/>
                  <a:pt x="213360" y="3810"/>
                </a:cubicBezTo>
                <a:cubicBezTo>
                  <a:pt x="216496" y="1301"/>
                  <a:pt x="220980" y="1270"/>
                  <a:pt x="224790" y="0"/>
                </a:cubicBezTo>
                <a:cubicBezTo>
                  <a:pt x="234950" y="1270"/>
                  <a:pt x="245763" y="7"/>
                  <a:pt x="255270" y="3810"/>
                </a:cubicBezTo>
                <a:cubicBezTo>
                  <a:pt x="260656" y="5965"/>
                  <a:pt x="265355" y="21962"/>
                  <a:pt x="266700" y="26670"/>
                </a:cubicBezTo>
                <a:cubicBezTo>
                  <a:pt x="267004" y="27735"/>
                  <a:pt x="272290" y="50802"/>
                  <a:pt x="274320" y="53340"/>
                </a:cubicBezTo>
                <a:cubicBezTo>
                  <a:pt x="277181" y="56916"/>
                  <a:pt x="281940" y="58420"/>
                  <a:pt x="285750" y="60960"/>
                </a:cubicBezTo>
                <a:cubicBezTo>
                  <a:pt x="294366" y="73884"/>
                  <a:pt x="287020" y="56515"/>
                  <a:pt x="289560" y="60960"/>
                </a:cubicBezTo>
                <a:close/>
              </a:path>
            </a:pathLst>
          </a:custGeom>
          <a:solidFill>
            <a:schemeClr val="accent3">
              <a:lumMod val="75000"/>
              <a:alpha val="35000"/>
            </a:schemeClr>
          </a:solidFill>
          <a:ln w="222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7071360" y="2472690"/>
            <a:ext cx="441960" cy="312420"/>
          </a:xfrm>
          <a:custGeom>
            <a:avLst/>
            <a:gdLst>
              <a:gd name="connsiteX0" fmla="*/ 7620 w 441960"/>
              <a:gd name="connsiteY0" fmla="*/ 91440 h 312420"/>
              <a:gd name="connsiteX1" fmla="*/ 15240 w 441960"/>
              <a:gd name="connsiteY1" fmla="*/ 118110 h 312420"/>
              <a:gd name="connsiteX2" fmla="*/ 30480 w 441960"/>
              <a:gd name="connsiteY2" fmla="*/ 140970 h 312420"/>
              <a:gd name="connsiteX3" fmla="*/ 53340 w 441960"/>
              <a:gd name="connsiteY3" fmla="*/ 163830 h 312420"/>
              <a:gd name="connsiteX4" fmla="*/ 60960 w 441960"/>
              <a:gd name="connsiteY4" fmla="*/ 186690 h 312420"/>
              <a:gd name="connsiteX5" fmla="*/ 72390 w 441960"/>
              <a:gd name="connsiteY5" fmla="*/ 220980 h 312420"/>
              <a:gd name="connsiteX6" fmla="*/ 76200 w 441960"/>
              <a:gd name="connsiteY6" fmla="*/ 232410 h 312420"/>
              <a:gd name="connsiteX7" fmla="*/ 87630 w 441960"/>
              <a:gd name="connsiteY7" fmla="*/ 240030 h 312420"/>
              <a:gd name="connsiteX8" fmla="*/ 95250 w 441960"/>
              <a:gd name="connsiteY8" fmla="*/ 251460 h 312420"/>
              <a:gd name="connsiteX9" fmla="*/ 118110 w 441960"/>
              <a:gd name="connsiteY9" fmla="*/ 270510 h 312420"/>
              <a:gd name="connsiteX10" fmla="*/ 129540 w 441960"/>
              <a:gd name="connsiteY10" fmla="*/ 274320 h 312420"/>
              <a:gd name="connsiteX11" fmla="*/ 163830 w 441960"/>
              <a:gd name="connsiteY11" fmla="*/ 312420 h 312420"/>
              <a:gd name="connsiteX12" fmla="*/ 201930 w 441960"/>
              <a:gd name="connsiteY12" fmla="*/ 308610 h 312420"/>
              <a:gd name="connsiteX13" fmla="*/ 224790 w 441960"/>
              <a:gd name="connsiteY13" fmla="*/ 300990 h 312420"/>
              <a:gd name="connsiteX14" fmla="*/ 240030 w 441960"/>
              <a:gd name="connsiteY14" fmla="*/ 297180 h 312420"/>
              <a:gd name="connsiteX15" fmla="*/ 262890 w 441960"/>
              <a:gd name="connsiteY15" fmla="*/ 289560 h 312420"/>
              <a:gd name="connsiteX16" fmla="*/ 293370 w 441960"/>
              <a:gd name="connsiteY16" fmla="*/ 278130 h 312420"/>
              <a:gd name="connsiteX17" fmla="*/ 377190 w 441960"/>
              <a:gd name="connsiteY17" fmla="*/ 270510 h 312420"/>
              <a:gd name="connsiteX18" fmla="*/ 388620 w 441960"/>
              <a:gd name="connsiteY18" fmla="*/ 262890 h 312420"/>
              <a:gd name="connsiteX19" fmla="*/ 407670 w 441960"/>
              <a:gd name="connsiteY19" fmla="*/ 228600 h 312420"/>
              <a:gd name="connsiteX20" fmla="*/ 415290 w 441960"/>
              <a:gd name="connsiteY20" fmla="*/ 190500 h 312420"/>
              <a:gd name="connsiteX21" fmla="*/ 430530 w 441960"/>
              <a:gd name="connsiteY21" fmla="*/ 167640 h 312420"/>
              <a:gd name="connsiteX22" fmla="*/ 438150 w 441960"/>
              <a:gd name="connsiteY22" fmla="*/ 156210 h 312420"/>
              <a:gd name="connsiteX23" fmla="*/ 441960 w 441960"/>
              <a:gd name="connsiteY23" fmla="*/ 144780 h 312420"/>
              <a:gd name="connsiteX24" fmla="*/ 434340 w 441960"/>
              <a:gd name="connsiteY24" fmla="*/ 102870 h 312420"/>
              <a:gd name="connsiteX25" fmla="*/ 419100 w 441960"/>
              <a:gd name="connsiteY25" fmla="*/ 80010 h 312420"/>
              <a:gd name="connsiteX26" fmla="*/ 384810 w 441960"/>
              <a:gd name="connsiteY26" fmla="*/ 64770 h 312420"/>
              <a:gd name="connsiteX27" fmla="*/ 373380 w 441960"/>
              <a:gd name="connsiteY27" fmla="*/ 60960 h 312420"/>
              <a:gd name="connsiteX28" fmla="*/ 365760 w 441960"/>
              <a:gd name="connsiteY28" fmla="*/ 49530 h 312420"/>
              <a:gd name="connsiteX29" fmla="*/ 342900 w 441960"/>
              <a:gd name="connsiteY29" fmla="*/ 34290 h 312420"/>
              <a:gd name="connsiteX30" fmla="*/ 320040 w 441960"/>
              <a:gd name="connsiteY30" fmla="*/ 19050 h 312420"/>
              <a:gd name="connsiteX31" fmla="*/ 312420 w 441960"/>
              <a:gd name="connsiteY31" fmla="*/ 7620 h 312420"/>
              <a:gd name="connsiteX32" fmla="*/ 289560 w 441960"/>
              <a:gd name="connsiteY32" fmla="*/ 0 h 312420"/>
              <a:gd name="connsiteX33" fmla="*/ 236220 w 441960"/>
              <a:gd name="connsiteY33" fmla="*/ 3810 h 312420"/>
              <a:gd name="connsiteX34" fmla="*/ 224790 w 441960"/>
              <a:gd name="connsiteY34" fmla="*/ 11430 h 312420"/>
              <a:gd name="connsiteX35" fmla="*/ 213360 w 441960"/>
              <a:gd name="connsiteY35" fmla="*/ 15240 h 312420"/>
              <a:gd name="connsiteX36" fmla="*/ 190500 w 441960"/>
              <a:gd name="connsiteY36" fmla="*/ 26670 h 312420"/>
              <a:gd name="connsiteX37" fmla="*/ 182880 w 441960"/>
              <a:gd name="connsiteY37" fmla="*/ 38100 h 312420"/>
              <a:gd name="connsiteX38" fmla="*/ 171450 w 441960"/>
              <a:gd name="connsiteY38" fmla="*/ 41910 h 312420"/>
              <a:gd name="connsiteX39" fmla="*/ 102870 w 441960"/>
              <a:gd name="connsiteY39" fmla="*/ 53340 h 312420"/>
              <a:gd name="connsiteX40" fmla="*/ 80010 w 441960"/>
              <a:gd name="connsiteY40" fmla="*/ 60960 h 312420"/>
              <a:gd name="connsiteX41" fmla="*/ 68580 w 441960"/>
              <a:gd name="connsiteY41" fmla="*/ 64770 h 312420"/>
              <a:gd name="connsiteX42" fmla="*/ 26670 w 441960"/>
              <a:gd name="connsiteY42" fmla="*/ 68580 h 312420"/>
              <a:gd name="connsiteX43" fmla="*/ 15240 w 441960"/>
              <a:gd name="connsiteY43" fmla="*/ 72390 h 312420"/>
              <a:gd name="connsiteX44" fmla="*/ 0 w 441960"/>
              <a:gd name="connsiteY44" fmla="*/ 76200 h 312420"/>
              <a:gd name="connsiteX45" fmla="*/ 15240 w 441960"/>
              <a:gd name="connsiteY45" fmla="*/ 99060 h 312420"/>
              <a:gd name="connsiteX46" fmla="*/ 19050 w 441960"/>
              <a:gd name="connsiteY46" fmla="*/ 110490 h 312420"/>
              <a:gd name="connsiteX47" fmla="*/ 7620 w 441960"/>
              <a:gd name="connsiteY47" fmla="*/ 91440 h 312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41960" h="312420">
                <a:moveTo>
                  <a:pt x="7620" y="91440"/>
                </a:moveTo>
                <a:cubicBezTo>
                  <a:pt x="6985" y="92710"/>
                  <a:pt x="12756" y="113638"/>
                  <a:pt x="15240" y="118110"/>
                </a:cubicBezTo>
                <a:cubicBezTo>
                  <a:pt x="19688" y="126116"/>
                  <a:pt x="23154" y="135475"/>
                  <a:pt x="30480" y="140970"/>
                </a:cubicBezTo>
                <a:cubicBezTo>
                  <a:pt x="41657" y="149353"/>
                  <a:pt x="47769" y="151295"/>
                  <a:pt x="53340" y="163830"/>
                </a:cubicBezTo>
                <a:cubicBezTo>
                  <a:pt x="56602" y="171170"/>
                  <a:pt x="58420" y="179070"/>
                  <a:pt x="60960" y="186690"/>
                </a:cubicBezTo>
                <a:lnTo>
                  <a:pt x="72390" y="220980"/>
                </a:lnTo>
                <a:cubicBezTo>
                  <a:pt x="73660" y="224790"/>
                  <a:pt x="72858" y="230182"/>
                  <a:pt x="76200" y="232410"/>
                </a:cubicBezTo>
                <a:lnTo>
                  <a:pt x="87630" y="240030"/>
                </a:lnTo>
                <a:cubicBezTo>
                  <a:pt x="90170" y="243840"/>
                  <a:pt x="92319" y="247942"/>
                  <a:pt x="95250" y="251460"/>
                </a:cubicBezTo>
                <a:cubicBezTo>
                  <a:pt x="101269" y="258682"/>
                  <a:pt x="109547" y="266229"/>
                  <a:pt x="118110" y="270510"/>
                </a:cubicBezTo>
                <a:cubicBezTo>
                  <a:pt x="121702" y="272306"/>
                  <a:pt x="125730" y="273050"/>
                  <a:pt x="129540" y="274320"/>
                </a:cubicBezTo>
                <a:cubicBezTo>
                  <a:pt x="155147" y="308463"/>
                  <a:pt x="141833" y="297755"/>
                  <a:pt x="163830" y="312420"/>
                </a:cubicBezTo>
                <a:cubicBezTo>
                  <a:pt x="176530" y="311150"/>
                  <a:pt x="189385" y="310962"/>
                  <a:pt x="201930" y="308610"/>
                </a:cubicBezTo>
                <a:cubicBezTo>
                  <a:pt x="209825" y="307130"/>
                  <a:pt x="216998" y="302938"/>
                  <a:pt x="224790" y="300990"/>
                </a:cubicBezTo>
                <a:cubicBezTo>
                  <a:pt x="229870" y="299720"/>
                  <a:pt x="235014" y="298685"/>
                  <a:pt x="240030" y="297180"/>
                </a:cubicBezTo>
                <a:cubicBezTo>
                  <a:pt x="247723" y="294872"/>
                  <a:pt x="256207" y="294015"/>
                  <a:pt x="262890" y="289560"/>
                </a:cubicBezTo>
                <a:cubicBezTo>
                  <a:pt x="277045" y="280123"/>
                  <a:pt x="273596" y="280327"/>
                  <a:pt x="293370" y="278130"/>
                </a:cubicBezTo>
                <a:cubicBezTo>
                  <a:pt x="321254" y="275032"/>
                  <a:pt x="377190" y="270510"/>
                  <a:pt x="377190" y="270510"/>
                </a:cubicBezTo>
                <a:cubicBezTo>
                  <a:pt x="381000" y="267970"/>
                  <a:pt x="385605" y="266336"/>
                  <a:pt x="388620" y="262890"/>
                </a:cubicBezTo>
                <a:cubicBezTo>
                  <a:pt x="402729" y="246766"/>
                  <a:pt x="402437" y="244299"/>
                  <a:pt x="407670" y="228600"/>
                </a:cubicBezTo>
                <a:cubicBezTo>
                  <a:pt x="408617" y="221974"/>
                  <a:pt x="410175" y="199707"/>
                  <a:pt x="415290" y="190500"/>
                </a:cubicBezTo>
                <a:cubicBezTo>
                  <a:pt x="419738" y="182494"/>
                  <a:pt x="425450" y="175260"/>
                  <a:pt x="430530" y="167640"/>
                </a:cubicBezTo>
                <a:cubicBezTo>
                  <a:pt x="433070" y="163830"/>
                  <a:pt x="436702" y="160554"/>
                  <a:pt x="438150" y="156210"/>
                </a:cubicBezTo>
                <a:lnTo>
                  <a:pt x="441960" y="144780"/>
                </a:lnTo>
                <a:cubicBezTo>
                  <a:pt x="441130" y="138137"/>
                  <a:pt x="440024" y="113101"/>
                  <a:pt x="434340" y="102870"/>
                </a:cubicBezTo>
                <a:cubicBezTo>
                  <a:pt x="429892" y="94864"/>
                  <a:pt x="426720" y="85090"/>
                  <a:pt x="419100" y="80010"/>
                </a:cubicBezTo>
                <a:cubicBezTo>
                  <a:pt x="400987" y="67935"/>
                  <a:pt x="412014" y="73838"/>
                  <a:pt x="384810" y="64770"/>
                </a:cubicBezTo>
                <a:lnTo>
                  <a:pt x="373380" y="60960"/>
                </a:lnTo>
                <a:cubicBezTo>
                  <a:pt x="370840" y="57150"/>
                  <a:pt x="369206" y="52545"/>
                  <a:pt x="365760" y="49530"/>
                </a:cubicBezTo>
                <a:cubicBezTo>
                  <a:pt x="358868" y="43499"/>
                  <a:pt x="342900" y="34290"/>
                  <a:pt x="342900" y="34290"/>
                </a:cubicBezTo>
                <a:cubicBezTo>
                  <a:pt x="334862" y="10175"/>
                  <a:pt x="346544" y="34195"/>
                  <a:pt x="320040" y="19050"/>
                </a:cubicBezTo>
                <a:cubicBezTo>
                  <a:pt x="316064" y="16778"/>
                  <a:pt x="316303" y="10047"/>
                  <a:pt x="312420" y="7620"/>
                </a:cubicBezTo>
                <a:cubicBezTo>
                  <a:pt x="305609" y="3363"/>
                  <a:pt x="289560" y="0"/>
                  <a:pt x="289560" y="0"/>
                </a:cubicBezTo>
                <a:cubicBezTo>
                  <a:pt x="271780" y="1270"/>
                  <a:pt x="253774" y="712"/>
                  <a:pt x="236220" y="3810"/>
                </a:cubicBezTo>
                <a:cubicBezTo>
                  <a:pt x="231711" y="4606"/>
                  <a:pt x="228886" y="9382"/>
                  <a:pt x="224790" y="11430"/>
                </a:cubicBezTo>
                <a:cubicBezTo>
                  <a:pt x="221198" y="13226"/>
                  <a:pt x="216952" y="13444"/>
                  <a:pt x="213360" y="15240"/>
                </a:cubicBezTo>
                <a:cubicBezTo>
                  <a:pt x="183817" y="30012"/>
                  <a:pt x="219230" y="17093"/>
                  <a:pt x="190500" y="26670"/>
                </a:cubicBezTo>
                <a:cubicBezTo>
                  <a:pt x="187960" y="30480"/>
                  <a:pt x="186456" y="35239"/>
                  <a:pt x="182880" y="38100"/>
                </a:cubicBezTo>
                <a:cubicBezTo>
                  <a:pt x="179744" y="40609"/>
                  <a:pt x="175042" y="40114"/>
                  <a:pt x="171450" y="41910"/>
                </a:cubicBezTo>
                <a:cubicBezTo>
                  <a:pt x="133628" y="60821"/>
                  <a:pt x="208394" y="46305"/>
                  <a:pt x="102870" y="53340"/>
                </a:cubicBezTo>
                <a:lnTo>
                  <a:pt x="80010" y="60960"/>
                </a:lnTo>
                <a:cubicBezTo>
                  <a:pt x="76200" y="62230"/>
                  <a:pt x="72580" y="64406"/>
                  <a:pt x="68580" y="64770"/>
                </a:cubicBezTo>
                <a:lnTo>
                  <a:pt x="26670" y="68580"/>
                </a:lnTo>
                <a:cubicBezTo>
                  <a:pt x="22860" y="69850"/>
                  <a:pt x="19102" y="71287"/>
                  <a:pt x="15240" y="72390"/>
                </a:cubicBezTo>
                <a:cubicBezTo>
                  <a:pt x="10205" y="73829"/>
                  <a:pt x="0" y="70964"/>
                  <a:pt x="0" y="76200"/>
                </a:cubicBezTo>
                <a:cubicBezTo>
                  <a:pt x="0" y="85358"/>
                  <a:pt x="12344" y="90372"/>
                  <a:pt x="15240" y="99060"/>
                </a:cubicBezTo>
                <a:cubicBezTo>
                  <a:pt x="16510" y="102870"/>
                  <a:pt x="20024" y="106594"/>
                  <a:pt x="19050" y="110490"/>
                </a:cubicBezTo>
                <a:cubicBezTo>
                  <a:pt x="18361" y="113245"/>
                  <a:pt x="8255" y="90170"/>
                  <a:pt x="7620" y="91440"/>
                </a:cubicBezTo>
                <a:close/>
              </a:path>
            </a:pathLst>
          </a:custGeom>
          <a:solidFill>
            <a:schemeClr val="accent6">
              <a:lumMod val="75000"/>
              <a:alpha val="39000"/>
            </a:schemeClr>
          </a:solidFill>
          <a:ln w="222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5715008" y="2903219"/>
            <a:ext cx="194302" cy="45719"/>
          </a:xfrm>
          <a:custGeom>
            <a:avLst/>
            <a:gdLst>
              <a:gd name="connsiteX0" fmla="*/ 0 w 137160"/>
              <a:gd name="connsiteY0" fmla="*/ 22860 h 22860"/>
              <a:gd name="connsiteX1" fmla="*/ 34290 w 137160"/>
              <a:gd name="connsiteY1" fmla="*/ 11430 h 22860"/>
              <a:gd name="connsiteX2" fmla="*/ 45720 w 137160"/>
              <a:gd name="connsiteY2" fmla="*/ 7620 h 22860"/>
              <a:gd name="connsiteX3" fmla="*/ 72390 w 137160"/>
              <a:gd name="connsiteY3" fmla="*/ 0 h 22860"/>
              <a:gd name="connsiteX4" fmla="*/ 118110 w 137160"/>
              <a:gd name="connsiteY4" fmla="*/ 7620 h 22860"/>
              <a:gd name="connsiteX5" fmla="*/ 137160 w 137160"/>
              <a:gd name="connsiteY5" fmla="*/ 22860 h 2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160" h="22860">
                <a:moveTo>
                  <a:pt x="0" y="22860"/>
                </a:moveTo>
                <a:lnTo>
                  <a:pt x="34290" y="11430"/>
                </a:lnTo>
                <a:cubicBezTo>
                  <a:pt x="38100" y="10160"/>
                  <a:pt x="41824" y="8594"/>
                  <a:pt x="45720" y="7620"/>
                </a:cubicBezTo>
                <a:cubicBezTo>
                  <a:pt x="64856" y="2836"/>
                  <a:pt x="55992" y="5466"/>
                  <a:pt x="72390" y="0"/>
                </a:cubicBezTo>
                <a:cubicBezTo>
                  <a:pt x="77582" y="577"/>
                  <a:pt x="107325" y="1457"/>
                  <a:pt x="118110" y="7620"/>
                </a:cubicBezTo>
                <a:cubicBezTo>
                  <a:pt x="127838" y="13179"/>
                  <a:pt x="130825" y="16525"/>
                  <a:pt x="137160" y="22860"/>
                </a:cubicBezTo>
              </a:path>
            </a:pathLst>
          </a:custGeom>
          <a:solidFill>
            <a:schemeClr val="accent6">
              <a:lumMod val="75000"/>
              <a:alpha val="0"/>
            </a:schemeClr>
          </a:solidFill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2758338" y="3063240"/>
            <a:ext cx="152502" cy="267932"/>
          </a:xfrm>
          <a:custGeom>
            <a:avLst/>
            <a:gdLst>
              <a:gd name="connsiteX0" fmla="*/ 152502 w 152502"/>
              <a:gd name="connsiteY0" fmla="*/ 0 h 267932"/>
              <a:gd name="connsiteX1" fmla="*/ 144882 w 152502"/>
              <a:gd name="connsiteY1" fmla="*/ 34290 h 267932"/>
              <a:gd name="connsiteX2" fmla="*/ 137262 w 152502"/>
              <a:gd name="connsiteY2" fmla="*/ 45720 h 267932"/>
              <a:gd name="connsiteX3" fmla="*/ 129642 w 152502"/>
              <a:gd name="connsiteY3" fmla="*/ 72390 h 267932"/>
              <a:gd name="connsiteX4" fmla="*/ 118212 w 152502"/>
              <a:gd name="connsiteY4" fmla="*/ 83820 h 267932"/>
              <a:gd name="connsiteX5" fmla="*/ 114402 w 152502"/>
              <a:gd name="connsiteY5" fmla="*/ 95250 h 267932"/>
              <a:gd name="connsiteX6" fmla="*/ 106782 w 152502"/>
              <a:gd name="connsiteY6" fmla="*/ 106680 h 267932"/>
              <a:gd name="connsiteX7" fmla="*/ 95352 w 152502"/>
              <a:gd name="connsiteY7" fmla="*/ 144780 h 267932"/>
              <a:gd name="connsiteX8" fmla="*/ 83922 w 152502"/>
              <a:gd name="connsiteY8" fmla="*/ 156210 h 267932"/>
              <a:gd name="connsiteX9" fmla="*/ 72492 w 152502"/>
              <a:gd name="connsiteY9" fmla="*/ 179070 h 267932"/>
              <a:gd name="connsiteX10" fmla="*/ 61062 w 152502"/>
              <a:gd name="connsiteY10" fmla="*/ 186690 h 267932"/>
              <a:gd name="connsiteX11" fmla="*/ 42012 w 152502"/>
              <a:gd name="connsiteY11" fmla="*/ 209550 h 267932"/>
              <a:gd name="connsiteX12" fmla="*/ 19152 w 152502"/>
              <a:gd name="connsiteY12" fmla="*/ 224790 h 267932"/>
              <a:gd name="connsiteX13" fmla="*/ 11532 w 152502"/>
              <a:gd name="connsiteY13" fmla="*/ 236220 h 267932"/>
              <a:gd name="connsiteX14" fmla="*/ 102 w 152502"/>
              <a:gd name="connsiteY14" fmla="*/ 266700 h 2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2502" h="267932">
                <a:moveTo>
                  <a:pt x="152502" y="0"/>
                </a:moveTo>
                <a:cubicBezTo>
                  <a:pt x="151039" y="8780"/>
                  <a:pt x="149572" y="24911"/>
                  <a:pt x="144882" y="34290"/>
                </a:cubicBezTo>
                <a:cubicBezTo>
                  <a:pt x="142834" y="38386"/>
                  <a:pt x="139802" y="41910"/>
                  <a:pt x="137262" y="45720"/>
                </a:cubicBezTo>
                <a:cubicBezTo>
                  <a:pt x="136754" y="47752"/>
                  <a:pt x="131828" y="69110"/>
                  <a:pt x="129642" y="72390"/>
                </a:cubicBezTo>
                <a:cubicBezTo>
                  <a:pt x="126653" y="76873"/>
                  <a:pt x="122022" y="80010"/>
                  <a:pt x="118212" y="83820"/>
                </a:cubicBezTo>
                <a:cubicBezTo>
                  <a:pt x="116942" y="87630"/>
                  <a:pt x="116198" y="91658"/>
                  <a:pt x="114402" y="95250"/>
                </a:cubicBezTo>
                <a:cubicBezTo>
                  <a:pt x="112354" y="99346"/>
                  <a:pt x="108586" y="102471"/>
                  <a:pt x="106782" y="106680"/>
                </a:cubicBezTo>
                <a:cubicBezTo>
                  <a:pt x="102897" y="115745"/>
                  <a:pt x="101755" y="138377"/>
                  <a:pt x="95352" y="144780"/>
                </a:cubicBezTo>
                <a:lnTo>
                  <a:pt x="83922" y="156210"/>
                </a:lnTo>
                <a:cubicBezTo>
                  <a:pt x="80823" y="165506"/>
                  <a:pt x="79878" y="171684"/>
                  <a:pt x="72492" y="179070"/>
                </a:cubicBezTo>
                <a:cubicBezTo>
                  <a:pt x="69254" y="182308"/>
                  <a:pt x="64872" y="184150"/>
                  <a:pt x="61062" y="186690"/>
                </a:cubicBezTo>
                <a:cubicBezTo>
                  <a:pt x="54289" y="196850"/>
                  <a:pt x="52167" y="201652"/>
                  <a:pt x="42012" y="209550"/>
                </a:cubicBezTo>
                <a:cubicBezTo>
                  <a:pt x="34783" y="215173"/>
                  <a:pt x="19152" y="224790"/>
                  <a:pt x="19152" y="224790"/>
                </a:cubicBezTo>
                <a:cubicBezTo>
                  <a:pt x="16612" y="228600"/>
                  <a:pt x="13097" y="231917"/>
                  <a:pt x="11532" y="236220"/>
                </a:cubicBezTo>
                <a:cubicBezTo>
                  <a:pt x="0" y="267932"/>
                  <a:pt x="14822" y="266700"/>
                  <a:pt x="102" y="266700"/>
                </a:cubicBezTo>
              </a:path>
            </a:pathLst>
          </a:custGeom>
          <a:solidFill>
            <a:schemeClr val="accent6">
              <a:lumMod val="75000"/>
              <a:alpha val="0"/>
            </a:schemeClr>
          </a:solidFill>
          <a:ln w="222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1714500" y="2564130"/>
            <a:ext cx="872490" cy="1188720"/>
          </a:xfrm>
          <a:custGeom>
            <a:avLst/>
            <a:gdLst>
              <a:gd name="connsiteX0" fmla="*/ 0 w 872490"/>
              <a:gd name="connsiteY0" fmla="*/ 0 h 1188720"/>
              <a:gd name="connsiteX1" fmla="*/ 11430 w 872490"/>
              <a:gd name="connsiteY1" fmla="*/ 3810 h 1188720"/>
              <a:gd name="connsiteX2" fmla="*/ 34290 w 872490"/>
              <a:gd name="connsiteY2" fmla="*/ 19050 h 1188720"/>
              <a:gd name="connsiteX3" fmla="*/ 57150 w 872490"/>
              <a:gd name="connsiteY3" fmla="*/ 26670 h 1188720"/>
              <a:gd name="connsiteX4" fmla="*/ 68580 w 872490"/>
              <a:gd name="connsiteY4" fmla="*/ 30480 h 1188720"/>
              <a:gd name="connsiteX5" fmla="*/ 80010 w 872490"/>
              <a:gd name="connsiteY5" fmla="*/ 38100 h 1188720"/>
              <a:gd name="connsiteX6" fmla="*/ 102870 w 872490"/>
              <a:gd name="connsiteY6" fmla="*/ 57150 h 1188720"/>
              <a:gd name="connsiteX7" fmla="*/ 114300 w 872490"/>
              <a:gd name="connsiteY7" fmla="*/ 60960 h 1188720"/>
              <a:gd name="connsiteX8" fmla="*/ 137160 w 872490"/>
              <a:gd name="connsiteY8" fmla="*/ 80010 h 1188720"/>
              <a:gd name="connsiteX9" fmla="*/ 148590 w 872490"/>
              <a:gd name="connsiteY9" fmla="*/ 83820 h 1188720"/>
              <a:gd name="connsiteX10" fmla="*/ 175260 w 872490"/>
              <a:gd name="connsiteY10" fmla="*/ 106680 h 1188720"/>
              <a:gd name="connsiteX11" fmla="*/ 186690 w 872490"/>
              <a:gd name="connsiteY11" fmla="*/ 110490 h 1188720"/>
              <a:gd name="connsiteX12" fmla="*/ 205740 w 872490"/>
              <a:gd name="connsiteY12" fmla="*/ 137160 h 1188720"/>
              <a:gd name="connsiteX13" fmla="*/ 217170 w 872490"/>
              <a:gd name="connsiteY13" fmla="*/ 148590 h 1188720"/>
              <a:gd name="connsiteX14" fmla="*/ 232410 w 872490"/>
              <a:gd name="connsiteY14" fmla="*/ 175260 h 1188720"/>
              <a:gd name="connsiteX15" fmla="*/ 243840 w 872490"/>
              <a:gd name="connsiteY15" fmla="*/ 213360 h 1188720"/>
              <a:gd name="connsiteX16" fmla="*/ 251460 w 872490"/>
              <a:gd name="connsiteY16" fmla="*/ 224790 h 1188720"/>
              <a:gd name="connsiteX17" fmla="*/ 262890 w 872490"/>
              <a:gd name="connsiteY17" fmla="*/ 243840 h 1188720"/>
              <a:gd name="connsiteX18" fmla="*/ 274320 w 872490"/>
              <a:gd name="connsiteY18" fmla="*/ 251460 h 1188720"/>
              <a:gd name="connsiteX19" fmla="*/ 285750 w 872490"/>
              <a:gd name="connsiteY19" fmla="*/ 262890 h 1188720"/>
              <a:gd name="connsiteX20" fmla="*/ 300990 w 872490"/>
              <a:gd name="connsiteY20" fmla="*/ 274320 h 1188720"/>
              <a:gd name="connsiteX21" fmla="*/ 304800 w 872490"/>
              <a:gd name="connsiteY21" fmla="*/ 285750 h 1188720"/>
              <a:gd name="connsiteX22" fmla="*/ 316230 w 872490"/>
              <a:gd name="connsiteY22" fmla="*/ 312420 h 1188720"/>
              <a:gd name="connsiteX23" fmla="*/ 323850 w 872490"/>
              <a:gd name="connsiteY23" fmla="*/ 350520 h 1188720"/>
              <a:gd name="connsiteX24" fmla="*/ 327660 w 872490"/>
              <a:gd name="connsiteY24" fmla="*/ 384810 h 1188720"/>
              <a:gd name="connsiteX25" fmla="*/ 335280 w 872490"/>
              <a:gd name="connsiteY25" fmla="*/ 457200 h 1188720"/>
              <a:gd name="connsiteX26" fmla="*/ 346710 w 872490"/>
              <a:gd name="connsiteY26" fmla="*/ 510540 h 1188720"/>
              <a:gd name="connsiteX27" fmla="*/ 350520 w 872490"/>
              <a:gd name="connsiteY27" fmla="*/ 521970 h 1188720"/>
              <a:gd name="connsiteX28" fmla="*/ 354330 w 872490"/>
              <a:gd name="connsiteY28" fmla="*/ 533400 h 1188720"/>
              <a:gd name="connsiteX29" fmla="*/ 365760 w 872490"/>
              <a:gd name="connsiteY29" fmla="*/ 544830 h 1188720"/>
              <a:gd name="connsiteX30" fmla="*/ 392430 w 872490"/>
              <a:gd name="connsiteY30" fmla="*/ 624840 h 1188720"/>
              <a:gd name="connsiteX31" fmla="*/ 400050 w 872490"/>
              <a:gd name="connsiteY31" fmla="*/ 647700 h 1188720"/>
              <a:gd name="connsiteX32" fmla="*/ 403860 w 872490"/>
              <a:gd name="connsiteY32" fmla="*/ 659130 h 1188720"/>
              <a:gd name="connsiteX33" fmla="*/ 411480 w 872490"/>
              <a:gd name="connsiteY33" fmla="*/ 670560 h 1188720"/>
              <a:gd name="connsiteX34" fmla="*/ 415290 w 872490"/>
              <a:gd name="connsiteY34" fmla="*/ 685800 h 1188720"/>
              <a:gd name="connsiteX35" fmla="*/ 426720 w 872490"/>
              <a:gd name="connsiteY35" fmla="*/ 720090 h 1188720"/>
              <a:gd name="connsiteX36" fmla="*/ 430530 w 872490"/>
              <a:gd name="connsiteY36" fmla="*/ 731520 h 1188720"/>
              <a:gd name="connsiteX37" fmla="*/ 441960 w 872490"/>
              <a:gd name="connsiteY37" fmla="*/ 739140 h 1188720"/>
              <a:gd name="connsiteX38" fmla="*/ 449580 w 872490"/>
              <a:gd name="connsiteY38" fmla="*/ 750570 h 1188720"/>
              <a:gd name="connsiteX39" fmla="*/ 468630 w 872490"/>
              <a:gd name="connsiteY39" fmla="*/ 762000 h 1188720"/>
              <a:gd name="connsiteX40" fmla="*/ 480060 w 872490"/>
              <a:gd name="connsiteY40" fmla="*/ 769620 h 1188720"/>
              <a:gd name="connsiteX41" fmla="*/ 495300 w 872490"/>
              <a:gd name="connsiteY41" fmla="*/ 796290 h 1188720"/>
              <a:gd name="connsiteX42" fmla="*/ 510540 w 872490"/>
              <a:gd name="connsiteY42" fmla="*/ 819150 h 1188720"/>
              <a:gd name="connsiteX43" fmla="*/ 514350 w 872490"/>
              <a:gd name="connsiteY43" fmla="*/ 830580 h 1188720"/>
              <a:gd name="connsiteX44" fmla="*/ 541020 w 872490"/>
              <a:gd name="connsiteY44" fmla="*/ 864870 h 1188720"/>
              <a:gd name="connsiteX45" fmla="*/ 548640 w 872490"/>
              <a:gd name="connsiteY45" fmla="*/ 880110 h 1188720"/>
              <a:gd name="connsiteX46" fmla="*/ 556260 w 872490"/>
              <a:gd name="connsiteY46" fmla="*/ 891540 h 1188720"/>
              <a:gd name="connsiteX47" fmla="*/ 560070 w 872490"/>
              <a:gd name="connsiteY47" fmla="*/ 902970 h 1188720"/>
              <a:gd name="connsiteX48" fmla="*/ 586740 w 872490"/>
              <a:gd name="connsiteY48" fmla="*/ 922020 h 1188720"/>
              <a:gd name="connsiteX49" fmla="*/ 617220 w 872490"/>
              <a:gd name="connsiteY49" fmla="*/ 941070 h 1188720"/>
              <a:gd name="connsiteX50" fmla="*/ 628650 w 872490"/>
              <a:gd name="connsiteY50" fmla="*/ 948690 h 1188720"/>
              <a:gd name="connsiteX51" fmla="*/ 655320 w 872490"/>
              <a:gd name="connsiteY51" fmla="*/ 960120 h 1188720"/>
              <a:gd name="connsiteX52" fmla="*/ 674370 w 872490"/>
              <a:gd name="connsiteY52" fmla="*/ 1017270 h 1188720"/>
              <a:gd name="connsiteX53" fmla="*/ 678180 w 872490"/>
              <a:gd name="connsiteY53" fmla="*/ 1028700 h 1188720"/>
              <a:gd name="connsiteX54" fmla="*/ 681990 w 872490"/>
              <a:gd name="connsiteY54" fmla="*/ 1043940 h 1188720"/>
              <a:gd name="connsiteX55" fmla="*/ 693420 w 872490"/>
              <a:gd name="connsiteY55" fmla="*/ 1055370 h 1188720"/>
              <a:gd name="connsiteX56" fmla="*/ 712470 w 872490"/>
              <a:gd name="connsiteY56" fmla="*/ 1074420 h 1188720"/>
              <a:gd name="connsiteX57" fmla="*/ 735330 w 872490"/>
              <a:gd name="connsiteY57" fmla="*/ 1120140 h 1188720"/>
              <a:gd name="connsiteX58" fmla="*/ 750570 w 872490"/>
              <a:gd name="connsiteY58" fmla="*/ 1146810 h 1188720"/>
              <a:gd name="connsiteX59" fmla="*/ 777240 w 872490"/>
              <a:gd name="connsiteY59" fmla="*/ 1162050 h 1188720"/>
              <a:gd name="connsiteX60" fmla="*/ 800100 w 872490"/>
              <a:gd name="connsiteY60" fmla="*/ 1169670 h 1188720"/>
              <a:gd name="connsiteX61" fmla="*/ 811530 w 872490"/>
              <a:gd name="connsiteY61" fmla="*/ 1173480 h 1188720"/>
              <a:gd name="connsiteX62" fmla="*/ 853440 w 872490"/>
              <a:gd name="connsiteY62" fmla="*/ 1177290 h 1188720"/>
              <a:gd name="connsiteX63" fmla="*/ 872490 w 872490"/>
              <a:gd name="connsiteY63" fmla="*/ 1188720 h 118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872490" h="1188720">
                <a:moveTo>
                  <a:pt x="0" y="0"/>
                </a:moveTo>
                <a:cubicBezTo>
                  <a:pt x="3810" y="1270"/>
                  <a:pt x="7919" y="1860"/>
                  <a:pt x="11430" y="3810"/>
                </a:cubicBezTo>
                <a:cubicBezTo>
                  <a:pt x="19436" y="8258"/>
                  <a:pt x="25602" y="16154"/>
                  <a:pt x="34290" y="19050"/>
                </a:cubicBezTo>
                <a:lnTo>
                  <a:pt x="57150" y="26670"/>
                </a:lnTo>
                <a:cubicBezTo>
                  <a:pt x="60960" y="27940"/>
                  <a:pt x="65238" y="28252"/>
                  <a:pt x="68580" y="30480"/>
                </a:cubicBezTo>
                <a:cubicBezTo>
                  <a:pt x="72390" y="33020"/>
                  <a:pt x="76492" y="35169"/>
                  <a:pt x="80010" y="38100"/>
                </a:cubicBezTo>
                <a:cubicBezTo>
                  <a:pt x="92649" y="48633"/>
                  <a:pt x="88681" y="50055"/>
                  <a:pt x="102870" y="57150"/>
                </a:cubicBezTo>
                <a:cubicBezTo>
                  <a:pt x="106462" y="58946"/>
                  <a:pt x="110490" y="59690"/>
                  <a:pt x="114300" y="60960"/>
                </a:cubicBezTo>
                <a:cubicBezTo>
                  <a:pt x="122726" y="69386"/>
                  <a:pt x="126551" y="74706"/>
                  <a:pt x="137160" y="80010"/>
                </a:cubicBezTo>
                <a:cubicBezTo>
                  <a:pt x="140752" y="81806"/>
                  <a:pt x="144780" y="82550"/>
                  <a:pt x="148590" y="83820"/>
                </a:cubicBezTo>
                <a:cubicBezTo>
                  <a:pt x="157598" y="92828"/>
                  <a:pt x="163856" y="100163"/>
                  <a:pt x="175260" y="106680"/>
                </a:cubicBezTo>
                <a:cubicBezTo>
                  <a:pt x="178747" y="108673"/>
                  <a:pt x="182880" y="109220"/>
                  <a:pt x="186690" y="110490"/>
                </a:cubicBezTo>
                <a:cubicBezTo>
                  <a:pt x="192721" y="119536"/>
                  <a:pt x="198651" y="128890"/>
                  <a:pt x="205740" y="137160"/>
                </a:cubicBezTo>
                <a:cubicBezTo>
                  <a:pt x="209247" y="141251"/>
                  <a:pt x="213360" y="144780"/>
                  <a:pt x="217170" y="148590"/>
                </a:cubicBezTo>
                <a:cubicBezTo>
                  <a:pt x="228823" y="183550"/>
                  <a:pt x="209344" y="129128"/>
                  <a:pt x="232410" y="175260"/>
                </a:cubicBezTo>
                <a:cubicBezTo>
                  <a:pt x="243059" y="196558"/>
                  <a:pt x="227062" y="188193"/>
                  <a:pt x="243840" y="213360"/>
                </a:cubicBezTo>
                <a:cubicBezTo>
                  <a:pt x="246380" y="217170"/>
                  <a:pt x="249033" y="220907"/>
                  <a:pt x="251460" y="224790"/>
                </a:cubicBezTo>
                <a:cubicBezTo>
                  <a:pt x="255385" y="231070"/>
                  <a:pt x="258071" y="238217"/>
                  <a:pt x="262890" y="243840"/>
                </a:cubicBezTo>
                <a:cubicBezTo>
                  <a:pt x="265870" y="247317"/>
                  <a:pt x="270802" y="248529"/>
                  <a:pt x="274320" y="251460"/>
                </a:cubicBezTo>
                <a:cubicBezTo>
                  <a:pt x="278459" y="254909"/>
                  <a:pt x="281659" y="259383"/>
                  <a:pt x="285750" y="262890"/>
                </a:cubicBezTo>
                <a:cubicBezTo>
                  <a:pt x="290571" y="267023"/>
                  <a:pt x="295910" y="270510"/>
                  <a:pt x="300990" y="274320"/>
                </a:cubicBezTo>
                <a:cubicBezTo>
                  <a:pt x="302260" y="278130"/>
                  <a:pt x="303218" y="282059"/>
                  <a:pt x="304800" y="285750"/>
                </a:cubicBezTo>
                <a:cubicBezTo>
                  <a:pt x="310500" y="299050"/>
                  <a:pt x="313252" y="299514"/>
                  <a:pt x="316230" y="312420"/>
                </a:cubicBezTo>
                <a:cubicBezTo>
                  <a:pt x="319142" y="325040"/>
                  <a:pt x="322420" y="337648"/>
                  <a:pt x="323850" y="350520"/>
                </a:cubicBezTo>
                <a:cubicBezTo>
                  <a:pt x="325120" y="361950"/>
                  <a:pt x="326435" y="373375"/>
                  <a:pt x="327660" y="384810"/>
                </a:cubicBezTo>
                <a:cubicBezTo>
                  <a:pt x="330245" y="408935"/>
                  <a:pt x="332271" y="433124"/>
                  <a:pt x="335280" y="457200"/>
                </a:cubicBezTo>
                <a:cubicBezTo>
                  <a:pt x="340086" y="495650"/>
                  <a:pt x="335852" y="477966"/>
                  <a:pt x="346710" y="510540"/>
                </a:cubicBezTo>
                <a:lnTo>
                  <a:pt x="350520" y="521970"/>
                </a:lnTo>
                <a:cubicBezTo>
                  <a:pt x="351790" y="525780"/>
                  <a:pt x="351490" y="530560"/>
                  <a:pt x="354330" y="533400"/>
                </a:cubicBezTo>
                <a:lnTo>
                  <a:pt x="365760" y="544830"/>
                </a:lnTo>
                <a:lnTo>
                  <a:pt x="392430" y="624840"/>
                </a:lnTo>
                <a:lnTo>
                  <a:pt x="400050" y="647700"/>
                </a:lnTo>
                <a:cubicBezTo>
                  <a:pt x="401320" y="651510"/>
                  <a:pt x="401632" y="655788"/>
                  <a:pt x="403860" y="659130"/>
                </a:cubicBezTo>
                <a:lnTo>
                  <a:pt x="411480" y="670560"/>
                </a:lnTo>
                <a:cubicBezTo>
                  <a:pt x="412750" y="675640"/>
                  <a:pt x="413785" y="680784"/>
                  <a:pt x="415290" y="685800"/>
                </a:cubicBezTo>
                <a:lnTo>
                  <a:pt x="426720" y="720090"/>
                </a:lnTo>
                <a:cubicBezTo>
                  <a:pt x="427990" y="723900"/>
                  <a:pt x="427188" y="729292"/>
                  <a:pt x="430530" y="731520"/>
                </a:cubicBezTo>
                <a:lnTo>
                  <a:pt x="441960" y="739140"/>
                </a:lnTo>
                <a:cubicBezTo>
                  <a:pt x="444500" y="742950"/>
                  <a:pt x="446103" y="747590"/>
                  <a:pt x="449580" y="750570"/>
                </a:cubicBezTo>
                <a:cubicBezTo>
                  <a:pt x="455203" y="755389"/>
                  <a:pt x="462350" y="758075"/>
                  <a:pt x="468630" y="762000"/>
                </a:cubicBezTo>
                <a:cubicBezTo>
                  <a:pt x="472513" y="764427"/>
                  <a:pt x="476250" y="767080"/>
                  <a:pt x="480060" y="769620"/>
                </a:cubicBezTo>
                <a:cubicBezTo>
                  <a:pt x="506419" y="809159"/>
                  <a:pt x="466297" y="747951"/>
                  <a:pt x="495300" y="796290"/>
                </a:cubicBezTo>
                <a:cubicBezTo>
                  <a:pt x="500012" y="804143"/>
                  <a:pt x="507644" y="810462"/>
                  <a:pt x="510540" y="819150"/>
                </a:cubicBezTo>
                <a:cubicBezTo>
                  <a:pt x="511810" y="822960"/>
                  <a:pt x="512122" y="827238"/>
                  <a:pt x="514350" y="830580"/>
                </a:cubicBezTo>
                <a:cubicBezTo>
                  <a:pt x="539437" y="868210"/>
                  <a:pt x="510586" y="804002"/>
                  <a:pt x="541020" y="864870"/>
                </a:cubicBezTo>
                <a:cubicBezTo>
                  <a:pt x="543560" y="869950"/>
                  <a:pt x="545822" y="875179"/>
                  <a:pt x="548640" y="880110"/>
                </a:cubicBezTo>
                <a:cubicBezTo>
                  <a:pt x="550912" y="884086"/>
                  <a:pt x="554212" y="887444"/>
                  <a:pt x="556260" y="891540"/>
                </a:cubicBezTo>
                <a:cubicBezTo>
                  <a:pt x="558056" y="895132"/>
                  <a:pt x="557842" y="899628"/>
                  <a:pt x="560070" y="902970"/>
                </a:cubicBezTo>
                <a:cubicBezTo>
                  <a:pt x="568821" y="916096"/>
                  <a:pt x="573738" y="914435"/>
                  <a:pt x="586740" y="922020"/>
                </a:cubicBezTo>
                <a:cubicBezTo>
                  <a:pt x="597089" y="928057"/>
                  <a:pt x="607251" y="934424"/>
                  <a:pt x="617220" y="941070"/>
                </a:cubicBezTo>
                <a:cubicBezTo>
                  <a:pt x="621030" y="943610"/>
                  <a:pt x="624674" y="946418"/>
                  <a:pt x="628650" y="948690"/>
                </a:cubicBezTo>
                <a:cubicBezTo>
                  <a:pt x="641832" y="956223"/>
                  <a:pt x="642497" y="955846"/>
                  <a:pt x="655320" y="960120"/>
                </a:cubicBezTo>
                <a:lnTo>
                  <a:pt x="674370" y="1017270"/>
                </a:lnTo>
                <a:cubicBezTo>
                  <a:pt x="675640" y="1021080"/>
                  <a:pt x="677206" y="1024804"/>
                  <a:pt x="678180" y="1028700"/>
                </a:cubicBezTo>
                <a:cubicBezTo>
                  <a:pt x="679450" y="1033780"/>
                  <a:pt x="679392" y="1039394"/>
                  <a:pt x="681990" y="1043940"/>
                </a:cubicBezTo>
                <a:cubicBezTo>
                  <a:pt x="684663" y="1048618"/>
                  <a:pt x="690288" y="1050985"/>
                  <a:pt x="693420" y="1055370"/>
                </a:cubicBezTo>
                <a:cubicBezTo>
                  <a:pt x="708133" y="1075968"/>
                  <a:pt x="691907" y="1067566"/>
                  <a:pt x="712470" y="1074420"/>
                </a:cubicBezTo>
                <a:cubicBezTo>
                  <a:pt x="731623" y="1131879"/>
                  <a:pt x="705787" y="1061054"/>
                  <a:pt x="735330" y="1120140"/>
                </a:cubicBezTo>
                <a:cubicBezTo>
                  <a:pt x="738318" y="1126116"/>
                  <a:pt x="745185" y="1141425"/>
                  <a:pt x="750570" y="1146810"/>
                </a:cubicBezTo>
                <a:cubicBezTo>
                  <a:pt x="755152" y="1151392"/>
                  <a:pt x="772260" y="1160058"/>
                  <a:pt x="777240" y="1162050"/>
                </a:cubicBezTo>
                <a:cubicBezTo>
                  <a:pt x="784698" y="1165033"/>
                  <a:pt x="792480" y="1167130"/>
                  <a:pt x="800100" y="1169670"/>
                </a:cubicBezTo>
                <a:cubicBezTo>
                  <a:pt x="803910" y="1170940"/>
                  <a:pt x="807530" y="1173116"/>
                  <a:pt x="811530" y="1173480"/>
                </a:cubicBezTo>
                <a:lnTo>
                  <a:pt x="853440" y="1177290"/>
                </a:lnTo>
                <a:cubicBezTo>
                  <a:pt x="868278" y="1182236"/>
                  <a:pt x="862030" y="1178260"/>
                  <a:pt x="872490" y="1188720"/>
                </a:cubicBezTo>
              </a:path>
            </a:pathLst>
          </a:custGeom>
          <a:solidFill>
            <a:schemeClr val="accent6">
              <a:lumMod val="75000"/>
              <a:alpha val="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5-конечная звезда 66"/>
          <p:cNvSpPr/>
          <p:nvPr/>
        </p:nvSpPr>
        <p:spPr>
          <a:xfrm flipH="1">
            <a:off x="2500298" y="3643314"/>
            <a:ext cx="45719" cy="45719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2880360" y="3916680"/>
            <a:ext cx="381110" cy="1546860"/>
          </a:xfrm>
          <a:custGeom>
            <a:avLst/>
            <a:gdLst>
              <a:gd name="connsiteX0" fmla="*/ 358140 w 381110"/>
              <a:gd name="connsiteY0" fmla="*/ 0 h 1546860"/>
              <a:gd name="connsiteX1" fmla="*/ 350520 w 381110"/>
              <a:gd name="connsiteY1" fmla="*/ 11430 h 1546860"/>
              <a:gd name="connsiteX2" fmla="*/ 346710 w 381110"/>
              <a:gd name="connsiteY2" fmla="*/ 22860 h 1546860"/>
              <a:gd name="connsiteX3" fmla="*/ 331470 w 381110"/>
              <a:gd name="connsiteY3" fmla="*/ 45720 h 1546860"/>
              <a:gd name="connsiteX4" fmla="*/ 316230 w 381110"/>
              <a:gd name="connsiteY4" fmla="*/ 68580 h 1546860"/>
              <a:gd name="connsiteX5" fmla="*/ 308610 w 381110"/>
              <a:gd name="connsiteY5" fmla="*/ 80010 h 1546860"/>
              <a:gd name="connsiteX6" fmla="*/ 304800 w 381110"/>
              <a:gd name="connsiteY6" fmla="*/ 91440 h 1546860"/>
              <a:gd name="connsiteX7" fmla="*/ 289560 w 381110"/>
              <a:gd name="connsiteY7" fmla="*/ 114300 h 1546860"/>
              <a:gd name="connsiteX8" fmla="*/ 270510 w 381110"/>
              <a:gd name="connsiteY8" fmla="*/ 140970 h 1546860"/>
              <a:gd name="connsiteX9" fmla="*/ 259080 w 381110"/>
              <a:gd name="connsiteY9" fmla="*/ 152400 h 1546860"/>
              <a:gd name="connsiteX10" fmla="*/ 243840 w 381110"/>
              <a:gd name="connsiteY10" fmla="*/ 175260 h 1546860"/>
              <a:gd name="connsiteX11" fmla="*/ 240030 w 381110"/>
              <a:gd name="connsiteY11" fmla="*/ 186690 h 1546860"/>
              <a:gd name="connsiteX12" fmla="*/ 228600 w 381110"/>
              <a:gd name="connsiteY12" fmla="*/ 194310 h 1546860"/>
              <a:gd name="connsiteX13" fmla="*/ 224790 w 381110"/>
              <a:gd name="connsiteY13" fmla="*/ 209550 h 1546860"/>
              <a:gd name="connsiteX14" fmla="*/ 217170 w 381110"/>
              <a:gd name="connsiteY14" fmla="*/ 232410 h 1546860"/>
              <a:gd name="connsiteX15" fmla="*/ 201930 w 381110"/>
              <a:gd name="connsiteY15" fmla="*/ 278130 h 1546860"/>
              <a:gd name="connsiteX16" fmla="*/ 194310 w 381110"/>
              <a:gd name="connsiteY16" fmla="*/ 300990 h 1546860"/>
              <a:gd name="connsiteX17" fmla="*/ 190500 w 381110"/>
              <a:gd name="connsiteY17" fmla="*/ 312420 h 1546860"/>
              <a:gd name="connsiteX18" fmla="*/ 186690 w 381110"/>
              <a:gd name="connsiteY18" fmla="*/ 327660 h 1546860"/>
              <a:gd name="connsiteX19" fmla="*/ 182880 w 381110"/>
              <a:gd name="connsiteY19" fmla="*/ 350520 h 1546860"/>
              <a:gd name="connsiteX20" fmla="*/ 179070 w 381110"/>
              <a:gd name="connsiteY20" fmla="*/ 361950 h 1546860"/>
              <a:gd name="connsiteX21" fmla="*/ 182880 w 381110"/>
              <a:gd name="connsiteY21" fmla="*/ 426720 h 1546860"/>
              <a:gd name="connsiteX22" fmla="*/ 194310 w 381110"/>
              <a:gd name="connsiteY22" fmla="*/ 468630 h 1546860"/>
              <a:gd name="connsiteX23" fmla="*/ 201930 w 381110"/>
              <a:gd name="connsiteY23" fmla="*/ 491490 h 1546860"/>
              <a:gd name="connsiteX24" fmla="*/ 205740 w 381110"/>
              <a:gd name="connsiteY24" fmla="*/ 502920 h 1546860"/>
              <a:gd name="connsiteX25" fmla="*/ 220980 w 381110"/>
              <a:gd name="connsiteY25" fmla="*/ 529590 h 1546860"/>
              <a:gd name="connsiteX26" fmla="*/ 228600 w 381110"/>
              <a:gd name="connsiteY26" fmla="*/ 541020 h 1546860"/>
              <a:gd name="connsiteX27" fmla="*/ 247650 w 381110"/>
              <a:gd name="connsiteY27" fmla="*/ 571500 h 1546860"/>
              <a:gd name="connsiteX28" fmla="*/ 259080 w 381110"/>
              <a:gd name="connsiteY28" fmla="*/ 594360 h 1546860"/>
              <a:gd name="connsiteX29" fmla="*/ 262890 w 381110"/>
              <a:gd name="connsiteY29" fmla="*/ 605790 h 1546860"/>
              <a:gd name="connsiteX30" fmla="*/ 278130 w 381110"/>
              <a:gd name="connsiteY30" fmla="*/ 628650 h 1546860"/>
              <a:gd name="connsiteX31" fmla="*/ 293370 w 381110"/>
              <a:gd name="connsiteY31" fmla="*/ 655320 h 1546860"/>
              <a:gd name="connsiteX32" fmla="*/ 304800 w 381110"/>
              <a:gd name="connsiteY32" fmla="*/ 678180 h 1546860"/>
              <a:gd name="connsiteX33" fmla="*/ 327660 w 381110"/>
              <a:gd name="connsiteY33" fmla="*/ 697230 h 1546860"/>
              <a:gd name="connsiteX34" fmla="*/ 350520 w 381110"/>
              <a:gd name="connsiteY34" fmla="*/ 716280 h 1546860"/>
              <a:gd name="connsiteX35" fmla="*/ 358140 w 381110"/>
              <a:gd name="connsiteY35" fmla="*/ 739140 h 1546860"/>
              <a:gd name="connsiteX36" fmla="*/ 361950 w 381110"/>
              <a:gd name="connsiteY36" fmla="*/ 750570 h 1546860"/>
              <a:gd name="connsiteX37" fmla="*/ 373380 w 381110"/>
              <a:gd name="connsiteY37" fmla="*/ 773430 h 1546860"/>
              <a:gd name="connsiteX38" fmla="*/ 373380 w 381110"/>
              <a:gd name="connsiteY38" fmla="*/ 861060 h 1546860"/>
              <a:gd name="connsiteX39" fmla="*/ 369570 w 381110"/>
              <a:gd name="connsiteY39" fmla="*/ 872490 h 1546860"/>
              <a:gd name="connsiteX40" fmla="*/ 365760 w 381110"/>
              <a:gd name="connsiteY40" fmla="*/ 887730 h 1546860"/>
              <a:gd name="connsiteX41" fmla="*/ 358140 w 381110"/>
              <a:gd name="connsiteY41" fmla="*/ 918210 h 1546860"/>
              <a:gd name="connsiteX42" fmla="*/ 346710 w 381110"/>
              <a:gd name="connsiteY42" fmla="*/ 929640 h 1546860"/>
              <a:gd name="connsiteX43" fmla="*/ 339090 w 381110"/>
              <a:gd name="connsiteY43" fmla="*/ 944880 h 1546860"/>
              <a:gd name="connsiteX44" fmla="*/ 323850 w 381110"/>
              <a:gd name="connsiteY44" fmla="*/ 963930 h 1546860"/>
              <a:gd name="connsiteX45" fmla="*/ 316230 w 381110"/>
              <a:gd name="connsiteY45" fmla="*/ 975360 h 1546860"/>
              <a:gd name="connsiteX46" fmla="*/ 304800 w 381110"/>
              <a:gd name="connsiteY46" fmla="*/ 982980 h 1546860"/>
              <a:gd name="connsiteX47" fmla="*/ 297180 w 381110"/>
              <a:gd name="connsiteY47" fmla="*/ 994410 h 1546860"/>
              <a:gd name="connsiteX48" fmla="*/ 285750 w 381110"/>
              <a:gd name="connsiteY48" fmla="*/ 998220 h 1546860"/>
              <a:gd name="connsiteX49" fmla="*/ 274320 w 381110"/>
              <a:gd name="connsiteY49" fmla="*/ 1005840 h 1546860"/>
              <a:gd name="connsiteX50" fmla="*/ 259080 w 381110"/>
              <a:gd name="connsiteY50" fmla="*/ 1028700 h 1546860"/>
              <a:gd name="connsiteX51" fmla="*/ 243840 w 381110"/>
              <a:gd name="connsiteY51" fmla="*/ 1051560 h 1546860"/>
              <a:gd name="connsiteX52" fmla="*/ 232410 w 381110"/>
              <a:gd name="connsiteY52" fmla="*/ 1089660 h 1546860"/>
              <a:gd name="connsiteX53" fmla="*/ 228600 w 381110"/>
              <a:gd name="connsiteY53" fmla="*/ 1101090 h 1546860"/>
              <a:gd name="connsiteX54" fmla="*/ 217170 w 381110"/>
              <a:gd name="connsiteY54" fmla="*/ 1135380 h 1546860"/>
              <a:gd name="connsiteX55" fmla="*/ 205740 w 381110"/>
              <a:gd name="connsiteY55" fmla="*/ 1143000 h 1546860"/>
              <a:gd name="connsiteX56" fmla="*/ 190500 w 381110"/>
              <a:gd name="connsiteY56" fmla="*/ 1165860 h 1546860"/>
              <a:gd name="connsiteX57" fmla="*/ 186690 w 381110"/>
              <a:gd name="connsiteY57" fmla="*/ 1177290 h 1546860"/>
              <a:gd name="connsiteX58" fmla="*/ 171450 w 381110"/>
              <a:gd name="connsiteY58" fmla="*/ 1200150 h 1546860"/>
              <a:gd name="connsiteX59" fmla="*/ 167640 w 381110"/>
              <a:gd name="connsiteY59" fmla="*/ 1211580 h 1546860"/>
              <a:gd name="connsiteX60" fmla="*/ 148590 w 381110"/>
              <a:gd name="connsiteY60" fmla="*/ 1234440 h 1546860"/>
              <a:gd name="connsiteX61" fmla="*/ 140970 w 381110"/>
              <a:gd name="connsiteY61" fmla="*/ 1249680 h 1546860"/>
              <a:gd name="connsiteX62" fmla="*/ 137160 w 381110"/>
              <a:gd name="connsiteY62" fmla="*/ 1261110 h 1546860"/>
              <a:gd name="connsiteX63" fmla="*/ 125730 w 381110"/>
              <a:gd name="connsiteY63" fmla="*/ 1268730 h 1546860"/>
              <a:gd name="connsiteX64" fmla="*/ 121920 w 381110"/>
              <a:gd name="connsiteY64" fmla="*/ 1283970 h 1546860"/>
              <a:gd name="connsiteX65" fmla="*/ 106680 w 381110"/>
              <a:gd name="connsiteY65" fmla="*/ 1306830 h 1546860"/>
              <a:gd name="connsiteX66" fmla="*/ 91440 w 381110"/>
              <a:gd name="connsiteY66" fmla="*/ 1352550 h 1546860"/>
              <a:gd name="connsiteX67" fmla="*/ 87630 w 381110"/>
              <a:gd name="connsiteY67" fmla="*/ 1363980 h 1546860"/>
              <a:gd name="connsiteX68" fmla="*/ 83820 w 381110"/>
              <a:gd name="connsiteY68" fmla="*/ 1375410 h 1546860"/>
              <a:gd name="connsiteX69" fmla="*/ 53340 w 381110"/>
              <a:gd name="connsiteY69" fmla="*/ 1421130 h 1546860"/>
              <a:gd name="connsiteX70" fmla="*/ 45720 w 381110"/>
              <a:gd name="connsiteY70" fmla="*/ 1432560 h 1546860"/>
              <a:gd name="connsiteX71" fmla="*/ 38100 w 381110"/>
              <a:gd name="connsiteY71" fmla="*/ 1459230 h 1546860"/>
              <a:gd name="connsiteX72" fmla="*/ 34290 w 381110"/>
              <a:gd name="connsiteY72" fmla="*/ 1470660 h 1546860"/>
              <a:gd name="connsiteX73" fmla="*/ 30480 w 381110"/>
              <a:gd name="connsiteY73" fmla="*/ 1485900 h 1546860"/>
              <a:gd name="connsiteX74" fmla="*/ 11430 w 381110"/>
              <a:gd name="connsiteY74" fmla="*/ 1508760 h 1546860"/>
              <a:gd name="connsiteX75" fmla="*/ 7620 w 381110"/>
              <a:gd name="connsiteY75" fmla="*/ 1524000 h 1546860"/>
              <a:gd name="connsiteX76" fmla="*/ 0 w 381110"/>
              <a:gd name="connsiteY76" fmla="*/ 1546860 h 1546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81110" h="1546860">
                <a:moveTo>
                  <a:pt x="358140" y="0"/>
                </a:moveTo>
                <a:cubicBezTo>
                  <a:pt x="355600" y="3810"/>
                  <a:pt x="352568" y="7334"/>
                  <a:pt x="350520" y="11430"/>
                </a:cubicBezTo>
                <a:cubicBezTo>
                  <a:pt x="348724" y="15022"/>
                  <a:pt x="348660" y="19349"/>
                  <a:pt x="346710" y="22860"/>
                </a:cubicBezTo>
                <a:cubicBezTo>
                  <a:pt x="342262" y="30866"/>
                  <a:pt x="336550" y="38100"/>
                  <a:pt x="331470" y="45720"/>
                </a:cubicBezTo>
                <a:lnTo>
                  <a:pt x="316230" y="68580"/>
                </a:lnTo>
                <a:cubicBezTo>
                  <a:pt x="313690" y="72390"/>
                  <a:pt x="310058" y="75666"/>
                  <a:pt x="308610" y="80010"/>
                </a:cubicBezTo>
                <a:cubicBezTo>
                  <a:pt x="307340" y="83820"/>
                  <a:pt x="306750" y="87929"/>
                  <a:pt x="304800" y="91440"/>
                </a:cubicBezTo>
                <a:cubicBezTo>
                  <a:pt x="300352" y="99446"/>
                  <a:pt x="294640" y="106680"/>
                  <a:pt x="289560" y="114300"/>
                </a:cubicBezTo>
                <a:cubicBezTo>
                  <a:pt x="283529" y="123346"/>
                  <a:pt x="277599" y="132700"/>
                  <a:pt x="270510" y="140970"/>
                </a:cubicBezTo>
                <a:cubicBezTo>
                  <a:pt x="267003" y="145061"/>
                  <a:pt x="262388" y="148147"/>
                  <a:pt x="259080" y="152400"/>
                </a:cubicBezTo>
                <a:cubicBezTo>
                  <a:pt x="253457" y="159629"/>
                  <a:pt x="246736" y="166572"/>
                  <a:pt x="243840" y="175260"/>
                </a:cubicBezTo>
                <a:cubicBezTo>
                  <a:pt x="242570" y="179070"/>
                  <a:pt x="242539" y="183554"/>
                  <a:pt x="240030" y="186690"/>
                </a:cubicBezTo>
                <a:cubicBezTo>
                  <a:pt x="237169" y="190266"/>
                  <a:pt x="232410" y="191770"/>
                  <a:pt x="228600" y="194310"/>
                </a:cubicBezTo>
                <a:cubicBezTo>
                  <a:pt x="227330" y="199390"/>
                  <a:pt x="226295" y="204534"/>
                  <a:pt x="224790" y="209550"/>
                </a:cubicBezTo>
                <a:cubicBezTo>
                  <a:pt x="222482" y="217243"/>
                  <a:pt x="219710" y="224790"/>
                  <a:pt x="217170" y="232410"/>
                </a:cubicBezTo>
                <a:lnTo>
                  <a:pt x="201930" y="278130"/>
                </a:lnTo>
                <a:lnTo>
                  <a:pt x="194310" y="300990"/>
                </a:lnTo>
                <a:cubicBezTo>
                  <a:pt x="193040" y="304800"/>
                  <a:pt x="191474" y="308524"/>
                  <a:pt x="190500" y="312420"/>
                </a:cubicBezTo>
                <a:cubicBezTo>
                  <a:pt x="189230" y="317500"/>
                  <a:pt x="187717" y="322525"/>
                  <a:pt x="186690" y="327660"/>
                </a:cubicBezTo>
                <a:cubicBezTo>
                  <a:pt x="185175" y="335235"/>
                  <a:pt x="184556" y="342979"/>
                  <a:pt x="182880" y="350520"/>
                </a:cubicBezTo>
                <a:cubicBezTo>
                  <a:pt x="182009" y="354440"/>
                  <a:pt x="180340" y="358140"/>
                  <a:pt x="179070" y="361950"/>
                </a:cubicBezTo>
                <a:cubicBezTo>
                  <a:pt x="180340" y="383540"/>
                  <a:pt x="180922" y="405181"/>
                  <a:pt x="182880" y="426720"/>
                </a:cubicBezTo>
                <a:cubicBezTo>
                  <a:pt x="184226" y="441529"/>
                  <a:pt x="189652" y="454656"/>
                  <a:pt x="194310" y="468630"/>
                </a:cubicBezTo>
                <a:lnTo>
                  <a:pt x="201930" y="491490"/>
                </a:lnTo>
                <a:cubicBezTo>
                  <a:pt x="203200" y="495300"/>
                  <a:pt x="203512" y="499578"/>
                  <a:pt x="205740" y="502920"/>
                </a:cubicBezTo>
                <a:cubicBezTo>
                  <a:pt x="224305" y="530767"/>
                  <a:pt x="201644" y="495753"/>
                  <a:pt x="220980" y="529590"/>
                </a:cubicBezTo>
                <a:cubicBezTo>
                  <a:pt x="223252" y="533566"/>
                  <a:pt x="226552" y="536924"/>
                  <a:pt x="228600" y="541020"/>
                </a:cubicBezTo>
                <a:cubicBezTo>
                  <a:pt x="243490" y="570801"/>
                  <a:pt x="212672" y="527778"/>
                  <a:pt x="247650" y="571500"/>
                </a:cubicBezTo>
                <a:cubicBezTo>
                  <a:pt x="257227" y="600230"/>
                  <a:pt x="244308" y="564817"/>
                  <a:pt x="259080" y="594360"/>
                </a:cubicBezTo>
                <a:cubicBezTo>
                  <a:pt x="260876" y="597952"/>
                  <a:pt x="260940" y="602279"/>
                  <a:pt x="262890" y="605790"/>
                </a:cubicBezTo>
                <a:cubicBezTo>
                  <a:pt x="267338" y="613796"/>
                  <a:pt x="278130" y="628650"/>
                  <a:pt x="278130" y="628650"/>
                </a:cubicBezTo>
                <a:cubicBezTo>
                  <a:pt x="286188" y="660882"/>
                  <a:pt x="275211" y="628081"/>
                  <a:pt x="293370" y="655320"/>
                </a:cubicBezTo>
                <a:cubicBezTo>
                  <a:pt x="316281" y="689687"/>
                  <a:pt x="274825" y="642210"/>
                  <a:pt x="304800" y="678180"/>
                </a:cubicBezTo>
                <a:cubicBezTo>
                  <a:pt x="319979" y="696394"/>
                  <a:pt x="311313" y="683607"/>
                  <a:pt x="327660" y="697230"/>
                </a:cubicBezTo>
                <a:cubicBezTo>
                  <a:pt x="356996" y="721676"/>
                  <a:pt x="322141" y="697361"/>
                  <a:pt x="350520" y="716280"/>
                </a:cubicBezTo>
                <a:lnTo>
                  <a:pt x="358140" y="739140"/>
                </a:lnTo>
                <a:cubicBezTo>
                  <a:pt x="359410" y="742950"/>
                  <a:pt x="360154" y="746978"/>
                  <a:pt x="361950" y="750570"/>
                </a:cubicBezTo>
                <a:lnTo>
                  <a:pt x="373380" y="773430"/>
                </a:lnTo>
                <a:cubicBezTo>
                  <a:pt x="381110" y="812078"/>
                  <a:pt x="379567" y="796101"/>
                  <a:pt x="373380" y="861060"/>
                </a:cubicBezTo>
                <a:cubicBezTo>
                  <a:pt x="372999" y="865058"/>
                  <a:pt x="370673" y="868628"/>
                  <a:pt x="369570" y="872490"/>
                </a:cubicBezTo>
                <a:cubicBezTo>
                  <a:pt x="368131" y="877525"/>
                  <a:pt x="366896" y="882618"/>
                  <a:pt x="365760" y="887730"/>
                </a:cubicBezTo>
                <a:cubicBezTo>
                  <a:pt x="365119" y="890615"/>
                  <a:pt x="361544" y="913104"/>
                  <a:pt x="358140" y="918210"/>
                </a:cubicBezTo>
                <a:cubicBezTo>
                  <a:pt x="355151" y="922693"/>
                  <a:pt x="349842" y="925255"/>
                  <a:pt x="346710" y="929640"/>
                </a:cubicBezTo>
                <a:cubicBezTo>
                  <a:pt x="343409" y="934262"/>
                  <a:pt x="342240" y="940154"/>
                  <a:pt x="339090" y="944880"/>
                </a:cubicBezTo>
                <a:cubicBezTo>
                  <a:pt x="334579" y="951646"/>
                  <a:pt x="328729" y="957424"/>
                  <a:pt x="323850" y="963930"/>
                </a:cubicBezTo>
                <a:cubicBezTo>
                  <a:pt x="321103" y="967593"/>
                  <a:pt x="319468" y="972122"/>
                  <a:pt x="316230" y="975360"/>
                </a:cubicBezTo>
                <a:cubicBezTo>
                  <a:pt x="312992" y="978598"/>
                  <a:pt x="308610" y="980440"/>
                  <a:pt x="304800" y="982980"/>
                </a:cubicBezTo>
                <a:cubicBezTo>
                  <a:pt x="302260" y="986790"/>
                  <a:pt x="300756" y="991549"/>
                  <a:pt x="297180" y="994410"/>
                </a:cubicBezTo>
                <a:cubicBezTo>
                  <a:pt x="294044" y="996919"/>
                  <a:pt x="289342" y="996424"/>
                  <a:pt x="285750" y="998220"/>
                </a:cubicBezTo>
                <a:cubicBezTo>
                  <a:pt x="281654" y="1000268"/>
                  <a:pt x="278130" y="1003300"/>
                  <a:pt x="274320" y="1005840"/>
                </a:cubicBezTo>
                <a:cubicBezTo>
                  <a:pt x="267033" y="1027700"/>
                  <a:pt x="275728" y="1007295"/>
                  <a:pt x="259080" y="1028700"/>
                </a:cubicBezTo>
                <a:cubicBezTo>
                  <a:pt x="253457" y="1035929"/>
                  <a:pt x="243840" y="1051560"/>
                  <a:pt x="243840" y="1051560"/>
                </a:cubicBezTo>
                <a:cubicBezTo>
                  <a:pt x="238082" y="1074592"/>
                  <a:pt x="241686" y="1061832"/>
                  <a:pt x="232410" y="1089660"/>
                </a:cubicBezTo>
                <a:cubicBezTo>
                  <a:pt x="231140" y="1093470"/>
                  <a:pt x="229388" y="1097152"/>
                  <a:pt x="228600" y="1101090"/>
                </a:cubicBezTo>
                <a:cubicBezTo>
                  <a:pt x="226200" y="1113088"/>
                  <a:pt x="225472" y="1125417"/>
                  <a:pt x="217170" y="1135380"/>
                </a:cubicBezTo>
                <a:cubicBezTo>
                  <a:pt x="214239" y="1138898"/>
                  <a:pt x="209550" y="1140460"/>
                  <a:pt x="205740" y="1143000"/>
                </a:cubicBezTo>
                <a:cubicBezTo>
                  <a:pt x="196681" y="1170178"/>
                  <a:pt x="209526" y="1137320"/>
                  <a:pt x="190500" y="1165860"/>
                </a:cubicBezTo>
                <a:cubicBezTo>
                  <a:pt x="188272" y="1169202"/>
                  <a:pt x="188640" y="1173779"/>
                  <a:pt x="186690" y="1177290"/>
                </a:cubicBezTo>
                <a:cubicBezTo>
                  <a:pt x="182242" y="1185296"/>
                  <a:pt x="174346" y="1191462"/>
                  <a:pt x="171450" y="1200150"/>
                </a:cubicBezTo>
                <a:cubicBezTo>
                  <a:pt x="170180" y="1203960"/>
                  <a:pt x="169436" y="1207988"/>
                  <a:pt x="167640" y="1211580"/>
                </a:cubicBezTo>
                <a:cubicBezTo>
                  <a:pt x="157562" y="1231737"/>
                  <a:pt x="162634" y="1214779"/>
                  <a:pt x="148590" y="1234440"/>
                </a:cubicBezTo>
                <a:cubicBezTo>
                  <a:pt x="145289" y="1239062"/>
                  <a:pt x="143207" y="1244460"/>
                  <a:pt x="140970" y="1249680"/>
                </a:cubicBezTo>
                <a:cubicBezTo>
                  <a:pt x="139388" y="1253371"/>
                  <a:pt x="139669" y="1257974"/>
                  <a:pt x="137160" y="1261110"/>
                </a:cubicBezTo>
                <a:cubicBezTo>
                  <a:pt x="134299" y="1264686"/>
                  <a:pt x="129540" y="1266190"/>
                  <a:pt x="125730" y="1268730"/>
                </a:cubicBezTo>
                <a:cubicBezTo>
                  <a:pt x="124460" y="1273810"/>
                  <a:pt x="124262" y="1279286"/>
                  <a:pt x="121920" y="1283970"/>
                </a:cubicBezTo>
                <a:cubicBezTo>
                  <a:pt x="117824" y="1292161"/>
                  <a:pt x="109576" y="1298142"/>
                  <a:pt x="106680" y="1306830"/>
                </a:cubicBezTo>
                <a:lnTo>
                  <a:pt x="91440" y="1352550"/>
                </a:lnTo>
                <a:lnTo>
                  <a:pt x="87630" y="1363980"/>
                </a:lnTo>
                <a:cubicBezTo>
                  <a:pt x="86360" y="1367790"/>
                  <a:pt x="86048" y="1372068"/>
                  <a:pt x="83820" y="1375410"/>
                </a:cubicBezTo>
                <a:lnTo>
                  <a:pt x="53340" y="1421130"/>
                </a:lnTo>
                <a:cubicBezTo>
                  <a:pt x="50800" y="1424940"/>
                  <a:pt x="47168" y="1428216"/>
                  <a:pt x="45720" y="1432560"/>
                </a:cubicBezTo>
                <a:cubicBezTo>
                  <a:pt x="36585" y="1459965"/>
                  <a:pt x="47668" y="1425742"/>
                  <a:pt x="38100" y="1459230"/>
                </a:cubicBezTo>
                <a:cubicBezTo>
                  <a:pt x="36997" y="1463092"/>
                  <a:pt x="35393" y="1466798"/>
                  <a:pt x="34290" y="1470660"/>
                </a:cubicBezTo>
                <a:cubicBezTo>
                  <a:pt x="32851" y="1475695"/>
                  <a:pt x="32543" y="1481087"/>
                  <a:pt x="30480" y="1485900"/>
                </a:cubicBezTo>
                <a:cubicBezTo>
                  <a:pt x="26502" y="1495183"/>
                  <a:pt x="18296" y="1501894"/>
                  <a:pt x="11430" y="1508760"/>
                </a:cubicBezTo>
                <a:cubicBezTo>
                  <a:pt x="10160" y="1513840"/>
                  <a:pt x="9125" y="1518984"/>
                  <a:pt x="7620" y="1524000"/>
                </a:cubicBezTo>
                <a:cubicBezTo>
                  <a:pt x="5312" y="1531693"/>
                  <a:pt x="0" y="1546860"/>
                  <a:pt x="0" y="1546860"/>
                </a:cubicBezTo>
              </a:path>
            </a:pathLst>
          </a:custGeom>
          <a:solidFill>
            <a:schemeClr val="accent6">
              <a:lumMod val="50000"/>
              <a:alpha val="0"/>
            </a:schemeClr>
          </a:solidFill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5-конечная звезда 67"/>
          <p:cNvSpPr/>
          <p:nvPr/>
        </p:nvSpPr>
        <p:spPr>
          <a:xfrm flipH="1">
            <a:off x="3000364" y="4214818"/>
            <a:ext cx="45719" cy="45719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3081903" y="4091295"/>
            <a:ext cx="732964" cy="560715"/>
          </a:xfrm>
          <a:custGeom>
            <a:avLst/>
            <a:gdLst>
              <a:gd name="connsiteX0" fmla="*/ 571887 w 732964"/>
              <a:gd name="connsiteY0" fmla="*/ 4455 h 560715"/>
              <a:gd name="connsiteX1" fmla="*/ 552837 w 732964"/>
              <a:gd name="connsiteY1" fmla="*/ 19695 h 560715"/>
              <a:gd name="connsiteX2" fmla="*/ 541407 w 732964"/>
              <a:gd name="connsiteY2" fmla="*/ 23505 h 560715"/>
              <a:gd name="connsiteX3" fmla="*/ 529977 w 732964"/>
              <a:gd name="connsiteY3" fmla="*/ 46365 h 560715"/>
              <a:gd name="connsiteX4" fmla="*/ 518547 w 732964"/>
              <a:gd name="connsiteY4" fmla="*/ 50175 h 560715"/>
              <a:gd name="connsiteX5" fmla="*/ 495687 w 732964"/>
              <a:gd name="connsiteY5" fmla="*/ 65415 h 560715"/>
              <a:gd name="connsiteX6" fmla="*/ 472827 w 732964"/>
              <a:gd name="connsiteY6" fmla="*/ 76845 h 560715"/>
              <a:gd name="connsiteX7" fmla="*/ 442347 w 732964"/>
              <a:gd name="connsiteY7" fmla="*/ 80655 h 560715"/>
              <a:gd name="connsiteX8" fmla="*/ 331857 w 732964"/>
              <a:gd name="connsiteY8" fmla="*/ 76845 h 560715"/>
              <a:gd name="connsiteX9" fmla="*/ 297567 w 732964"/>
              <a:gd name="connsiteY9" fmla="*/ 69225 h 560715"/>
              <a:gd name="connsiteX10" fmla="*/ 286137 w 732964"/>
              <a:gd name="connsiteY10" fmla="*/ 61605 h 560715"/>
              <a:gd name="connsiteX11" fmla="*/ 202317 w 732964"/>
              <a:gd name="connsiteY11" fmla="*/ 65415 h 560715"/>
              <a:gd name="connsiteX12" fmla="*/ 179457 w 732964"/>
              <a:gd name="connsiteY12" fmla="*/ 73035 h 560715"/>
              <a:gd name="connsiteX13" fmla="*/ 168027 w 732964"/>
              <a:gd name="connsiteY13" fmla="*/ 76845 h 560715"/>
              <a:gd name="connsiteX14" fmla="*/ 95637 w 732964"/>
              <a:gd name="connsiteY14" fmla="*/ 80655 h 560715"/>
              <a:gd name="connsiteX15" fmla="*/ 53727 w 732964"/>
              <a:gd name="connsiteY15" fmla="*/ 92085 h 560715"/>
              <a:gd name="connsiteX16" fmla="*/ 27057 w 732964"/>
              <a:gd name="connsiteY16" fmla="*/ 126375 h 560715"/>
              <a:gd name="connsiteX17" fmla="*/ 19437 w 732964"/>
              <a:gd name="connsiteY17" fmla="*/ 137805 h 560715"/>
              <a:gd name="connsiteX18" fmla="*/ 11817 w 732964"/>
              <a:gd name="connsiteY18" fmla="*/ 153045 h 560715"/>
              <a:gd name="connsiteX19" fmla="*/ 387 w 732964"/>
              <a:gd name="connsiteY19" fmla="*/ 175905 h 560715"/>
              <a:gd name="connsiteX20" fmla="*/ 4197 w 732964"/>
              <a:gd name="connsiteY20" fmla="*/ 198765 h 560715"/>
              <a:gd name="connsiteX21" fmla="*/ 11817 w 732964"/>
              <a:gd name="connsiteY21" fmla="*/ 221625 h 560715"/>
              <a:gd name="connsiteX22" fmla="*/ 15627 w 732964"/>
              <a:gd name="connsiteY22" fmla="*/ 244485 h 560715"/>
              <a:gd name="connsiteX23" fmla="*/ 27057 w 732964"/>
              <a:gd name="connsiteY23" fmla="*/ 286395 h 560715"/>
              <a:gd name="connsiteX24" fmla="*/ 38487 w 732964"/>
              <a:gd name="connsiteY24" fmla="*/ 294015 h 560715"/>
              <a:gd name="connsiteX25" fmla="*/ 49917 w 732964"/>
              <a:gd name="connsiteY25" fmla="*/ 332115 h 560715"/>
              <a:gd name="connsiteX26" fmla="*/ 53727 w 732964"/>
              <a:gd name="connsiteY26" fmla="*/ 343545 h 560715"/>
              <a:gd name="connsiteX27" fmla="*/ 57537 w 732964"/>
              <a:gd name="connsiteY27" fmla="*/ 354975 h 560715"/>
              <a:gd name="connsiteX28" fmla="*/ 68967 w 732964"/>
              <a:gd name="connsiteY28" fmla="*/ 393075 h 560715"/>
              <a:gd name="connsiteX29" fmla="*/ 72777 w 732964"/>
              <a:gd name="connsiteY29" fmla="*/ 404505 h 560715"/>
              <a:gd name="connsiteX30" fmla="*/ 76587 w 732964"/>
              <a:gd name="connsiteY30" fmla="*/ 415935 h 560715"/>
              <a:gd name="connsiteX31" fmla="*/ 91827 w 732964"/>
              <a:gd name="connsiteY31" fmla="*/ 423555 h 560715"/>
              <a:gd name="connsiteX32" fmla="*/ 107067 w 732964"/>
              <a:gd name="connsiteY32" fmla="*/ 434985 h 560715"/>
              <a:gd name="connsiteX33" fmla="*/ 133737 w 732964"/>
              <a:gd name="connsiteY33" fmla="*/ 442605 h 560715"/>
              <a:gd name="connsiteX34" fmla="*/ 156597 w 732964"/>
              <a:gd name="connsiteY34" fmla="*/ 450225 h 560715"/>
              <a:gd name="connsiteX35" fmla="*/ 160407 w 732964"/>
              <a:gd name="connsiteY35" fmla="*/ 461655 h 560715"/>
              <a:gd name="connsiteX36" fmla="*/ 164217 w 732964"/>
              <a:gd name="connsiteY36" fmla="*/ 503565 h 560715"/>
              <a:gd name="connsiteX37" fmla="*/ 187077 w 732964"/>
              <a:gd name="connsiteY37" fmla="*/ 511185 h 560715"/>
              <a:gd name="connsiteX38" fmla="*/ 198507 w 732964"/>
              <a:gd name="connsiteY38" fmla="*/ 518805 h 560715"/>
              <a:gd name="connsiteX39" fmla="*/ 225177 w 732964"/>
              <a:gd name="connsiteY39" fmla="*/ 549285 h 560715"/>
              <a:gd name="connsiteX40" fmla="*/ 248037 w 732964"/>
              <a:gd name="connsiteY40" fmla="*/ 556905 h 560715"/>
              <a:gd name="connsiteX41" fmla="*/ 259467 w 732964"/>
              <a:gd name="connsiteY41" fmla="*/ 560715 h 560715"/>
              <a:gd name="connsiteX42" fmla="*/ 282327 w 732964"/>
              <a:gd name="connsiteY42" fmla="*/ 556905 h 560715"/>
              <a:gd name="connsiteX43" fmla="*/ 289947 w 732964"/>
              <a:gd name="connsiteY43" fmla="*/ 545475 h 560715"/>
              <a:gd name="connsiteX44" fmla="*/ 293757 w 732964"/>
              <a:gd name="connsiteY44" fmla="*/ 534045 h 560715"/>
              <a:gd name="connsiteX45" fmla="*/ 305187 w 732964"/>
              <a:gd name="connsiteY45" fmla="*/ 511185 h 560715"/>
              <a:gd name="connsiteX46" fmla="*/ 308997 w 732964"/>
              <a:gd name="connsiteY46" fmla="*/ 450225 h 560715"/>
              <a:gd name="connsiteX47" fmla="*/ 312807 w 732964"/>
              <a:gd name="connsiteY47" fmla="*/ 438795 h 560715"/>
              <a:gd name="connsiteX48" fmla="*/ 324237 w 732964"/>
              <a:gd name="connsiteY48" fmla="*/ 446415 h 560715"/>
              <a:gd name="connsiteX49" fmla="*/ 331857 w 732964"/>
              <a:gd name="connsiteY49" fmla="*/ 469275 h 560715"/>
              <a:gd name="connsiteX50" fmla="*/ 366147 w 732964"/>
              <a:gd name="connsiteY50" fmla="*/ 488325 h 560715"/>
              <a:gd name="connsiteX51" fmla="*/ 392817 w 732964"/>
              <a:gd name="connsiteY51" fmla="*/ 484515 h 560715"/>
              <a:gd name="connsiteX52" fmla="*/ 404247 w 732964"/>
              <a:gd name="connsiteY52" fmla="*/ 457845 h 560715"/>
              <a:gd name="connsiteX53" fmla="*/ 408057 w 732964"/>
              <a:gd name="connsiteY53" fmla="*/ 446415 h 560715"/>
              <a:gd name="connsiteX54" fmla="*/ 430917 w 732964"/>
              <a:gd name="connsiteY54" fmla="*/ 431175 h 560715"/>
              <a:gd name="connsiteX55" fmla="*/ 449967 w 732964"/>
              <a:gd name="connsiteY55" fmla="*/ 457845 h 560715"/>
              <a:gd name="connsiteX56" fmla="*/ 457587 w 732964"/>
              <a:gd name="connsiteY56" fmla="*/ 469275 h 560715"/>
              <a:gd name="connsiteX57" fmla="*/ 472827 w 732964"/>
              <a:gd name="connsiteY57" fmla="*/ 473085 h 560715"/>
              <a:gd name="connsiteX58" fmla="*/ 484257 w 732964"/>
              <a:gd name="connsiteY58" fmla="*/ 476895 h 560715"/>
              <a:gd name="connsiteX59" fmla="*/ 495687 w 732964"/>
              <a:gd name="connsiteY59" fmla="*/ 473085 h 560715"/>
              <a:gd name="connsiteX60" fmla="*/ 514737 w 732964"/>
              <a:gd name="connsiteY60" fmla="*/ 457845 h 560715"/>
              <a:gd name="connsiteX61" fmla="*/ 533787 w 732964"/>
              <a:gd name="connsiteY61" fmla="*/ 442605 h 560715"/>
              <a:gd name="connsiteX62" fmla="*/ 541407 w 732964"/>
              <a:gd name="connsiteY62" fmla="*/ 431175 h 560715"/>
              <a:gd name="connsiteX63" fmla="*/ 552837 w 732964"/>
              <a:gd name="connsiteY63" fmla="*/ 423555 h 560715"/>
              <a:gd name="connsiteX64" fmla="*/ 556647 w 732964"/>
              <a:gd name="connsiteY64" fmla="*/ 404505 h 560715"/>
              <a:gd name="connsiteX65" fmla="*/ 564267 w 732964"/>
              <a:gd name="connsiteY65" fmla="*/ 381645 h 560715"/>
              <a:gd name="connsiteX66" fmla="*/ 568077 w 732964"/>
              <a:gd name="connsiteY66" fmla="*/ 347355 h 560715"/>
              <a:gd name="connsiteX67" fmla="*/ 571887 w 732964"/>
              <a:gd name="connsiteY67" fmla="*/ 335925 h 560715"/>
              <a:gd name="connsiteX68" fmla="*/ 575697 w 732964"/>
              <a:gd name="connsiteY68" fmla="*/ 320685 h 560715"/>
              <a:gd name="connsiteX69" fmla="*/ 583317 w 732964"/>
              <a:gd name="connsiteY69" fmla="*/ 297825 h 560715"/>
              <a:gd name="connsiteX70" fmla="*/ 590937 w 732964"/>
              <a:gd name="connsiteY70" fmla="*/ 236865 h 560715"/>
              <a:gd name="connsiteX71" fmla="*/ 609987 w 732964"/>
              <a:gd name="connsiteY71" fmla="*/ 217815 h 560715"/>
              <a:gd name="connsiteX72" fmla="*/ 621417 w 732964"/>
              <a:gd name="connsiteY72" fmla="*/ 214005 h 560715"/>
              <a:gd name="connsiteX73" fmla="*/ 632847 w 732964"/>
              <a:gd name="connsiteY73" fmla="*/ 206385 h 560715"/>
              <a:gd name="connsiteX74" fmla="*/ 709047 w 732964"/>
              <a:gd name="connsiteY74" fmla="*/ 194955 h 560715"/>
              <a:gd name="connsiteX75" fmla="*/ 720477 w 732964"/>
              <a:gd name="connsiteY75" fmla="*/ 187335 h 560715"/>
              <a:gd name="connsiteX76" fmla="*/ 731907 w 732964"/>
              <a:gd name="connsiteY76" fmla="*/ 175905 h 560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732964" h="560715">
                <a:moveTo>
                  <a:pt x="571887" y="4455"/>
                </a:moveTo>
                <a:cubicBezTo>
                  <a:pt x="543157" y="14032"/>
                  <a:pt x="577456" y="0"/>
                  <a:pt x="552837" y="19695"/>
                </a:cubicBezTo>
                <a:cubicBezTo>
                  <a:pt x="549701" y="22204"/>
                  <a:pt x="545217" y="22235"/>
                  <a:pt x="541407" y="23505"/>
                </a:cubicBezTo>
                <a:cubicBezTo>
                  <a:pt x="538897" y="31035"/>
                  <a:pt x="536691" y="40994"/>
                  <a:pt x="529977" y="46365"/>
                </a:cubicBezTo>
                <a:cubicBezTo>
                  <a:pt x="526841" y="48874"/>
                  <a:pt x="522058" y="48225"/>
                  <a:pt x="518547" y="50175"/>
                </a:cubicBezTo>
                <a:cubicBezTo>
                  <a:pt x="510541" y="54623"/>
                  <a:pt x="503307" y="60335"/>
                  <a:pt x="495687" y="65415"/>
                </a:cubicBezTo>
                <a:cubicBezTo>
                  <a:pt x="486536" y="71516"/>
                  <a:pt x="483672" y="74873"/>
                  <a:pt x="472827" y="76845"/>
                </a:cubicBezTo>
                <a:cubicBezTo>
                  <a:pt x="462753" y="78677"/>
                  <a:pt x="452507" y="79385"/>
                  <a:pt x="442347" y="80655"/>
                </a:cubicBezTo>
                <a:cubicBezTo>
                  <a:pt x="399991" y="94774"/>
                  <a:pt x="430861" y="86127"/>
                  <a:pt x="331857" y="76845"/>
                </a:cubicBezTo>
                <a:cubicBezTo>
                  <a:pt x="324653" y="76170"/>
                  <a:pt x="306127" y="73505"/>
                  <a:pt x="297567" y="69225"/>
                </a:cubicBezTo>
                <a:cubicBezTo>
                  <a:pt x="293471" y="67177"/>
                  <a:pt x="289947" y="64145"/>
                  <a:pt x="286137" y="61605"/>
                </a:cubicBezTo>
                <a:cubicBezTo>
                  <a:pt x="258197" y="62875"/>
                  <a:pt x="230127" y="62435"/>
                  <a:pt x="202317" y="65415"/>
                </a:cubicBezTo>
                <a:cubicBezTo>
                  <a:pt x="194331" y="66271"/>
                  <a:pt x="187077" y="70495"/>
                  <a:pt x="179457" y="73035"/>
                </a:cubicBezTo>
                <a:cubicBezTo>
                  <a:pt x="175647" y="74305"/>
                  <a:pt x="172038" y="76634"/>
                  <a:pt x="168027" y="76845"/>
                </a:cubicBezTo>
                <a:lnTo>
                  <a:pt x="95637" y="80655"/>
                </a:lnTo>
                <a:cubicBezTo>
                  <a:pt x="61261" y="89249"/>
                  <a:pt x="75092" y="84963"/>
                  <a:pt x="53727" y="92085"/>
                </a:cubicBezTo>
                <a:cubicBezTo>
                  <a:pt x="35821" y="109991"/>
                  <a:pt x="45286" y="99032"/>
                  <a:pt x="27057" y="126375"/>
                </a:cubicBezTo>
                <a:cubicBezTo>
                  <a:pt x="24517" y="130185"/>
                  <a:pt x="21485" y="133709"/>
                  <a:pt x="19437" y="137805"/>
                </a:cubicBezTo>
                <a:cubicBezTo>
                  <a:pt x="16897" y="142885"/>
                  <a:pt x="14635" y="148114"/>
                  <a:pt x="11817" y="153045"/>
                </a:cubicBezTo>
                <a:cubicBezTo>
                  <a:pt x="0" y="173725"/>
                  <a:pt x="7372" y="154949"/>
                  <a:pt x="387" y="175905"/>
                </a:cubicBezTo>
                <a:cubicBezTo>
                  <a:pt x="1657" y="183525"/>
                  <a:pt x="2323" y="191271"/>
                  <a:pt x="4197" y="198765"/>
                </a:cubicBezTo>
                <a:cubicBezTo>
                  <a:pt x="6145" y="206557"/>
                  <a:pt x="10497" y="213702"/>
                  <a:pt x="11817" y="221625"/>
                </a:cubicBezTo>
                <a:cubicBezTo>
                  <a:pt x="13087" y="229245"/>
                  <a:pt x="14535" y="236838"/>
                  <a:pt x="15627" y="244485"/>
                </a:cubicBezTo>
                <a:cubicBezTo>
                  <a:pt x="18256" y="262891"/>
                  <a:pt x="14539" y="273877"/>
                  <a:pt x="27057" y="286395"/>
                </a:cubicBezTo>
                <a:cubicBezTo>
                  <a:pt x="30295" y="289633"/>
                  <a:pt x="34677" y="291475"/>
                  <a:pt x="38487" y="294015"/>
                </a:cubicBezTo>
                <a:cubicBezTo>
                  <a:pt x="44245" y="317047"/>
                  <a:pt x="40641" y="304287"/>
                  <a:pt x="49917" y="332115"/>
                </a:cubicBezTo>
                <a:lnTo>
                  <a:pt x="53727" y="343545"/>
                </a:lnTo>
                <a:cubicBezTo>
                  <a:pt x="54997" y="347355"/>
                  <a:pt x="56563" y="351079"/>
                  <a:pt x="57537" y="354975"/>
                </a:cubicBezTo>
                <a:cubicBezTo>
                  <a:pt x="63295" y="378007"/>
                  <a:pt x="59691" y="365247"/>
                  <a:pt x="68967" y="393075"/>
                </a:cubicBezTo>
                <a:lnTo>
                  <a:pt x="72777" y="404505"/>
                </a:lnTo>
                <a:cubicBezTo>
                  <a:pt x="74047" y="408315"/>
                  <a:pt x="72995" y="414139"/>
                  <a:pt x="76587" y="415935"/>
                </a:cubicBezTo>
                <a:cubicBezTo>
                  <a:pt x="81667" y="418475"/>
                  <a:pt x="87011" y="420545"/>
                  <a:pt x="91827" y="423555"/>
                </a:cubicBezTo>
                <a:cubicBezTo>
                  <a:pt x="97212" y="426920"/>
                  <a:pt x="101554" y="431835"/>
                  <a:pt x="107067" y="434985"/>
                </a:cubicBezTo>
                <a:cubicBezTo>
                  <a:pt x="111784" y="437681"/>
                  <a:pt x="129830" y="441433"/>
                  <a:pt x="133737" y="442605"/>
                </a:cubicBezTo>
                <a:cubicBezTo>
                  <a:pt x="141430" y="444913"/>
                  <a:pt x="156597" y="450225"/>
                  <a:pt x="156597" y="450225"/>
                </a:cubicBezTo>
                <a:cubicBezTo>
                  <a:pt x="157867" y="454035"/>
                  <a:pt x="159839" y="457679"/>
                  <a:pt x="160407" y="461655"/>
                </a:cubicBezTo>
                <a:cubicBezTo>
                  <a:pt x="162391" y="475542"/>
                  <a:pt x="157567" y="491214"/>
                  <a:pt x="164217" y="503565"/>
                </a:cubicBezTo>
                <a:cubicBezTo>
                  <a:pt x="168025" y="510637"/>
                  <a:pt x="180394" y="506730"/>
                  <a:pt x="187077" y="511185"/>
                </a:cubicBezTo>
                <a:lnTo>
                  <a:pt x="198507" y="518805"/>
                </a:lnTo>
                <a:cubicBezTo>
                  <a:pt x="208266" y="533443"/>
                  <a:pt x="210138" y="542601"/>
                  <a:pt x="225177" y="549285"/>
                </a:cubicBezTo>
                <a:cubicBezTo>
                  <a:pt x="232517" y="552547"/>
                  <a:pt x="240417" y="554365"/>
                  <a:pt x="248037" y="556905"/>
                </a:cubicBezTo>
                <a:lnTo>
                  <a:pt x="259467" y="560715"/>
                </a:lnTo>
                <a:cubicBezTo>
                  <a:pt x="267087" y="559445"/>
                  <a:pt x="275417" y="560360"/>
                  <a:pt x="282327" y="556905"/>
                </a:cubicBezTo>
                <a:cubicBezTo>
                  <a:pt x="286423" y="554857"/>
                  <a:pt x="287899" y="549571"/>
                  <a:pt x="289947" y="545475"/>
                </a:cubicBezTo>
                <a:cubicBezTo>
                  <a:pt x="291743" y="541883"/>
                  <a:pt x="291961" y="537637"/>
                  <a:pt x="293757" y="534045"/>
                </a:cubicBezTo>
                <a:cubicBezTo>
                  <a:pt x="308529" y="504502"/>
                  <a:pt x="295610" y="539915"/>
                  <a:pt x="305187" y="511185"/>
                </a:cubicBezTo>
                <a:cubicBezTo>
                  <a:pt x="306457" y="490865"/>
                  <a:pt x="306866" y="470473"/>
                  <a:pt x="308997" y="450225"/>
                </a:cubicBezTo>
                <a:cubicBezTo>
                  <a:pt x="309417" y="446231"/>
                  <a:pt x="308911" y="439769"/>
                  <a:pt x="312807" y="438795"/>
                </a:cubicBezTo>
                <a:cubicBezTo>
                  <a:pt x="317249" y="437684"/>
                  <a:pt x="320427" y="443875"/>
                  <a:pt x="324237" y="446415"/>
                </a:cubicBezTo>
                <a:cubicBezTo>
                  <a:pt x="326777" y="454035"/>
                  <a:pt x="325174" y="464820"/>
                  <a:pt x="331857" y="469275"/>
                </a:cubicBezTo>
                <a:cubicBezTo>
                  <a:pt x="358059" y="486743"/>
                  <a:pt x="346029" y="481619"/>
                  <a:pt x="366147" y="488325"/>
                </a:cubicBezTo>
                <a:cubicBezTo>
                  <a:pt x="375037" y="487055"/>
                  <a:pt x="384611" y="488162"/>
                  <a:pt x="392817" y="484515"/>
                </a:cubicBezTo>
                <a:cubicBezTo>
                  <a:pt x="400410" y="481140"/>
                  <a:pt x="402679" y="463333"/>
                  <a:pt x="404247" y="457845"/>
                </a:cubicBezTo>
                <a:cubicBezTo>
                  <a:pt x="405350" y="453983"/>
                  <a:pt x="405217" y="449255"/>
                  <a:pt x="408057" y="446415"/>
                </a:cubicBezTo>
                <a:cubicBezTo>
                  <a:pt x="414533" y="439939"/>
                  <a:pt x="430917" y="431175"/>
                  <a:pt x="430917" y="431175"/>
                </a:cubicBezTo>
                <a:cubicBezTo>
                  <a:pt x="448875" y="458112"/>
                  <a:pt x="426338" y="424764"/>
                  <a:pt x="449967" y="457845"/>
                </a:cubicBezTo>
                <a:cubicBezTo>
                  <a:pt x="452629" y="461571"/>
                  <a:pt x="453777" y="466735"/>
                  <a:pt x="457587" y="469275"/>
                </a:cubicBezTo>
                <a:cubicBezTo>
                  <a:pt x="461944" y="472180"/>
                  <a:pt x="467792" y="471646"/>
                  <a:pt x="472827" y="473085"/>
                </a:cubicBezTo>
                <a:cubicBezTo>
                  <a:pt x="476689" y="474188"/>
                  <a:pt x="480447" y="475625"/>
                  <a:pt x="484257" y="476895"/>
                </a:cubicBezTo>
                <a:cubicBezTo>
                  <a:pt x="488067" y="475625"/>
                  <a:pt x="492551" y="475594"/>
                  <a:pt x="495687" y="473085"/>
                </a:cubicBezTo>
                <a:cubicBezTo>
                  <a:pt x="520306" y="453390"/>
                  <a:pt x="486007" y="467422"/>
                  <a:pt x="514737" y="457845"/>
                </a:cubicBezTo>
                <a:cubicBezTo>
                  <a:pt x="536575" y="425088"/>
                  <a:pt x="507497" y="463637"/>
                  <a:pt x="533787" y="442605"/>
                </a:cubicBezTo>
                <a:cubicBezTo>
                  <a:pt x="537363" y="439744"/>
                  <a:pt x="538169" y="434413"/>
                  <a:pt x="541407" y="431175"/>
                </a:cubicBezTo>
                <a:cubicBezTo>
                  <a:pt x="544645" y="427937"/>
                  <a:pt x="549027" y="426095"/>
                  <a:pt x="552837" y="423555"/>
                </a:cubicBezTo>
                <a:cubicBezTo>
                  <a:pt x="554107" y="417205"/>
                  <a:pt x="554943" y="410753"/>
                  <a:pt x="556647" y="404505"/>
                </a:cubicBezTo>
                <a:cubicBezTo>
                  <a:pt x="558760" y="396756"/>
                  <a:pt x="564267" y="381645"/>
                  <a:pt x="564267" y="381645"/>
                </a:cubicBezTo>
                <a:cubicBezTo>
                  <a:pt x="565537" y="370215"/>
                  <a:pt x="566186" y="358699"/>
                  <a:pt x="568077" y="347355"/>
                </a:cubicBezTo>
                <a:cubicBezTo>
                  <a:pt x="568737" y="343394"/>
                  <a:pt x="570784" y="339787"/>
                  <a:pt x="571887" y="335925"/>
                </a:cubicBezTo>
                <a:cubicBezTo>
                  <a:pt x="573326" y="330890"/>
                  <a:pt x="574192" y="325701"/>
                  <a:pt x="575697" y="320685"/>
                </a:cubicBezTo>
                <a:cubicBezTo>
                  <a:pt x="578005" y="312992"/>
                  <a:pt x="583317" y="297825"/>
                  <a:pt x="583317" y="297825"/>
                </a:cubicBezTo>
                <a:cubicBezTo>
                  <a:pt x="584044" y="288371"/>
                  <a:pt x="582713" y="253313"/>
                  <a:pt x="590937" y="236865"/>
                </a:cubicBezTo>
                <a:cubicBezTo>
                  <a:pt x="596017" y="226705"/>
                  <a:pt x="599827" y="222895"/>
                  <a:pt x="609987" y="217815"/>
                </a:cubicBezTo>
                <a:cubicBezTo>
                  <a:pt x="613579" y="216019"/>
                  <a:pt x="617825" y="215801"/>
                  <a:pt x="621417" y="214005"/>
                </a:cubicBezTo>
                <a:cubicBezTo>
                  <a:pt x="625513" y="211957"/>
                  <a:pt x="628663" y="208245"/>
                  <a:pt x="632847" y="206385"/>
                </a:cubicBezTo>
                <a:cubicBezTo>
                  <a:pt x="660771" y="193974"/>
                  <a:pt x="673985" y="197459"/>
                  <a:pt x="709047" y="194955"/>
                </a:cubicBezTo>
                <a:cubicBezTo>
                  <a:pt x="712857" y="192415"/>
                  <a:pt x="717239" y="190573"/>
                  <a:pt x="720477" y="187335"/>
                </a:cubicBezTo>
                <a:cubicBezTo>
                  <a:pt x="732964" y="174848"/>
                  <a:pt x="722364" y="175905"/>
                  <a:pt x="731907" y="175905"/>
                </a:cubicBezTo>
              </a:path>
            </a:pathLst>
          </a:custGeom>
          <a:solidFill>
            <a:schemeClr val="accent3">
              <a:lumMod val="75000"/>
              <a:alpha val="47000"/>
            </a:schemeClr>
          </a:solidFill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5-конечная звезда 72"/>
          <p:cNvSpPr/>
          <p:nvPr/>
        </p:nvSpPr>
        <p:spPr>
          <a:xfrm flipH="1">
            <a:off x="6072198" y="4214818"/>
            <a:ext cx="45719" cy="45719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4" name="5-конечная звезда 73"/>
          <p:cNvSpPr/>
          <p:nvPr/>
        </p:nvSpPr>
        <p:spPr>
          <a:xfrm flipH="1">
            <a:off x="7715272" y="4357694"/>
            <a:ext cx="45719" cy="45719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5-конечная звезда 74"/>
          <p:cNvSpPr/>
          <p:nvPr/>
        </p:nvSpPr>
        <p:spPr>
          <a:xfrm flipH="1">
            <a:off x="5786446" y="3071810"/>
            <a:ext cx="45719" cy="45719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5-конечная звезда 78"/>
          <p:cNvSpPr/>
          <p:nvPr/>
        </p:nvSpPr>
        <p:spPr>
          <a:xfrm flipH="1">
            <a:off x="8001024" y="2500306"/>
            <a:ext cx="45719" cy="45719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5-конечная звезда 79"/>
          <p:cNvSpPr/>
          <p:nvPr/>
        </p:nvSpPr>
        <p:spPr>
          <a:xfrm flipH="1">
            <a:off x="6000760" y="2357430"/>
            <a:ext cx="45719" cy="45719"/>
          </a:xfrm>
          <a:prstGeom prst="star5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6427069" y="2852572"/>
            <a:ext cx="128602" cy="119228"/>
          </a:xfrm>
          <a:custGeom>
            <a:avLst/>
            <a:gdLst>
              <a:gd name="connsiteX0" fmla="*/ 114701 w 128602"/>
              <a:gd name="connsiteY0" fmla="*/ 12548 h 119228"/>
              <a:gd name="connsiteX1" fmla="*/ 91841 w 128602"/>
              <a:gd name="connsiteY1" fmla="*/ 8738 h 119228"/>
              <a:gd name="connsiteX2" fmla="*/ 80411 w 128602"/>
              <a:gd name="connsiteY2" fmla="*/ 1118 h 119228"/>
              <a:gd name="connsiteX3" fmla="*/ 46121 w 128602"/>
              <a:gd name="connsiteY3" fmla="*/ 8738 h 119228"/>
              <a:gd name="connsiteX4" fmla="*/ 42311 w 128602"/>
              <a:gd name="connsiteY4" fmla="*/ 23978 h 119228"/>
              <a:gd name="connsiteX5" fmla="*/ 34691 w 128602"/>
              <a:gd name="connsiteY5" fmla="*/ 54458 h 119228"/>
              <a:gd name="connsiteX6" fmla="*/ 27071 w 128602"/>
              <a:gd name="connsiteY6" fmla="*/ 65888 h 119228"/>
              <a:gd name="connsiteX7" fmla="*/ 8021 w 128602"/>
              <a:gd name="connsiteY7" fmla="*/ 92558 h 119228"/>
              <a:gd name="connsiteX8" fmla="*/ 8021 w 128602"/>
              <a:gd name="connsiteY8" fmla="*/ 115418 h 119228"/>
              <a:gd name="connsiteX9" fmla="*/ 23261 w 128602"/>
              <a:gd name="connsiteY9" fmla="*/ 119228 h 119228"/>
              <a:gd name="connsiteX10" fmla="*/ 46121 w 128602"/>
              <a:gd name="connsiteY10" fmla="*/ 107798 h 119228"/>
              <a:gd name="connsiteX11" fmla="*/ 61361 w 128602"/>
              <a:gd name="connsiteY11" fmla="*/ 84938 h 119228"/>
              <a:gd name="connsiteX12" fmla="*/ 84221 w 128602"/>
              <a:gd name="connsiteY12" fmla="*/ 73508 h 119228"/>
              <a:gd name="connsiteX13" fmla="*/ 91841 w 128602"/>
              <a:gd name="connsiteY13" fmla="*/ 62078 h 119228"/>
              <a:gd name="connsiteX14" fmla="*/ 103271 w 128602"/>
              <a:gd name="connsiteY14" fmla="*/ 58268 h 119228"/>
              <a:gd name="connsiteX15" fmla="*/ 114701 w 128602"/>
              <a:gd name="connsiteY15" fmla="*/ 50648 h 119228"/>
              <a:gd name="connsiteX16" fmla="*/ 110891 w 128602"/>
              <a:gd name="connsiteY16" fmla="*/ 20168 h 119228"/>
              <a:gd name="connsiteX17" fmla="*/ 114701 w 128602"/>
              <a:gd name="connsiteY17" fmla="*/ 12548 h 11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8602" h="119228">
                <a:moveTo>
                  <a:pt x="114701" y="12548"/>
                </a:moveTo>
                <a:cubicBezTo>
                  <a:pt x="111526" y="10643"/>
                  <a:pt x="99170" y="11181"/>
                  <a:pt x="91841" y="8738"/>
                </a:cubicBezTo>
                <a:cubicBezTo>
                  <a:pt x="87497" y="7290"/>
                  <a:pt x="84962" y="1624"/>
                  <a:pt x="80411" y="1118"/>
                </a:cubicBezTo>
                <a:cubicBezTo>
                  <a:pt x="70353" y="0"/>
                  <a:pt x="56165" y="5390"/>
                  <a:pt x="46121" y="8738"/>
                </a:cubicBezTo>
                <a:cubicBezTo>
                  <a:pt x="44851" y="13818"/>
                  <a:pt x="43447" y="18866"/>
                  <a:pt x="42311" y="23978"/>
                </a:cubicBezTo>
                <a:cubicBezTo>
                  <a:pt x="40572" y="31803"/>
                  <a:pt x="38776" y="46288"/>
                  <a:pt x="34691" y="54458"/>
                </a:cubicBezTo>
                <a:cubicBezTo>
                  <a:pt x="32643" y="58554"/>
                  <a:pt x="28931" y="61704"/>
                  <a:pt x="27071" y="65888"/>
                </a:cubicBezTo>
                <a:cubicBezTo>
                  <a:pt x="14702" y="93718"/>
                  <a:pt x="28810" y="85628"/>
                  <a:pt x="8021" y="92558"/>
                </a:cubicBezTo>
                <a:cubicBezTo>
                  <a:pt x="5882" y="98975"/>
                  <a:pt x="0" y="109001"/>
                  <a:pt x="8021" y="115418"/>
                </a:cubicBezTo>
                <a:cubicBezTo>
                  <a:pt x="12110" y="118689"/>
                  <a:pt x="18181" y="117958"/>
                  <a:pt x="23261" y="119228"/>
                </a:cubicBezTo>
                <a:cubicBezTo>
                  <a:pt x="31414" y="116510"/>
                  <a:pt x="40039" y="114749"/>
                  <a:pt x="46121" y="107798"/>
                </a:cubicBezTo>
                <a:cubicBezTo>
                  <a:pt x="52152" y="100906"/>
                  <a:pt x="52673" y="87834"/>
                  <a:pt x="61361" y="84938"/>
                </a:cubicBezTo>
                <a:cubicBezTo>
                  <a:pt x="77135" y="79680"/>
                  <a:pt x="69449" y="83356"/>
                  <a:pt x="84221" y="73508"/>
                </a:cubicBezTo>
                <a:cubicBezTo>
                  <a:pt x="86761" y="69698"/>
                  <a:pt x="88265" y="64939"/>
                  <a:pt x="91841" y="62078"/>
                </a:cubicBezTo>
                <a:cubicBezTo>
                  <a:pt x="94977" y="59569"/>
                  <a:pt x="99679" y="60064"/>
                  <a:pt x="103271" y="58268"/>
                </a:cubicBezTo>
                <a:cubicBezTo>
                  <a:pt x="107367" y="56220"/>
                  <a:pt x="110891" y="53188"/>
                  <a:pt x="114701" y="50648"/>
                </a:cubicBezTo>
                <a:cubicBezTo>
                  <a:pt x="124475" y="21326"/>
                  <a:pt x="128602" y="33451"/>
                  <a:pt x="110891" y="20168"/>
                </a:cubicBezTo>
                <a:cubicBezTo>
                  <a:pt x="109454" y="19090"/>
                  <a:pt x="117876" y="14453"/>
                  <a:pt x="114701" y="12548"/>
                </a:cubicBezTo>
                <a:close/>
              </a:path>
            </a:pathLst>
          </a:custGeom>
          <a:solidFill>
            <a:srgbClr val="FFC000">
              <a:alpha val="4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6282690" y="2849880"/>
            <a:ext cx="102870" cy="138493"/>
          </a:xfrm>
          <a:custGeom>
            <a:avLst/>
            <a:gdLst>
              <a:gd name="connsiteX0" fmla="*/ 83820 w 102870"/>
              <a:gd name="connsiteY0" fmla="*/ 26670 h 138493"/>
              <a:gd name="connsiteX1" fmla="*/ 68580 w 102870"/>
              <a:gd name="connsiteY1" fmla="*/ 7620 h 138493"/>
              <a:gd name="connsiteX2" fmla="*/ 45720 w 102870"/>
              <a:gd name="connsiteY2" fmla="*/ 0 h 138493"/>
              <a:gd name="connsiteX3" fmla="*/ 19050 w 102870"/>
              <a:gd name="connsiteY3" fmla="*/ 26670 h 138493"/>
              <a:gd name="connsiteX4" fmla="*/ 15240 w 102870"/>
              <a:gd name="connsiteY4" fmla="*/ 38100 h 138493"/>
              <a:gd name="connsiteX5" fmla="*/ 7620 w 102870"/>
              <a:gd name="connsiteY5" fmla="*/ 49530 h 138493"/>
              <a:gd name="connsiteX6" fmla="*/ 0 w 102870"/>
              <a:gd name="connsiteY6" fmla="*/ 72390 h 138493"/>
              <a:gd name="connsiteX7" fmla="*/ 7620 w 102870"/>
              <a:gd name="connsiteY7" fmla="*/ 102870 h 138493"/>
              <a:gd name="connsiteX8" fmla="*/ 22860 w 102870"/>
              <a:gd name="connsiteY8" fmla="*/ 121920 h 138493"/>
              <a:gd name="connsiteX9" fmla="*/ 41910 w 102870"/>
              <a:gd name="connsiteY9" fmla="*/ 133350 h 138493"/>
              <a:gd name="connsiteX10" fmla="*/ 53340 w 102870"/>
              <a:gd name="connsiteY10" fmla="*/ 137160 h 138493"/>
              <a:gd name="connsiteX11" fmla="*/ 87630 w 102870"/>
              <a:gd name="connsiteY11" fmla="*/ 133350 h 138493"/>
              <a:gd name="connsiteX12" fmla="*/ 83820 w 102870"/>
              <a:gd name="connsiteY12" fmla="*/ 121920 h 138493"/>
              <a:gd name="connsiteX13" fmla="*/ 72390 w 102870"/>
              <a:gd name="connsiteY13" fmla="*/ 99060 h 138493"/>
              <a:gd name="connsiteX14" fmla="*/ 76200 w 102870"/>
              <a:gd name="connsiteY14" fmla="*/ 57150 h 138493"/>
              <a:gd name="connsiteX15" fmla="*/ 87630 w 102870"/>
              <a:gd name="connsiteY15" fmla="*/ 49530 h 138493"/>
              <a:gd name="connsiteX16" fmla="*/ 102870 w 102870"/>
              <a:gd name="connsiteY16" fmla="*/ 26670 h 138493"/>
              <a:gd name="connsiteX17" fmla="*/ 80010 w 102870"/>
              <a:gd name="connsiteY17" fmla="*/ 19050 h 138493"/>
              <a:gd name="connsiteX18" fmla="*/ 83820 w 102870"/>
              <a:gd name="connsiteY18" fmla="*/ 26670 h 13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2870" h="138493">
                <a:moveTo>
                  <a:pt x="83820" y="26670"/>
                </a:moveTo>
                <a:cubicBezTo>
                  <a:pt x="81915" y="24765"/>
                  <a:pt x="82067" y="13614"/>
                  <a:pt x="68580" y="7620"/>
                </a:cubicBezTo>
                <a:cubicBezTo>
                  <a:pt x="61240" y="4358"/>
                  <a:pt x="45720" y="0"/>
                  <a:pt x="45720" y="0"/>
                </a:cubicBezTo>
                <a:cubicBezTo>
                  <a:pt x="28252" y="26202"/>
                  <a:pt x="39168" y="19964"/>
                  <a:pt x="19050" y="26670"/>
                </a:cubicBezTo>
                <a:cubicBezTo>
                  <a:pt x="17780" y="30480"/>
                  <a:pt x="17036" y="34508"/>
                  <a:pt x="15240" y="38100"/>
                </a:cubicBezTo>
                <a:cubicBezTo>
                  <a:pt x="13192" y="42196"/>
                  <a:pt x="9480" y="45346"/>
                  <a:pt x="7620" y="49530"/>
                </a:cubicBezTo>
                <a:cubicBezTo>
                  <a:pt x="4358" y="56870"/>
                  <a:pt x="0" y="72390"/>
                  <a:pt x="0" y="72390"/>
                </a:cubicBezTo>
                <a:lnTo>
                  <a:pt x="7620" y="102870"/>
                </a:lnTo>
                <a:cubicBezTo>
                  <a:pt x="13422" y="126079"/>
                  <a:pt x="5682" y="113331"/>
                  <a:pt x="22860" y="121920"/>
                </a:cubicBezTo>
                <a:cubicBezTo>
                  <a:pt x="29484" y="125232"/>
                  <a:pt x="35286" y="130038"/>
                  <a:pt x="41910" y="133350"/>
                </a:cubicBezTo>
                <a:cubicBezTo>
                  <a:pt x="45502" y="135146"/>
                  <a:pt x="49530" y="135890"/>
                  <a:pt x="53340" y="137160"/>
                </a:cubicBezTo>
                <a:cubicBezTo>
                  <a:pt x="64770" y="135890"/>
                  <a:pt x="77344" y="138493"/>
                  <a:pt x="87630" y="133350"/>
                </a:cubicBezTo>
                <a:cubicBezTo>
                  <a:pt x="91222" y="131554"/>
                  <a:pt x="85616" y="125512"/>
                  <a:pt x="83820" y="121920"/>
                </a:cubicBezTo>
                <a:cubicBezTo>
                  <a:pt x="69048" y="92377"/>
                  <a:pt x="81967" y="127790"/>
                  <a:pt x="72390" y="99060"/>
                </a:cubicBezTo>
                <a:cubicBezTo>
                  <a:pt x="73660" y="85090"/>
                  <a:pt x="72075" y="70557"/>
                  <a:pt x="76200" y="57150"/>
                </a:cubicBezTo>
                <a:cubicBezTo>
                  <a:pt x="77547" y="52773"/>
                  <a:pt x="84615" y="52976"/>
                  <a:pt x="87630" y="49530"/>
                </a:cubicBezTo>
                <a:cubicBezTo>
                  <a:pt x="93661" y="42638"/>
                  <a:pt x="102870" y="26670"/>
                  <a:pt x="102870" y="26670"/>
                </a:cubicBezTo>
                <a:cubicBezTo>
                  <a:pt x="95250" y="24130"/>
                  <a:pt x="85690" y="24730"/>
                  <a:pt x="80010" y="19050"/>
                </a:cubicBezTo>
                <a:cubicBezTo>
                  <a:pt x="67682" y="6722"/>
                  <a:pt x="85725" y="28575"/>
                  <a:pt x="83820" y="26670"/>
                </a:cubicBezTo>
                <a:close/>
              </a:path>
            </a:pathLst>
          </a:custGeom>
          <a:solidFill>
            <a:srgbClr val="FFC000">
              <a:alpha val="47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hlinkClick r:id="" action="ppaction://hlinkshowjump?jump=endshow"/>
          </p:cNvPr>
          <p:cNvSpPr/>
          <p:nvPr/>
        </p:nvSpPr>
        <p:spPr>
          <a:xfrm>
            <a:off x="285720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grpSp>
        <p:nvGrpSpPr>
          <p:cNvPr id="2" name="Группа 26"/>
          <p:cNvGrpSpPr/>
          <p:nvPr/>
        </p:nvGrpSpPr>
        <p:grpSpPr>
          <a:xfrm>
            <a:off x="428596" y="0"/>
            <a:ext cx="9001188" cy="1143008"/>
            <a:chOff x="428596" y="0"/>
            <a:chExt cx="9001188" cy="1143008"/>
          </a:xfrm>
        </p:grpSpPr>
        <p:grpSp>
          <p:nvGrpSpPr>
            <p:cNvPr id="3" name="Группа 3"/>
            <p:cNvGrpSpPr/>
            <p:nvPr/>
          </p:nvGrpSpPr>
          <p:grpSpPr>
            <a:xfrm>
              <a:off x="428596" y="0"/>
              <a:ext cx="8286784" cy="1143008"/>
              <a:chOff x="142887" y="0"/>
              <a:chExt cx="8286784" cy="1143008"/>
            </a:xfrm>
          </p:grpSpPr>
          <p:sp>
            <p:nvSpPr>
              <p:cNvPr id="30" name="Пятиугольник 29"/>
              <p:cNvSpPr/>
              <p:nvPr/>
            </p:nvSpPr>
            <p:spPr>
              <a:xfrm rot="10800000">
                <a:off x="142887" y="0"/>
                <a:ext cx="8286784" cy="1143008"/>
              </a:xfrm>
              <a:prstGeom prst="homePlate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</p:sp>
          <p:sp>
            <p:nvSpPr>
              <p:cNvPr id="31" name="Пятиугольник 4"/>
              <p:cNvSpPr/>
              <p:nvPr/>
            </p:nvSpPr>
            <p:spPr>
              <a:xfrm rot="21600000">
                <a:off x="428643" y="0"/>
                <a:ext cx="8001028" cy="114300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504035" tIns="198120" rIns="369824" bIns="198120" numCol="1" spcCol="1270" anchor="ctr" anchorCtr="0">
                <a:noAutofit/>
              </a:bodyPr>
              <a:lstStyle/>
              <a:p>
                <a:pPr lvl="0" algn="ctr" defTabSz="2311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4000" b="1" kern="1200" cap="none" spc="0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2143108" y="214290"/>
              <a:ext cx="72866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Практическая работа</a:t>
              </a:r>
              <a:endPara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pic>
        <p:nvPicPr>
          <p:cNvPr id="32" name="Picture 15" descr="шш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143512"/>
            <a:ext cx="314740" cy="36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5" descr="шш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000240"/>
            <a:ext cx="314740" cy="36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5" descr="шш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2143116"/>
            <a:ext cx="314740" cy="36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15" descr="шш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3000372"/>
            <a:ext cx="314740" cy="36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Рисунок 43" descr="lupa.gif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63888" y="4077072"/>
            <a:ext cx="446948" cy="601465"/>
          </a:xfrm>
          <a:prstGeom prst="rect">
            <a:avLst/>
          </a:prstGeom>
          <a:ln w="15875">
            <a:solidFill>
              <a:srgbClr val="FF0000"/>
            </a:solidFill>
          </a:ln>
        </p:spPr>
      </p:pic>
      <p:pic>
        <p:nvPicPr>
          <p:cNvPr id="87" name="Рисунок 86" descr="lupa.gif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429388" y="2714620"/>
            <a:ext cx="446948" cy="601465"/>
          </a:xfrm>
          <a:prstGeom prst="rect">
            <a:avLst/>
          </a:prstGeom>
          <a:ln w="15875">
            <a:solidFill>
              <a:srgbClr val="FF0000"/>
            </a:solidFill>
          </a:ln>
        </p:spPr>
      </p:pic>
      <p:pic>
        <p:nvPicPr>
          <p:cNvPr id="52" name="Рисунок 51" descr="lupa.gif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555776" y="2492896"/>
            <a:ext cx="446948" cy="601465"/>
          </a:xfrm>
          <a:prstGeom prst="rect">
            <a:avLst/>
          </a:prstGeom>
          <a:ln w="15875">
            <a:solidFill>
              <a:srgbClr val="FF0000"/>
            </a:solidFill>
          </a:ln>
        </p:spPr>
      </p:pic>
      <p:sp>
        <p:nvSpPr>
          <p:cNvPr id="72" name="Овал 71">
            <a:hlinkClick r:id="rId6" action="ppaction://hlinksldjump"/>
          </p:cNvPr>
          <p:cNvSpPr/>
          <p:nvPr/>
        </p:nvSpPr>
        <p:spPr>
          <a:xfrm>
            <a:off x="6858016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grpSp>
        <p:nvGrpSpPr>
          <p:cNvPr id="78" name="Группа 34"/>
          <p:cNvGrpSpPr/>
          <p:nvPr/>
        </p:nvGrpSpPr>
        <p:grpSpPr>
          <a:xfrm>
            <a:off x="2915816" y="4149080"/>
            <a:ext cx="265232" cy="216024"/>
            <a:chOff x="2857488" y="5214950"/>
            <a:chExt cx="285752" cy="285752"/>
          </a:xfrm>
        </p:grpSpPr>
        <p:grpSp>
          <p:nvGrpSpPr>
            <p:cNvPr id="88" name="Группа 16"/>
            <p:cNvGrpSpPr/>
            <p:nvPr/>
          </p:nvGrpSpPr>
          <p:grpSpPr>
            <a:xfrm>
              <a:off x="2857487" y="5214950"/>
              <a:ext cx="285753" cy="285752"/>
              <a:chOff x="1428728" y="1285860"/>
              <a:chExt cx="3357586" cy="2928958"/>
            </a:xfrm>
          </p:grpSpPr>
          <p:cxnSp>
            <p:nvCxnSpPr>
              <p:cNvPr id="90" name="Прямая соединительная линия 2"/>
              <p:cNvCxnSpPr/>
              <p:nvPr/>
            </p:nvCxnSpPr>
            <p:spPr>
              <a:xfrm rot="16200000" flipH="1">
                <a:off x="1964513" y="1607331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 rot="10800000" flipV="1">
                <a:off x="1928794" y="1643050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 rot="5400000">
                <a:off x="1678761" y="2750339"/>
                <a:ext cx="292895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>
                <a:off x="1428728" y="2643182"/>
                <a:ext cx="335758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Овал 88"/>
            <p:cNvSpPr/>
            <p:nvPr/>
          </p:nvSpPr>
          <p:spPr>
            <a:xfrm>
              <a:off x="2973005" y="5326463"/>
              <a:ext cx="54718" cy="48787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4" name="Группа 34"/>
          <p:cNvGrpSpPr/>
          <p:nvPr/>
        </p:nvGrpSpPr>
        <p:grpSpPr>
          <a:xfrm>
            <a:off x="2411760" y="3573016"/>
            <a:ext cx="214314" cy="214314"/>
            <a:chOff x="2857488" y="5214950"/>
            <a:chExt cx="285752" cy="285752"/>
          </a:xfrm>
        </p:grpSpPr>
        <p:grpSp>
          <p:nvGrpSpPr>
            <p:cNvPr id="95" name="Группа 16"/>
            <p:cNvGrpSpPr/>
            <p:nvPr/>
          </p:nvGrpSpPr>
          <p:grpSpPr>
            <a:xfrm>
              <a:off x="2857487" y="5214950"/>
              <a:ext cx="285753" cy="285752"/>
              <a:chOff x="1428728" y="1285860"/>
              <a:chExt cx="3357586" cy="2928958"/>
            </a:xfrm>
          </p:grpSpPr>
          <p:cxnSp>
            <p:nvCxnSpPr>
              <p:cNvPr id="97" name="Прямая соединительная линия 2"/>
              <p:cNvCxnSpPr/>
              <p:nvPr/>
            </p:nvCxnSpPr>
            <p:spPr>
              <a:xfrm rot="16200000" flipH="1">
                <a:off x="1964513" y="1607331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Прямая соединительная линия 97"/>
              <p:cNvCxnSpPr/>
              <p:nvPr/>
            </p:nvCxnSpPr>
            <p:spPr>
              <a:xfrm rot="10800000" flipV="1">
                <a:off x="1928794" y="1643050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 rot="5400000">
                <a:off x="1678761" y="2750339"/>
                <a:ext cx="292895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единительная линия 99"/>
              <p:cNvCxnSpPr/>
              <p:nvPr/>
            </p:nvCxnSpPr>
            <p:spPr>
              <a:xfrm>
                <a:off x="1428728" y="2643182"/>
                <a:ext cx="335758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Овал 95"/>
            <p:cNvSpPr/>
            <p:nvPr/>
          </p:nvSpPr>
          <p:spPr>
            <a:xfrm>
              <a:off x="2973005" y="5326463"/>
              <a:ext cx="54718" cy="48787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8" name="Группа 107"/>
          <p:cNvGrpSpPr/>
          <p:nvPr/>
        </p:nvGrpSpPr>
        <p:grpSpPr>
          <a:xfrm>
            <a:off x="323528" y="2060848"/>
            <a:ext cx="4429156" cy="4000528"/>
            <a:chOff x="683568" y="2204864"/>
            <a:chExt cx="4429156" cy="4000528"/>
          </a:xfrm>
        </p:grpSpPr>
        <p:grpSp>
          <p:nvGrpSpPr>
            <p:cNvPr id="7" name="Группа 50"/>
            <p:cNvGrpSpPr/>
            <p:nvPr/>
          </p:nvGrpSpPr>
          <p:grpSpPr>
            <a:xfrm>
              <a:off x="683568" y="2204864"/>
              <a:ext cx="4429156" cy="4000528"/>
              <a:chOff x="1643042" y="2000240"/>
              <a:chExt cx="4429156" cy="4000528"/>
            </a:xfrm>
          </p:grpSpPr>
          <p:grpSp>
            <p:nvGrpSpPr>
              <p:cNvPr id="8" name="Группа 49"/>
              <p:cNvGrpSpPr/>
              <p:nvPr/>
            </p:nvGrpSpPr>
            <p:grpSpPr>
              <a:xfrm>
                <a:off x="1643042" y="2000240"/>
                <a:ext cx="4429156" cy="4000528"/>
                <a:chOff x="4357686" y="2071678"/>
                <a:chExt cx="4429156" cy="4000528"/>
              </a:xfrm>
            </p:grpSpPr>
            <p:grpSp>
              <p:nvGrpSpPr>
                <p:cNvPr id="9" name="Группа 36"/>
                <p:cNvGrpSpPr/>
                <p:nvPr/>
              </p:nvGrpSpPr>
              <p:grpSpPr>
                <a:xfrm>
                  <a:off x="4357686" y="2071678"/>
                  <a:ext cx="4429156" cy="4000528"/>
                  <a:chOff x="2571736" y="3714752"/>
                  <a:chExt cx="1714512" cy="1857388"/>
                </a:xfrm>
              </p:grpSpPr>
              <p:grpSp>
                <p:nvGrpSpPr>
                  <p:cNvPr id="10" name="Группа 36"/>
                  <p:cNvGrpSpPr/>
                  <p:nvPr/>
                </p:nvGrpSpPr>
                <p:grpSpPr>
                  <a:xfrm>
                    <a:off x="2571736" y="3714752"/>
                    <a:ext cx="1714512" cy="1857388"/>
                    <a:chOff x="2571736" y="3714752"/>
                    <a:chExt cx="1714512" cy="1857388"/>
                  </a:xfrm>
                </p:grpSpPr>
                <p:pic>
                  <p:nvPicPr>
                    <p:cNvPr id="40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duotone>
                        <a:schemeClr val="accent6">
                          <a:shade val="45000"/>
                          <a:satMod val="135000"/>
                        </a:schemeClr>
                        <a:prstClr val="white"/>
                      </a:duotone>
                    </a:blip>
                    <a:srcRect l="34044" t="43293" r="50812" b="30456"/>
                    <a:stretch>
                      <a:fillRect/>
                    </a:stretch>
                  </p:blipFill>
                  <p:spPr bwMode="auto">
                    <a:xfrm>
                      <a:off x="2571736" y="3714752"/>
                      <a:ext cx="1714512" cy="1857388"/>
                    </a:xfrm>
                    <a:prstGeom prst="ellipse">
                      <a:avLst/>
                    </a:prstGeom>
                    <a:ln w="190500" cap="rnd">
                      <a:solidFill>
                        <a:srgbClr val="C8C6BD"/>
                      </a:solidFill>
                      <a:prstDash val="solid"/>
                    </a:ln>
                    <a:effectLst>
                      <a:outerShdw blurRad="127000" algn="bl" rotWithShape="0">
                        <a:srgbClr val="000000"/>
                      </a:outerShdw>
                    </a:effectLst>
                    <a:scene3d>
                      <a:camera prst="perspectiveFront" fov="5400000"/>
                      <a:lightRig rig="threePt" dir="t">
                        <a:rot lat="0" lon="0" rev="19200000"/>
                      </a:lightRig>
                    </a:scene3d>
                    <a:sp3d extrusionH="25400">
                      <a:bevelT w="304800" h="152400" prst="hardEdge"/>
                      <a:extrusionClr>
                        <a:srgbClr val="000000"/>
                      </a:extrusionClr>
                    </a:sp3d>
                  </p:spPr>
                </p:pic>
                <p:sp>
                  <p:nvSpPr>
                    <p:cNvPr id="41" name="Полилиния 40"/>
                    <p:cNvSpPr/>
                    <p:nvPr/>
                  </p:nvSpPr>
                  <p:spPr>
                    <a:xfrm>
                      <a:off x="2958883" y="3916680"/>
                      <a:ext cx="302586" cy="1423286"/>
                    </a:xfrm>
                    <a:custGeom>
                      <a:avLst/>
                      <a:gdLst>
                        <a:gd name="connsiteX0" fmla="*/ 358140 w 381110"/>
                        <a:gd name="connsiteY0" fmla="*/ 0 h 1546860"/>
                        <a:gd name="connsiteX1" fmla="*/ 350520 w 381110"/>
                        <a:gd name="connsiteY1" fmla="*/ 11430 h 1546860"/>
                        <a:gd name="connsiteX2" fmla="*/ 346710 w 381110"/>
                        <a:gd name="connsiteY2" fmla="*/ 22860 h 1546860"/>
                        <a:gd name="connsiteX3" fmla="*/ 331470 w 381110"/>
                        <a:gd name="connsiteY3" fmla="*/ 45720 h 1546860"/>
                        <a:gd name="connsiteX4" fmla="*/ 316230 w 381110"/>
                        <a:gd name="connsiteY4" fmla="*/ 68580 h 1546860"/>
                        <a:gd name="connsiteX5" fmla="*/ 308610 w 381110"/>
                        <a:gd name="connsiteY5" fmla="*/ 80010 h 1546860"/>
                        <a:gd name="connsiteX6" fmla="*/ 304800 w 381110"/>
                        <a:gd name="connsiteY6" fmla="*/ 91440 h 1546860"/>
                        <a:gd name="connsiteX7" fmla="*/ 289560 w 381110"/>
                        <a:gd name="connsiteY7" fmla="*/ 114300 h 1546860"/>
                        <a:gd name="connsiteX8" fmla="*/ 270510 w 381110"/>
                        <a:gd name="connsiteY8" fmla="*/ 140970 h 1546860"/>
                        <a:gd name="connsiteX9" fmla="*/ 259080 w 381110"/>
                        <a:gd name="connsiteY9" fmla="*/ 152400 h 1546860"/>
                        <a:gd name="connsiteX10" fmla="*/ 243840 w 381110"/>
                        <a:gd name="connsiteY10" fmla="*/ 175260 h 1546860"/>
                        <a:gd name="connsiteX11" fmla="*/ 240030 w 381110"/>
                        <a:gd name="connsiteY11" fmla="*/ 186690 h 1546860"/>
                        <a:gd name="connsiteX12" fmla="*/ 228600 w 381110"/>
                        <a:gd name="connsiteY12" fmla="*/ 194310 h 1546860"/>
                        <a:gd name="connsiteX13" fmla="*/ 224790 w 381110"/>
                        <a:gd name="connsiteY13" fmla="*/ 209550 h 1546860"/>
                        <a:gd name="connsiteX14" fmla="*/ 217170 w 381110"/>
                        <a:gd name="connsiteY14" fmla="*/ 232410 h 1546860"/>
                        <a:gd name="connsiteX15" fmla="*/ 201930 w 381110"/>
                        <a:gd name="connsiteY15" fmla="*/ 278130 h 1546860"/>
                        <a:gd name="connsiteX16" fmla="*/ 194310 w 381110"/>
                        <a:gd name="connsiteY16" fmla="*/ 300990 h 1546860"/>
                        <a:gd name="connsiteX17" fmla="*/ 190500 w 381110"/>
                        <a:gd name="connsiteY17" fmla="*/ 312420 h 1546860"/>
                        <a:gd name="connsiteX18" fmla="*/ 186690 w 381110"/>
                        <a:gd name="connsiteY18" fmla="*/ 327660 h 1546860"/>
                        <a:gd name="connsiteX19" fmla="*/ 182880 w 381110"/>
                        <a:gd name="connsiteY19" fmla="*/ 350520 h 1546860"/>
                        <a:gd name="connsiteX20" fmla="*/ 179070 w 381110"/>
                        <a:gd name="connsiteY20" fmla="*/ 361950 h 1546860"/>
                        <a:gd name="connsiteX21" fmla="*/ 182880 w 381110"/>
                        <a:gd name="connsiteY21" fmla="*/ 426720 h 1546860"/>
                        <a:gd name="connsiteX22" fmla="*/ 194310 w 381110"/>
                        <a:gd name="connsiteY22" fmla="*/ 468630 h 1546860"/>
                        <a:gd name="connsiteX23" fmla="*/ 201930 w 381110"/>
                        <a:gd name="connsiteY23" fmla="*/ 491490 h 1546860"/>
                        <a:gd name="connsiteX24" fmla="*/ 205740 w 381110"/>
                        <a:gd name="connsiteY24" fmla="*/ 502920 h 1546860"/>
                        <a:gd name="connsiteX25" fmla="*/ 220980 w 381110"/>
                        <a:gd name="connsiteY25" fmla="*/ 529590 h 1546860"/>
                        <a:gd name="connsiteX26" fmla="*/ 228600 w 381110"/>
                        <a:gd name="connsiteY26" fmla="*/ 541020 h 1546860"/>
                        <a:gd name="connsiteX27" fmla="*/ 247650 w 381110"/>
                        <a:gd name="connsiteY27" fmla="*/ 571500 h 1546860"/>
                        <a:gd name="connsiteX28" fmla="*/ 259080 w 381110"/>
                        <a:gd name="connsiteY28" fmla="*/ 594360 h 1546860"/>
                        <a:gd name="connsiteX29" fmla="*/ 262890 w 381110"/>
                        <a:gd name="connsiteY29" fmla="*/ 605790 h 1546860"/>
                        <a:gd name="connsiteX30" fmla="*/ 278130 w 381110"/>
                        <a:gd name="connsiteY30" fmla="*/ 628650 h 1546860"/>
                        <a:gd name="connsiteX31" fmla="*/ 293370 w 381110"/>
                        <a:gd name="connsiteY31" fmla="*/ 655320 h 1546860"/>
                        <a:gd name="connsiteX32" fmla="*/ 304800 w 381110"/>
                        <a:gd name="connsiteY32" fmla="*/ 678180 h 1546860"/>
                        <a:gd name="connsiteX33" fmla="*/ 327660 w 381110"/>
                        <a:gd name="connsiteY33" fmla="*/ 697230 h 1546860"/>
                        <a:gd name="connsiteX34" fmla="*/ 350520 w 381110"/>
                        <a:gd name="connsiteY34" fmla="*/ 716280 h 1546860"/>
                        <a:gd name="connsiteX35" fmla="*/ 358140 w 381110"/>
                        <a:gd name="connsiteY35" fmla="*/ 739140 h 1546860"/>
                        <a:gd name="connsiteX36" fmla="*/ 361950 w 381110"/>
                        <a:gd name="connsiteY36" fmla="*/ 750570 h 1546860"/>
                        <a:gd name="connsiteX37" fmla="*/ 373380 w 381110"/>
                        <a:gd name="connsiteY37" fmla="*/ 773430 h 1546860"/>
                        <a:gd name="connsiteX38" fmla="*/ 373380 w 381110"/>
                        <a:gd name="connsiteY38" fmla="*/ 861060 h 1546860"/>
                        <a:gd name="connsiteX39" fmla="*/ 369570 w 381110"/>
                        <a:gd name="connsiteY39" fmla="*/ 872490 h 1546860"/>
                        <a:gd name="connsiteX40" fmla="*/ 365760 w 381110"/>
                        <a:gd name="connsiteY40" fmla="*/ 887730 h 1546860"/>
                        <a:gd name="connsiteX41" fmla="*/ 358140 w 381110"/>
                        <a:gd name="connsiteY41" fmla="*/ 918210 h 1546860"/>
                        <a:gd name="connsiteX42" fmla="*/ 346710 w 381110"/>
                        <a:gd name="connsiteY42" fmla="*/ 929640 h 1546860"/>
                        <a:gd name="connsiteX43" fmla="*/ 339090 w 381110"/>
                        <a:gd name="connsiteY43" fmla="*/ 944880 h 1546860"/>
                        <a:gd name="connsiteX44" fmla="*/ 323850 w 381110"/>
                        <a:gd name="connsiteY44" fmla="*/ 963930 h 1546860"/>
                        <a:gd name="connsiteX45" fmla="*/ 316230 w 381110"/>
                        <a:gd name="connsiteY45" fmla="*/ 975360 h 1546860"/>
                        <a:gd name="connsiteX46" fmla="*/ 304800 w 381110"/>
                        <a:gd name="connsiteY46" fmla="*/ 982980 h 1546860"/>
                        <a:gd name="connsiteX47" fmla="*/ 297180 w 381110"/>
                        <a:gd name="connsiteY47" fmla="*/ 994410 h 1546860"/>
                        <a:gd name="connsiteX48" fmla="*/ 285750 w 381110"/>
                        <a:gd name="connsiteY48" fmla="*/ 998220 h 1546860"/>
                        <a:gd name="connsiteX49" fmla="*/ 274320 w 381110"/>
                        <a:gd name="connsiteY49" fmla="*/ 1005840 h 1546860"/>
                        <a:gd name="connsiteX50" fmla="*/ 259080 w 381110"/>
                        <a:gd name="connsiteY50" fmla="*/ 1028700 h 1546860"/>
                        <a:gd name="connsiteX51" fmla="*/ 243840 w 381110"/>
                        <a:gd name="connsiteY51" fmla="*/ 1051560 h 1546860"/>
                        <a:gd name="connsiteX52" fmla="*/ 232410 w 381110"/>
                        <a:gd name="connsiteY52" fmla="*/ 1089660 h 1546860"/>
                        <a:gd name="connsiteX53" fmla="*/ 228600 w 381110"/>
                        <a:gd name="connsiteY53" fmla="*/ 1101090 h 1546860"/>
                        <a:gd name="connsiteX54" fmla="*/ 217170 w 381110"/>
                        <a:gd name="connsiteY54" fmla="*/ 1135380 h 1546860"/>
                        <a:gd name="connsiteX55" fmla="*/ 205740 w 381110"/>
                        <a:gd name="connsiteY55" fmla="*/ 1143000 h 1546860"/>
                        <a:gd name="connsiteX56" fmla="*/ 190500 w 381110"/>
                        <a:gd name="connsiteY56" fmla="*/ 1165860 h 1546860"/>
                        <a:gd name="connsiteX57" fmla="*/ 186690 w 381110"/>
                        <a:gd name="connsiteY57" fmla="*/ 1177290 h 1546860"/>
                        <a:gd name="connsiteX58" fmla="*/ 171450 w 381110"/>
                        <a:gd name="connsiteY58" fmla="*/ 1200150 h 1546860"/>
                        <a:gd name="connsiteX59" fmla="*/ 167640 w 381110"/>
                        <a:gd name="connsiteY59" fmla="*/ 1211580 h 1546860"/>
                        <a:gd name="connsiteX60" fmla="*/ 148590 w 381110"/>
                        <a:gd name="connsiteY60" fmla="*/ 1234440 h 1546860"/>
                        <a:gd name="connsiteX61" fmla="*/ 140970 w 381110"/>
                        <a:gd name="connsiteY61" fmla="*/ 1249680 h 1546860"/>
                        <a:gd name="connsiteX62" fmla="*/ 137160 w 381110"/>
                        <a:gd name="connsiteY62" fmla="*/ 1261110 h 1546860"/>
                        <a:gd name="connsiteX63" fmla="*/ 125730 w 381110"/>
                        <a:gd name="connsiteY63" fmla="*/ 1268730 h 1546860"/>
                        <a:gd name="connsiteX64" fmla="*/ 121920 w 381110"/>
                        <a:gd name="connsiteY64" fmla="*/ 1283970 h 1546860"/>
                        <a:gd name="connsiteX65" fmla="*/ 106680 w 381110"/>
                        <a:gd name="connsiteY65" fmla="*/ 1306830 h 1546860"/>
                        <a:gd name="connsiteX66" fmla="*/ 91440 w 381110"/>
                        <a:gd name="connsiteY66" fmla="*/ 1352550 h 1546860"/>
                        <a:gd name="connsiteX67" fmla="*/ 87630 w 381110"/>
                        <a:gd name="connsiteY67" fmla="*/ 1363980 h 1546860"/>
                        <a:gd name="connsiteX68" fmla="*/ 83820 w 381110"/>
                        <a:gd name="connsiteY68" fmla="*/ 1375410 h 1546860"/>
                        <a:gd name="connsiteX69" fmla="*/ 53340 w 381110"/>
                        <a:gd name="connsiteY69" fmla="*/ 1421130 h 1546860"/>
                        <a:gd name="connsiteX70" fmla="*/ 45720 w 381110"/>
                        <a:gd name="connsiteY70" fmla="*/ 1432560 h 1546860"/>
                        <a:gd name="connsiteX71" fmla="*/ 38100 w 381110"/>
                        <a:gd name="connsiteY71" fmla="*/ 1459230 h 1546860"/>
                        <a:gd name="connsiteX72" fmla="*/ 34290 w 381110"/>
                        <a:gd name="connsiteY72" fmla="*/ 1470660 h 1546860"/>
                        <a:gd name="connsiteX73" fmla="*/ 30480 w 381110"/>
                        <a:gd name="connsiteY73" fmla="*/ 1485900 h 1546860"/>
                        <a:gd name="connsiteX74" fmla="*/ 11430 w 381110"/>
                        <a:gd name="connsiteY74" fmla="*/ 1508760 h 1546860"/>
                        <a:gd name="connsiteX75" fmla="*/ 7620 w 381110"/>
                        <a:gd name="connsiteY75" fmla="*/ 1524000 h 1546860"/>
                        <a:gd name="connsiteX76" fmla="*/ 0 w 381110"/>
                        <a:gd name="connsiteY76" fmla="*/ 1546860 h 154686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  <a:cxn ang="0">
                          <a:pos x="connsiteX73" y="connsiteY73"/>
                        </a:cxn>
                        <a:cxn ang="0">
                          <a:pos x="connsiteX74" y="connsiteY74"/>
                        </a:cxn>
                        <a:cxn ang="0">
                          <a:pos x="connsiteX75" y="connsiteY75"/>
                        </a:cxn>
                        <a:cxn ang="0">
                          <a:pos x="connsiteX76" y="connsiteY76"/>
                        </a:cxn>
                      </a:cxnLst>
                      <a:rect l="l" t="t" r="r" b="b"/>
                      <a:pathLst>
                        <a:path w="381110" h="1546860">
                          <a:moveTo>
                            <a:pt x="358140" y="0"/>
                          </a:moveTo>
                          <a:cubicBezTo>
                            <a:pt x="355600" y="3810"/>
                            <a:pt x="352568" y="7334"/>
                            <a:pt x="350520" y="11430"/>
                          </a:cubicBezTo>
                          <a:cubicBezTo>
                            <a:pt x="348724" y="15022"/>
                            <a:pt x="348660" y="19349"/>
                            <a:pt x="346710" y="22860"/>
                          </a:cubicBezTo>
                          <a:cubicBezTo>
                            <a:pt x="342262" y="30866"/>
                            <a:pt x="336550" y="38100"/>
                            <a:pt x="331470" y="45720"/>
                          </a:cubicBezTo>
                          <a:lnTo>
                            <a:pt x="316230" y="68580"/>
                          </a:lnTo>
                          <a:cubicBezTo>
                            <a:pt x="313690" y="72390"/>
                            <a:pt x="310058" y="75666"/>
                            <a:pt x="308610" y="80010"/>
                          </a:cubicBezTo>
                          <a:cubicBezTo>
                            <a:pt x="307340" y="83820"/>
                            <a:pt x="306750" y="87929"/>
                            <a:pt x="304800" y="91440"/>
                          </a:cubicBezTo>
                          <a:cubicBezTo>
                            <a:pt x="300352" y="99446"/>
                            <a:pt x="294640" y="106680"/>
                            <a:pt x="289560" y="114300"/>
                          </a:cubicBezTo>
                          <a:cubicBezTo>
                            <a:pt x="283529" y="123346"/>
                            <a:pt x="277599" y="132700"/>
                            <a:pt x="270510" y="140970"/>
                          </a:cubicBezTo>
                          <a:cubicBezTo>
                            <a:pt x="267003" y="145061"/>
                            <a:pt x="262388" y="148147"/>
                            <a:pt x="259080" y="152400"/>
                          </a:cubicBezTo>
                          <a:cubicBezTo>
                            <a:pt x="253457" y="159629"/>
                            <a:pt x="246736" y="166572"/>
                            <a:pt x="243840" y="175260"/>
                          </a:cubicBezTo>
                          <a:cubicBezTo>
                            <a:pt x="242570" y="179070"/>
                            <a:pt x="242539" y="183554"/>
                            <a:pt x="240030" y="186690"/>
                          </a:cubicBezTo>
                          <a:cubicBezTo>
                            <a:pt x="237169" y="190266"/>
                            <a:pt x="232410" y="191770"/>
                            <a:pt x="228600" y="194310"/>
                          </a:cubicBezTo>
                          <a:cubicBezTo>
                            <a:pt x="227330" y="199390"/>
                            <a:pt x="226295" y="204534"/>
                            <a:pt x="224790" y="209550"/>
                          </a:cubicBezTo>
                          <a:cubicBezTo>
                            <a:pt x="222482" y="217243"/>
                            <a:pt x="219710" y="224790"/>
                            <a:pt x="217170" y="232410"/>
                          </a:cubicBezTo>
                          <a:lnTo>
                            <a:pt x="201930" y="278130"/>
                          </a:lnTo>
                          <a:lnTo>
                            <a:pt x="194310" y="300990"/>
                          </a:lnTo>
                          <a:cubicBezTo>
                            <a:pt x="193040" y="304800"/>
                            <a:pt x="191474" y="308524"/>
                            <a:pt x="190500" y="312420"/>
                          </a:cubicBezTo>
                          <a:cubicBezTo>
                            <a:pt x="189230" y="317500"/>
                            <a:pt x="187717" y="322525"/>
                            <a:pt x="186690" y="327660"/>
                          </a:cubicBezTo>
                          <a:cubicBezTo>
                            <a:pt x="185175" y="335235"/>
                            <a:pt x="184556" y="342979"/>
                            <a:pt x="182880" y="350520"/>
                          </a:cubicBezTo>
                          <a:cubicBezTo>
                            <a:pt x="182009" y="354440"/>
                            <a:pt x="180340" y="358140"/>
                            <a:pt x="179070" y="361950"/>
                          </a:cubicBezTo>
                          <a:cubicBezTo>
                            <a:pt x="180340" y="383540"/>
                            <a:pt x="180922" y="405181"/>
                            <a:pt x="182880" y="426720"/>
                          </a:cubicBezTo>
                          <a:cubicBezTo>
                            <a:pt x="184226" y="441529"/>
                            <a:pt x="189652" y="454656"/>
                            <a:pt x="194310" y="468630"/>
                          </a:cubicBezTo>
                          <a:lnTo>
                            <a:pt x="201930" y="491490"/>
                          </a:lnTo>
                          <a:cubicBezTo>
                            <a:pt x="203200" y="495300"/>
                            <a:pt x="203512" y="499578"/>
                            <a:pt x="205740" y="502920"/>
                          </a:cubicBezTo>
                          <a:cubicBezTo>
                            <a:pt x="224305" y="530767"/>
                            <a:pt x="201644" y="495753"/>
                            <a:pt x="220980" y="529590"/>
                          </a:cubicBezTo>
                          <a:cubicBezTo>
                            <a:pt x="223252" y="533566"/>
                            <a:pt x="226552" y="536924"/>
                            <a:pt x="228600" y="541020"/>
                          </a:cubicBezTo>
                          <a:cubicBezTo>
                            <a:pt x="243490" y="570801"/>
                            <a:pt x="212672" y="527778"/>
                            <a:pt x="247650" y="571500"/>
                          </a:cubicBezTo>
                          <a:cubicBezTo>
                            <a:pt x="257227" y="600230"/>
                            <a:pt x="244308" y="564817"/>
                            <a:pt x="259080" y="594360"/>
                          </a:cubicBezTo>
                          <a:cubicBezTo>
                            <a:pt x="260876" y="597952"/>
                            <a:pt x="260940" y="602279"/>
                            <a:pt x="262890" y="605790"/>
                          </a:cubicBezTo>
                          <a:cubicBezTo>
                            <a:pt x="267338" y="613796"/>
                            <a:pt x="278130" y="628650"/>
                            <a:pt x="278130" y="628650"/>
                          </a:cubicBezTo>
                          <a:cubicBezTo>
                            <a:pt x="286188" y="660882"/>
                            <a:pt x="275211" y="628081"/>
                            <a:pt x="293370" y="655320"/>
                          </a:cubicBezTo>
                          <a:cubicBezTo>
                            <a:pt x="316281" y="689687"/>
                            <a:pt x="274825" y="642210"/>
                            <a:pt x="304800" y="678180"/>
                          </a:cubicBezTo>
                          <a:cubicBezTo>
                            <a:pt x="319979" y="696394"/>
                            <a:pt x="311313" y="683607"/>
                            <a:pt x="327660" y="697230"/>
                          </a:cubicBezTo>
                          <a:cubicBezTo>
                            <a:pt x="356996" y="721676"/>
                            <a:pt x="322141" y="697361"/>
                            <a:pt x="350520" y="716280"/>
                          </a:cubicBezTo>
                          <a:lnTo>
                            <a:pt x="358140" y="739140"/>
                          </a:lnTo>
                          <a:cubicBezTo>
                            <a:pt x="359410" y="742950"/>
                            <a:pt x="360154" y="746978"/>
                            <a:pt x="361950" y="750570"/>
                          </a:cubicBezTo>
                          <a:lnTo>
                            <a:pt x="373380" y="773430"/>
                          </a:lnTo>
                          <a:cubicBezTo>
                            <a:pt x="381110" y="812078"/>
                            <a:pt x="379567" y="796101"/>
                            <a:pt x="373380" y="861060"/>
                          </a:cubicBezTo>
                          <a:cubicBezTo>
                            <a:pt x="372999" y="865058"/>
                            <a:pt x="370673" y="868628"/>
                            <a:pt x="369570" y="872490"/>
                          </a:cubicBezTo>
                          <a:cubicBezTo>
                            <a:pt x="368131" y="877525"/>
                            <a:pt x="366896" y="882618"/>
                            <a:pt x="365760" y="887730"/>
                          </a:cubicBezTo>
                          <a:cubicBezTo>
                            <a:pt x="365119" y="890615"/>
                            <a:pt x="361544" y="913104"/>
                            <a:pt x="358140" y="918210"/>
                          </a:cubicBezTo>
                          <a:cubicBezTo>
                            <a:pt x="355151" y="922693"/>
                            <a:pt x="349842" y="925255"/>
                            <a:pt x="346710" y="929640"/>
                          </a:cubicBezTo>
                          <a:cubicBezTo>
                            <a:pt x="343409" y="934262"/>
                            <a:pt x="342240" y="940154"/>
                            <a:pt x="339090" y="944880"/>
                          </a:cubicBezTo>
                          <a:cubicBezTo>
                            <a:pt x="334579" y="951646"/>
                            <a:pt x="328729" y="957424"/>
                            <a:pt x="323850" y="963930"/>
                          </a:cubicBezTo>
                          <a:cubicBezTo>
                            <a:pt x="321103" y="967593"/>
                            <a:pt x="319468" y="972122"/>
                            <a:pt x="316230" y="975360"/>
                          </a:cubicBezTo>
                          <a:cubicBezTo>
                            <a:pt x="312992" y="978598"/>
                            <a:pt x="308610" y="980440"/>
                            <a:pt x="304800" y="982980"/>
                          </a:cubicBezTo>
                          <a:cubicBezTo>
                            <a:pt x="302260" y="986790"/>
                            <a:pt x="300756" y="991549"/>
                            <a:pt x="297180" y="994410"/>
                          </a:cubicBezTo>
                          <a:cubicBezTo>
                            <a:pt x="294044" y="996919"/>
                            <a:pt x="289342" y="996424"/>
                            <a:pt x="285750" y="998220"/>
                          </a:cubicBezTo>
                          <a:cubicBezTo>
                            <a:pt x="281654" y="1000268"/>
                            <a:pt x="278130" y="1003300"/>
                            <a:pt x="274320" y="1005840"/>
                          </a:cubicBezTo>
                          <a:cubicBezTo>
                            <a:pt x="267033" y="1027700"/>
                            <a:pt x="275728" y="1007295"/>
                            <a:pt x="259080" y="1028700"/>
                          </a:cubicBezTo>
                          <a:cubicBezTo>
                            <a:pt x="253457" y="1035929"/>
                            <a:pt x="243840" y="1051560"/>
                            <a:pt x="243840" y="1051560"/>
                          </a:cubicBezTo>
                          <a:cubicBezTo>
                            <a:pt x="238082" y="1074592"/>
                            <a:pt x="241686" y="1061832"/>
                            <a:pt x="232410" y="1089660"/>
                          </a:cubicBezTo>
                          <a:cubicBezTo>
                            <a:pt x="231140" y="1093470"/>
                            <a:pt x="229388" y="1097152"/>
                            <a:pt x="228600" y="1101090"/>
                          </a:cubicBezTo>
                          <a:cubicBezTo>
                            <a:pt x="226200" y="1113088"/>
                            <a:pt x="225472" y="1125417"/>
                            <a:pt x="217170" y="1135380"/>
                          </a:cubicBezTo>
                          <a:cubicBezTo>
                            <a:pt x="214239" y="1138898"/>
                            <a:pt x="209550" y="1140460"/>
                            <a:pt x="205740" y="1143000"/>
                          </a:cubicBezTo>
                          <a:cubicBezTo>
                            <a:pt x="196681" y="1170178"/>
                            <a:pt x="209526" y="1137320"/>
                            <a:pt x="190500" y="1165860"/>
                          </a:cubicBezTo>
                          <a:cubicBezTo>
                            <a:pt x="188272" y="1169202"/>
                            <a:pt x="188640" y="1173779"/>
                            <a:pt x="186690" y="1177290"/>
                          </a:cubicBezTo>
                          <a:cubicBezTo>
                            <a:pt x="182242" y="1185296"/>
                            <a:pt x="174346" y="1191462"/>
                            <a:pt x="171450" y="1200150"/>
                          </a:cubicBezTo>
                          <a:cubicBezTo>
                            <a:pt x="170180" y="1203960"/>
                            <a:pt x="169436" y="1207988"/>
                            <a:pt x="167640" y="1211580"/>
                          </a:cubicBezTo>
                          <a:cubicBezTo>
                            <a:pt x="157562" y="1231737"/>
                            <a:pt x="162634" y="1214779"/>
                            <a:pt x="148590" y="1234440"/>
                          </a:cubicBezTo>
                          <a:cubicBezTo>
                            <a:pt x="145289" y="1239062"/>
                            <a:pt x="143207" y="1244460"/>
                            <a:pt x="140970" y="1249680"/>
                          </a:cubicBezTo>
                          <a:cubicBezTo>
                            <a:pt x="139388" y="1253371"/>
                            <a:pt x="139669" y="1257974"/>
                            <a:pt x="137160" y="1261110"/>
                          </a:cubicBezTo>
                          <a:cubicBezTo>
                            <a:pt x="134299" y="1264686"/>
                            <a:pt x="129540" y="1266190"/>
                            <a:pt x="125730" y="1268730"/>
                          </a:cubicBezTo>
                          <a:cubicBezTo>
                            <a:pt x="124460" y="1273810"/>
                            <a:pt x="124262" y="1279286"/>
                            <a:pt x="121920" y="1283970"/>
                          </a:cubicBezTo>
                          <a:cubicBezTo>
                            <a:pt x="117824" y="1292161"/>
                            <a:pt x="109576" y="1298142"/>
                            <a:pt x="106680" y="1306830"/>
                          </a:cubicBezTo>
                          <a:lnTo>
                            <a:pt x="91440" y="1352550"/>
                          </a:lnTo>
                          <a:lnTo>
                            <a:pt x="87630" y="1363980"/>
                          </a:lnTo>
                          <a:cubicBezTo>
                            <a:pt x="86360" y="1367790"/>
                            <a:pt x="86048" y="1372068"/>
                            <a:pt x="83820" y="1375410"/>
                          </a:cubicBezTo>
                          <a:lnTo>
                            <a:pt x="53340" y="1421130"/>
                          </a:lnTo>
                          <a:cubicBezTo>
                            <a:pt x="50800" y="1424940"/>
                            <a:pt x="47168" y="1428216"/>
                            <a:pt x="45720" y="1432560"/>
                          </a:cubicBezTo>
                          <a:cubicBezTo>
                            <a:pt x="36585" y="1459965"/>
                            <a:pt x="47668" y="1425742"/>
                            <a:pt x="38100" y="1459230"/>
                          </a:cubicBezTo>
                          <a:cubicBezTo>
                            <a:pt x="36997" y="1463092"/>
                            <a:pt x="35393" y="1466798"/>
                            <a:pt x="34290" y="1470660"/>
                          </a:cubicBezTo>
                          <a:cubicBezTo>
                            <a:pt x="32851" y="1475695"/>
                            <a:pt x="32543" y="1481087"/>
                            <a:pt x="30480" y="1485900"/>
                          </a:cubicBezTo>
                          <a:cubicBezTo>
                            <a:pt x="26502" y="1495183"/>
                            <a:pt x="18296" y="1501894"/>
                            <a:pt x="11430" y="1508760"/>
                          </a:cubicBezTo>
                          <a:cubicBezTo>
                            <a:pt x="10160" y="1513840"/>
                            <a:pt x="9125" y="1518984"/>
                            <a:pt x="7620" y="1524000"/>
                          </a:cubicBezTo>
                          <a:cubicBezTo>
                            <a:pt x="5312" y="1531693"/>
                            <a:pt x="0" y="1546860"/>
                            <a:pt x="0" y="1546860"/>
                          </a:cubicBezTo>
                        </a:path>
                      </a:pathLst>
                    </a:custGeom>
                    <a:solidFill>
                      <a:schemeClr val="accent6">
                        <a:lumMod val="50000"/>
                        <a:alpha val="0"/>
                      </a:schemeClr>
                    </a:solidFill>
                    <a:ln w="22225"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42" name="Полилиния 41"/>
                    <p:cNvSpPr/>
                    <p:nvPr/>
                  </p:nvSpPr>
                  <p:spPr>
                    <a:xfrm>
                      <a:off x="3081903" y="4091295"/>
                      <a:ext cx="732964" cy="560715"/>
                    </a:xfrm>
                    <a:custGeom>
                      <a:avLst/>
                      <a:gdLst>
                        <a:gd name="connsiteX0" fmla="*/ 571887 w 732964"/>
                        <a:gd name="connsiteY0" fmla="*/ 4455 h 560715"/>
                        <a:gd name="connsiteX1" fmla="*/ 552837 w 732964"/>
                        <a:gd name="connsiteY1" fmla="*/ 19695 h 560715"/>
                        <a:gd name="connsiteX2" fmla="*/ 541407 w 732964"/>
                        <a:gd name="connsiteY2" fmla="*/ 23505 h 560715"/>
                        <a:gd name="connsiteX3" fmla="*/ 529977 w 732964"/>
                        <a:gd name="connsiteY3" fmla="*/ 46365 h 560715"/>
                        <a:gd name="connsiteX4" fmla="*/ 518547 w 732964"/>
                        <a:gd name="connsiteY4" fmla="*/ 50175 h 560715"/>
                        <a:gd name="connsiteX5" fmla="*/ 495687 w 732964"/>
                        <a:gd name="connsiteY5" fmla="*/ 65415 h 560715"/>
                        <a:gd name="connsiteX6" fmla="*/ 472827 w 732964"/>
                        <a:gd name="connsiteY6" fmla="*/ 76845 h 560715"/>
                        <a:gd name="connsiteX7" fmla="*/ 442347 w 732964"/>
                        <a:gd name="connsiteY7" fmla="*/ 80655 h 560715"/>
                        <a:gd name="connsiteX8" fmla="*/ 331857 w 732964"/>
                        <a:gd name="connsiteY8" fmla="*/ 76845 h 560715"/>
                        <a:gd name="connsiteX9" fmla="*/ 297567 w 732964"/>
                        <a:gd name="connsiteY9" fmla="*/ 69225 h 560715"/>
                        <a:gd name="connsiteX10" fmla="*/ 286137 w 732964"/>
                        <a:gd name="connsiteY10" fmla="*/ 61605 h 560715"/>
                        <a:gd name="connsiteX11" fmla="*/ 202317 w 732964"/>
                        <a:gd name="connsiteY11" fmla="*/ 65415 h 560715"/>
                        <a:gd name="connsiteX12" fmla="*/ 179457 w 732964"/>
                        <a:gd name="connsiteY12" fmla="*/ 73035 h 560715"/>
                        <a:gd name="connsiteX13" fmla="*/ 168027 w 732964"/>
                        <a:gd name="connsiteY13" fmla="*/ 76845 h 560715"/>
                        <a:gd name="connsiteX14" fmla="*/ 95637 w 732964"/>
                        <a:gd name="connsiteY14" fmla="*/ 80655 h 560715"/>
                        <a:gd name="connsiteX15" fmla="*/ 53727 w 732964"/>
                        <a:gd name="connsiteY15" fmla="*/ 92085 h 560715"/>
                        <a:gd name="connsiteX16" fmla="*/ 27057 w 732964"/>
                        <a:gd name="connsiteY16" fmla="*/ 126375 h 560715"/>
                        <a:gd name="connsiteX17" fmla="*/ 19437 w 732964"/>
                        <a:gd name="connsiteY17" fmla="*/ 137805 h 560715"/>
                        <a:gd name="connsiteX18" fmla="*/ 11817 w 732964"/>
                        <a:gd name="connsiteY18" fmla="*/ 153045 h 560715"/>
                        <a:gd name="connsiteX19" fmla="*/ 387 w 732964"/>
                        <a:gd name="connsiteY19" fmla="*/ 175905 h 560715"/>
                        <a:gd name="connsiteX20" fmla="*/ 4197 w 732964"/>
                        <a:gd name="connsiteY20" fmla="*/ 198765 h 560715"/>
                        <a:gd name="connsiteX21" fmla="*/ 11817 w 732964"/>
                        <a:gd name="connsiteY21" fmla="*/ 221625 h 560715"/>
                        <a:gd name="connsiteX22" fmla="*/ 15627 w 732964"/>
                        <a:gd name="connsiteY22" fmla="*/ 244485 h 560715"/>
                        <a:gd name="connsiteX23" fmla="*/ 27057 w 732964"/>
                        <a:gd name="connsiteY23" fmla="*/ 286395 h 560715"/>
                        <a:gd name="connsiteX24" fmla="*/ 38487 w 732964"/>
                        <a:gd name="connsiteY24" fmla="*/ 294015 h 560715"/>
                        <a:gd name="connsiteX25" fmla="*/ 49917 w 732964"/>
                        <a:gd name="connsiteY25" fmla="*/ 332115 h 560715"/>
                        <a:gd name="connsiteX26" fmla="*/ 53727 w 732964"/>
                        <a:gd name="connsiteY26" fmla="*/ 343545 h 560715"/>
                        <a:gd name="connsiteX27" fmla="*/ 57537 w 732964"/>
                        <a:gd name="connsiteY27" fmla="*/ 354975 h 560715"/>
                        <a:gd name="connsiteX28" fmla="*/ 68967 w 732964"/>
                        <a:gd name="connsiteY28" fmla="*/ 393075 h 560715"/>
                        <a:gd name="connsiteX29" fmla="*/ 72777 w 732964"/>
                        <a:gd name="connsiteY29" fmla="*/ 404505 h 560715"/>
                        <a:gd name="connsiteX30" fmla="*/ 76587 w 732964"/>
                        <a:gd name="connsiteY30" fmla="*/ 415935 h 560715"/>
                        <a:gd name="connsiteX31" fmla="*/ 91827 w 732964"/>
                        <a:gd name="connsiteY31" fmla="*/ 423555 h 560715"/>
                        <a:gd name="connsiteX32" fmla="*/ 107067 w 732964"/>
                        <a:gd name="connsiteY32" fmla="*/ 434985 h 560715"/>
                        <a:gd name="connsiteX33" fmla="*/ 133737 w 732964"/>
                        <a:gd name="connsiteY33" fmla="*/ 442605 h 560715"/>
                        <a:gd name="connsiteX34" fmla="*/ 156597 w 732964"/>
                        <a:gd name="connsiteY34" fmla="*/ 450225 h 560715"/>
                        <a:gd name="connsiteX35" fmla="*/ 160407 w 732964"/>
                        <a:gd name="connsiteY35" fmla="*/ 461655 h 560715"/>
                        <a:gd name="connsiteX36" fmla="*/ 164217 w 732964"/>
                        <a:gd name="connsiteY36" fmla="*/ 503565 h 560715"/>
                        <a:gd name="connsiteX37" fmla="*/ 187077 w 732964"/>
                        <a:gd name="connsiteY37" fmla="*/ 511185 h 560715"/>
                        <a:gd name="connsiteX38" fmla="*/ 198507 w 732964"/>
                        <a:gd name="connsiteY38" fmla="*/ 518805 h 560715"/>
                        <a:gd name="connsiteX39" fmla="*/ 225177 w 732964"/>
                        <a:gd name="connsiteY39" fmla="*/ 549285 h 560715"/>
                        <a:gd name="connsiteX40" fmla="*/ 248037 w 732964"/>
                        <a:gd name="connsiteY40" fmla="*/ 556905 h 560715"/>
                        <a:gd name="connsiteX41" fmla="*/ 259467 w 732964"/>
                        <a:gd name="connsiteY41" fmla="*/ 560715 h 560715"/>
                        <a:gd name="connsiteX42" fmla="*/ 282327 w 732964"/>
                        <a:gd name="connsiteY42" fmla="*/ 556905 h 560715"/>
                        <a:gd name="connsiteX43" fmla="*/ 289947 w 732964"/>
                        <a:gd name="connsiteY43" fmla="*/ 545475 h 560715"/>
                        <a:gd name="connsiteX44" fmla="*/ 293757 w 732964"/>
                        <a:gd name="connsiteY44" fmla="*/ 534045 h 560715"/>
                        <a:gd name="connsiteX45" fmla="*/ 305187 w 732964"/>
                        <a:gd name="connsiteY45" fmla="*/ 511185 h 560715"/>
                        <a:gd name="connsiteX46" fmla="*/ 308997 w 732964"/>
                        <a:gd name="connsiteY46" fmla="*/ 450225 h 560715"/>
                        <a:gd name="connsiteX47" fmla="*/ 312807 w 732964"/>
                        <a:gd name="connsiteY47" fmla="*/ 438795 h 560715"/>
                        <a:gd name="connsiteX48" fmla="*/ 324237 w 732964"/>
                        <a:gd name="connsiteY48" fmla="*/ 446415 h 560715"/>
                        <a:gd name="connsiteX49" fmla="*/ 331857 w 732964"/>
                        <a:gd name="connsiteY49" fmla="*/ 469275 h 560715"/>
                        <a:gd name="connsiteX50" fmla="*/ 366147 w 732964"/>
                        <a:gd name="connsiteY50" fmla="*/ 488325 h 560715"/>
                        <a:gd name="connsiteX51" fmla="*/ 392817 w 732964"/>
                        <a:gd name="connsiteY51" fmla="*/ 484515 h 560715"/>
                        <a:gd name="connsiteX52" fmla="*/ 404247 w 732964"/>
                        <a:gd name="connsiteY52" fmla="*/ 457845 h 560715"/>
                        <a:gd name="connsiteX53" fmla="*/ 408057 w 732964"/>
                        <a:gd name="connsiteY53" fmla="*/ 446415 h 560715"/>
                        <a:gd name="connsiteX54" fmla="*/ 430917 w 732964"/>
                        <a:gd name="connsiteY54" fmla="*/ 431175 h 560715"/>
                        <a:gd name="connsiteX55" fmla="*/ 449967 w 732964"/>
                        <a:gd name="connsiteY55" fmla="*/ 457845 h 560715"/>
                        <a:gd name="connsiteX56" fmla="*/ 457587 w 732964"/>
                        <a:gd name="connsiteY56" fmla="*/ 469275 h 560715"/>
                        <a:gd name="connsiteX57" fmla="*/ 472827 w 732964"/>
                        <a:gd name="connsiteY57" fmla="*/ 473085 h 560715"/>
                        <a:gd name="connsiteX58" fmla="*/ 484257 w 732964"/>
                        <a:gd name="connsiteY58" fmla="*/ 476895 h 560715"/>
                        <a:gd name="connsiteX59" fmla="*/ 495687 w 732964"/>
                        <a:gd name="connsiteY59" fmla="*/ 473085 h 560715"/>
                        <a:gd name="connsiteX60" fmla="*/ 514737 w 732964"/>
                        <a:gd name="connsiteY60" fmla="*/ 457845 h 560715"/>
                        <a:gd name="connsiteX61" fmla="*/ 533787 w 732964"/>
                        <a:gd name="connsiteY61" fmla="*/ 442605 h 560715"/>
                        <a:gd name="connsiteX62" fmla="*/ 541407 w 732964"/>
                        <a:gd name="connsiteY62" fmla="*/ 431175 h 560715"/>
                        <a:gd name="connsiteX63" fmla="*/ 552837 w 732964"/>
                        <a:gd name="connsiteY63" fmla="*/ 423555 h 560715"/>
                        <a:gd name="connsiteX64" fmla="*/ 556647 w 732964"/>
                        <a:gd name="connsiteY64" fmla="*/ 404505 h 560715"/>
                        <a:gd name="connsiteX65" fmla="*/ 564267 w 732964"/>
                        <a:gd name="connsiteY65" fmla="*/ 381645 h 560715"/>
                        <a:gd name="connsiteX66" fmla="*/ 568077 w 732964"/>
                        <a:gd name="connsiteY66" fmla="*/ 347355 h 560715"/>
                        <a:gd name="connsiteX67" fmla="*/ 571887 w 732964"/>
                        <a:gd name="connsiteY67" fmla="*/ 335925 h 560715"/>
                        <a:gd name="connsiteX68" fmla="*/ 575697 w 732964"/>
                        <a:gd name="connsiteY68" fmla="*/ 320685 h 560715"/>
                        <a:gd name="connsiteX69" fmla="*/ 583317 w 732964"/>
                        <a:gd name="connsiteY69" fmla="*/ 297825 h 560715"/>
                        <a:gd name="connsiteX70" fmla="*/ 590937 w 732964"/>
                        <a:gd name="connsiteY70" fmla="*/ 236865 h 560715"/>
                        <a:gd name="connsiteX71" fmla="*/ 609987 w 732964"/>
                        <a:gd name="connsiteY71" fmla="*/ 217815 h 560715"/>
                        <a:gd name="connsiteX72" fmla="*/ 621417 w 732964"/>
                        <a:gd name="connsiteY72" fmla="*/ 214005 h 560715"/>
                        <a:gd name="connsiteX73" fmla="*/ 632847 w 732964"/>
                        <a:gd name="connsiteY73" fmla="*/ 206385 h 560715"/>
                        <a:gd name="connsiteX74" fmla="*/ 709047 w 732964"/>
                        <a:gd name="connsiteY74" fmla="*/ 194955 h 560715"/>
                        <a:gd name="connsiteX75" fmla="*/ 720477 w 732964"/>
                        <a:gd name="connsiteY75" fmla="*/ 187335 h 560715"/>
                        <a:gd name="connsiteX76" fmla="*/ 731907 w 732964"/>
                        <a:gd name="connsiteY76" fmla="*/ 175905 h 56071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  <a:cxn ang="0">
                          <a:pos x="connsiteX73" y="connsiteY73"/>
                        </a:cxn>
                        <a:cxn ang="0">
                          <a:pos x="connsiteX74" y="connsiteY74"/>
                        </a:cxn>
                        <a:cxn ang="0">
                          <a:pos x="connsiteX75" y="connsiteY75"/>
                        </a:cxn>
                        <a:cxn ang="0">
                          <a:pos x="connsiteX76" y="connsiteY76"/>
                        </a:cxn>
                      </a:cxnLst>
                      <a:rect l="l" t="t" r="r" b="b"/>
                      <a:pathLst>
                        <a:path w="732964" h="560715">
                          <a:moveTo>
                            <a:pt x="571887" y="4455"/>
                          </a:moveTo>
                          <a:cubicBezTo>
                            <a:pt x="543157" y="14032"/>
                            <a:pt x="577456" y="0"/>
                            <a:pt x="552837" y="19695"/>
                          </a:cubicBezTo>
                          <a:cubicBezTo>
                            <a:pt x="549701" y="22204"/>
                            <a:pt x="545217" y="22235"/>
                            <a:pt x="541407" y="23505"/>
                          </a:cubicBezTo>
                          <a:cubicBezTo>
                            <a:pt x="538897" y="31035"/>
                            <a:pt x="536691" y="40994"/>
                            <a:pt x="529977" y="46365"/>
                          </a:cubicBezTo>
                          <a:cubicBezTo>
                            <a:pt x="526841" y="48874"/>
                            <a:pt x="522058" y="48225"/>
                            <a:pt x="518547" y="50175"/>
                          </a:cubicBezTo>
                          <a:cubicBezTo>
                            <a:pt x="510541" y="54623"/>
                            <a:pt x="503307" y="60335"/>
                            <a:pt x="495687" y="65415"/>
                          </a:cubicBezTo>
                          <a:cubicBezTo>
                            <a:pt x="486536" y="71516"/>
                            <a:pt x="483672" y="74873"/>
                            <a:pt x="472827" y="76845"/>
                          </a:cubicBezTo>
                          <a:cubicBezTo>
                            <a:pt x="462753" y="78677"/>
                            <a:pt x="452507" y="79385"/>
                            <a:pt x="442347" y="80655"/>
                          </a:cubicBezTo>
                          <a:cubicBezTo>
                            <a:pt x="399991" y="94774"/>
                            <a:pt x="430861" y="86127"/>
                            <a:pt x="331857" y="76845"/>
                          </a:cubicBezTo>
                          <a:cubicBezTo>
                            <a:pt x="324653" y="76170"/>
                            <a:pt x="306127" y="73505"/>
                            <a:pt x="297567" y="69225"/>
                          </a:cubicBezTo>
                          <a:cubicBezTo>
                            <a:pt x="293471" y="67177"/>
                            <a:pt x="289947" y="64145"/>
                            <a:pt x="286137" y="61605"/>
                          </a:cubicBezTo>
                          <a:cubicBezTo>
                            <a:pt x="258197" y="62875"/>
                            <a:pt x="230127" y="62435"/>
                            <a:pt x="202317" y="65415"/>
                          </a:cubicBezTo>
                          <a:cubicBezTo>
                            <a:pt x="194331" y="66271"/>
                            <a:pt x="187077" y="70495"/>
                            <a:pt x="179457" y="73035"/>
                          </a:cubicBezTo>
                          <a:cubicBezTo>
                            <a:pt x="175647" y="74305"/>
                            <a:pt x="172038" y="76634"/>
                            <a:pt x="168027" y="76845"/>
                          </a:cubicBezTo>
                          <a:lnTo>
                            <a:pt x="95637" y="80655"/>
                          </a:lnTo>
                          <a:cubicBezTo>
                            <a:pt x="61261" y="89249"/>
                            <a:pt x="75092" y="84963"/>
                            <a:pt x="53727" y="92085"/>
                          </a:cubicBezTo>
                          <a:cubicBezTo>
                            <a:pt x="35821" y="109991"/>
                            <a:pt x="45286" y="99032"/>
                            <a:pt x="27057" y="126375"/>
                          </a:cubicBezTo>
                          <a:cubicBezTo>
                            <a:pt x="24517" y="130185"/>
                            <a:pt x="21485" y="133709"/>
                            <a:pt x="19437" y="137805"/>
                          </a:cubicBezTo>
                          <a:cubicBezTo>
                            <a:pt x="16897" y="142885"/>
                            <a:pt x="14635" y="148114"/>
                            <a:pt x="11817" y="153045"/>
                          </a:cubicBezTo>
                          <a:cubicBezTo>
                            <a:pt x="0" y="173725"/>
                            <a:pt x="7372" y="154949"/>
                            <a:pt x="387" y="175905"/>
                          </a:cubicBezTo>
                          <a:cubicBezTo>
                            <a:pt x="1657" y="183525"/>
                            <a:pt x="2323" y="191271"/>
                            <a:pt x="4197" y="198765"/>
                          </a:cubicBezTo>
                          <a:cubicBezTo>
                            <a:pt x="6145" y="206557"/>
                            <a:pt x="10497" y="213702"/>
                            <a:pt x="11817" y="221625"/>
                          </a:cubicBezTo>
                          <a:cubicBezTo>
                            <a:pt x="13087" y="229245"/>
                            <a:pt x="14535" y="236838"/>
                            <a:pt x="15627" y="244485"/>
                          </a:cubicBezTo>
                          <a:cubicBezTo>
                            <a:pt x="18256" y="262891"/>
                            <a:pt x="14539" y="273877"/>
                            <a:pt x="27057" y="286395"/>
                          </a:cubicBezTo>
                          <a:cubicBezTo>
                            <a:pt x="30295" y="289633"/>
                            <a:pt x="34677" y="291475"/>
                            <a:pt x="38487" y="294015"/>
                          </a:cubicBezTo>
                          <a:cubicBezTo>
                            <a:pt x="44245" y="317047"/>
                            <a:pt x="40641" y="304287"/>
                            <a:pt x="49917" y="332115"/>
                          </a:cubicBezTo>
                          <a:lnTo>
                            <a:pt x="53727" y="343545"/>
                          </a:lnTo>
                          <a:cubicBezTo>
                            <a:pt x="54997" y="347355"/>
                            <a:pt x="56563" y="351079"/>
                            <a:pt x="57537" y="354975"/>
                          </a:cubicBezTo>
                          <a:cubicBezTo>
                            <a:pt x="63295" y="378007"/>
                            <a:pt x="59691" y="365247"/>
                            <a:pt x="68967" y="393075"/>
                          </a:cubicBezTo>
                          <a:lnTo>
                            <a:pt x="72777" y="404505"/>
                          </a:lnTo>
                          <a:cubicBezTo>
                            <a:pt x="74047" y="408315"/>
                            <a:pt x="72995" y="414139"/>
                            <a:pt x="76587" y="415935"/>
                          </a:cubicBezTo>
                          <a:cubicBezTo>
                            <a:pt x="81667" y="418475"/>
                            <a:pt x="87011" y="420545"/>
                            <a:pt x="91827" y="423555"/>
                          </a:cubicBezTo>
                          <a:cubicBezTo>
                            <a:pt x="97212" y="426920"/>
                            <a:pt x="101554" y="431835"/>
                            <a:pt x="107067" y="434985"/>
                          </a:cubicBezTo>
                          <a:cubicBezTo>
                            <a:pt x="111784" y="437681"/>
                            <a:pt x="129830" y="441433"/>
                            <a:pt x="133737" y="442605"/>
                          </a:cubicBezTo>
                          <a:cubicBezTo>
                            <a:pt x="141430" y="444913"/>
                            <a:pt x="156597" y="450225"/>
                            <a:pt x="156597" y="450225"/>
                          </a:cubicBezTo>
                          <a:cubicBezTo>
                            <a:pt x="157867" y="454035"/>
                            <a:pt x="159839" y="457679"/>
                            <a:pt x="160407" y="461655"/>
                          </a:cubicBezTo>
                          <a:cubicBezTo>
                            <a:pt x="162391" y="475542"/>
                            <a:pt x="157567" y="491214"/>
                            <a:pt x="164217" y="503565"/>
                          </a:cubicBezTo>
                          <a:cubicBezTo>
                            <a:pt x="168025" y="510637"/>
                            <a:pt x="180394" y="506730"/>
                            <a:pt x="187077" y="511185"/>
                          </a:cubicBezTo>
                          <a:lnTo>
                            <a:pt x="198507" y="518805"/>
                          </a:lnTo>
                          <a:cubicBezTo>
                            <a:pt x="208266" y="533443"/>
                            <a:pt x="210138" y="542601"/>
                            <a:pt x="225177" y="549285"/>
                          </a:cubicBezTo>
                          <a:cubicBezTo>
                            <a:pt x="232517" y="552547"/>
                            <a:pt x="240417" y="554365"/>
                            <a:pt x="248037" y="556905"/>
                          </a:cubicBezTo>
                          <a:lnTo>
                            <a:pt x="259467" y="560715"/>
                          </a:lnTo>
                          <a:cubicBezTo>
                            <a:pt x="267087" y="559445"/>
                            <a:pt x="275417" y="560360"/>
                            <a:pt x="282327" y="556905"/>
                          </a:cubicBezTo>
                          <a:cubicBezTo>
                            <a:pt x="286423" y="554857"/>
                            <a:pt x="287899" y="549571"/>
                            <a:pt x="289947" y="545475"/>
                          </a:cubicBezTo>
                          <a:cubicBezTo>
                            <a:pt x="291743" y="541883"/>
                            <a:pt x="291961" y="537637"/>
                            <a:pt x="293757" y="534045"/>
                          </a:cubicBezTo>
                          <a:cubicBezTo>
                            <a:pt x="308529" y="504502"/>
                            <a:pt x="295610" y="539915"/>
                            <a:pt x="305187" y="511185"/>
                          </a:cubicBezTo>
                          <a:cubicBezTo>
                            <a:pt x="306457" y="490865"/>
                            <a:pt x="306866" y="470473"/>
                            <a:pt x="308997" y="450225"/>
                          </a:cubicBezTo>
                          <a:cubicBezTo>
                            <a:pt x="309417" y="446231"/>
                            <a:pt x="308911" y="439769"/>
                            <a:pt x="312807" y="438795"/>
                          </a:cubicBezTo>
                          <a:cubicBezTo>
                            <a:pt x="317249" y="437684"/>
                            <a:pt x="320427" y="443875"/>
                            <a:pt x="324237" y="446415"/>
                          </a:cubicBezTo>
                          <a:cubicBezTo>
                            <a:pt x="326777" y="454035"/>
                            <a:pt x="325174" y="464820"/>
                            <a:pt x="331857" y="469275"/>
                          </a:cubicBezTo>
                          <a:cubicBezTo>
                            <a:pt x="358059" y="486743"/>
                            <a:pt x="346029" y="481619"/>
                            <a:pt x="366147" y="488325"/>
                          </a:cubicBezTo>
                          <a:cubicBezTo>
                            <a:pt x="375037" y="487055"/>
                            <a:pt x="384611" y="488162"/>
                            <a:pt x="392817" y="484515"/>
                          </a:cubicBezTo>
                          <a:cubicBezTo>
                            <a:pt x="400410" y="481140"/>
                            <a:pt x="402679" y="463333"/>
                            <a:pt x="404247" y="457845"/>
                          </a:cubicBezTo>
                          <a:cubicBezTo>
                            <a:pt x="405350" y="453983"/>
                            <a:pt x="405217" y="449255"/>
                            <a:pt x="408057" y="446415"/>
                          </a:cubicBezTo>
                          <a:cubicBezTo>
                            <a:pt x="414533" y="439939"/>
                            <a:pt x="430917" y="431175"/>
                            <a:pt x="430917" y="431175"/>
                          </a:cubicBezTo>
                          <a:cubicBezTo>
                            <a:pt x="448875" y="458112"/>
                            <a:pt x="426338" y="424764"/>
                            <a:pt x="449967" y="457845"/>
                          </a:cubicBezTo>
                          <a:cubicBezTo>
                            <a:pt x="452629" y="461571"/>
                            <a:pt x="453777" y="466735"/>
                            <a:pt x="457587" y="469275"/>
                          </a:cubicBezTo>
                          <a:cubicBezTo>
                            <a:pt x="461944" y="472180"/>
                            <a:pt x="467792" y="471646"/>
                            <a:pt x="472827" y="473085"/>
                          </a:cubicBezTo>
                          <a:cubicBezTo>
                            <a:pt x="476689" y="474188"/>
                            <a:pt x="480447" y="475625"/>
                            <a:pt x="484257" y="476895"/>
                          </a:cubicBezTo>
                          <a:cubicBezTo>
                            <a:pt x="488067" y="475625"/>
                            <a:pt x="492551" y="475594"/>
                            <a:pt x="495687" y="473085"/>
                          </a:cubicBezTo>
                          <a:cubicBezTo>
                            <a:pt x="520306" y="453390"/>
                            <a:pt x="486007" y="467422"/>
                            <a:pt x="514737" y="457845"/>
                          </a:cubicBezTo>
                          <a:cubicBezTo>
                            <a:pt x="536575" y="425088"/>
                            <a:pt x="507497" y="463637"/>
                            <a:pt x="533787" y="442605"/>
                          </a:cubicBezTo>
                          <a:cubicBezTo>
                            <a:pt x="537363" y="439744"/>
                            <a:pt x="538169" y="434413"/>
                            <a:pt x="541407" y="431175"/>
                          </a:cubicBezTo>
                          <a:cubicBezTo>
                            <a:pt x="544645" y="427937"/>
                            <a:pt x="549027" y="426095"/>
                            <a:pt x="552837" y="423555"/>
                          </a:cubicBezTo>
                          <a:cubicBezTo>
                            <a:pt x="554107" y="417205"/>
                            <a:pt x="554943" y="410753"/>
                            <a:pt x="556647" y="404505"/>
                          </a:cubicBezTo>
                          <a:cubicBezTo>
                            <a:pt x="558760" y="396756"/>
                            <a:pt x="564267" y="381645"/>
                            <a:pt x="564267" y="381645"/>
                          </a:cubicBezTo>
                          <a:cubicBezTo>
                            <a:pt x="565537" y="370215"/>
                            <a:pt x="566186" y="358699"/>
                            <a:pt x="568077" y="347355"/>
                          </a:cubicBezTo>
                          <a:cubicBezTo>
                            <a:pt x="568737" y="343394"/>
                            <a:pt x="570784" y="339787"/>
                            <a:pt x="571887" y="335925"/>
                          </a:cubicBezTo>
                          <a:cubicBezTo>
                            <a:pt x="573326" y="330890"/>
                            <a:pt x="574192" y="325701"/>
                            <a:pt x="575697" y="320685"/>
                          </a:cubicBezTo>
                          <a:cubicBezTo>
                            <a:pt x="578005" y="312992"/>
                            <a:pt x="583317" y="297825"/>
                            <a:pt x="583317" y="297825"/>
                          </a:cubicBezTo>
                          <a:cubicBezTo>
                            <a:pt x="584044" y="288371"/>
                            <a:pt x="582713" y="253313"/>
                            <a:pt x="590937" y="236865"/>
                          </a:cubicBezTo>
                          <a:cubicBezTo>
                            <a:pt x="596017" y="226705"/>
                            <a:pt x="599827" y="222895"/>
                            <a:pt x="609987" y="217815"/>
                          </a:cubicBezTo>
                          <a:cubicBezTo>
                            <a:pt x="613579" y="216019"/>
                            <a:pt x="617825" y="215801"/>
                            <a:pt x="621417" y="214005"/>
                          </a:cubicBezTo>
                          <a:cubicBezTo>
                            <a:pt x="625513" y="211957"/>
                            <a:pt x="628663" y="208245"/>
                            <a:pt x="632847" y="206385"/>
                          </a:cubicBezTo>
                          <a:cubicBezTo>
                            <a:pt x="660771" y="193974"/>
                            <a:pt x="673985" y="197459"/>
                            <a:pt x="709047" y="194955"/>
                          </a:cubicBezTo>
                          <a:cubicBezTo>
                            <a:pt x="712857" y="192415"/>
                            <a:pt x="717239" y="190573"/>
                            <a:pt x="720477" y="187335"/>
                          </a:cubicBezTo>
                          <a:cubicBezTo>
                            <a:pt x="732964" y="174848"/>
                            <a:pt x="722364" y="175905"/>
                            <a:pt x="731907" y="175905"/>
                          </a:cubicBezTo>
                        </a:path>
                      </a:pathLst>
                    </a:custGeom>
                    <a:solidFill>
                      <a:schemeClr val="accent3">
                        <a:lumMod val="75000"/>
                        <a:alpha val="47000"/>
                      </a:schemeClr>
                    </a:solidFill>
                    <a:ln w="22225">
                      <a:solidFill>
                        <a:schemeClr val="accent3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sp>
                <p:nvSpPr>
                  <p:cNvPr id="39" name="5-конечная звезда 38"/>
                  <p:cNvSpPr/>
                  <p:nvPr/>
                </p:nvSpPr>
                <p:spPr>
                  <a:xfrm flipH="1">
                    <a:off x="3000364" y="4214818"/>
                    <a:ext cx="45719" cy="45719"/>
                  </a:xfrm>
                  <a:prstGeom prst="star5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46" name="TextBox 45"/>
                <p:cNvSpPr txBox="1"/>
                <p:nvPr/>
              </p:nvSpPr>
              <p:spPr>
                <a:xfrm rot="18246438">
                  <a:off x="4478869" y="4048103"/>
                  <a:ext cx="307183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  А               </a:t>
                  </a:r>
                  <a:r>
                    <a:rPr lang="ru-RU" dirty="0" err="1" smtClean="0"/>
                    <a:t>н</a:t>
                  </a:r>
                  <a:r>
                    <a:rPr lang="ru-RU" dirty="0" smtClean="0"/>
                    <a:t>      </a:t>
                  </a:r>
                  <a:endParaRPr lang="ru-RU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 rot="16645667">
                  <a:off x="5354326" y="3266410"/>
                  <a:ext cx="4286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err="1" smtClean="0"/>
                    <a:t>д</a:t>
                  </a:r>
                  <a:endParaRPr lang="ru-RU" dirty="0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 rot="18404778">
                  <a:off x="5623503" y="2333051"/>
                  <a:ext cx="4809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err="1" smtClean="0"/>
                    <a:t>ы</a:t>
                  </a:r>
                  <a:endParaRPr lang="ru-RU" dirty="0"/>
                </a:p>
              </p:txBody>
            </p:sp>
            <p:sp>
              <p:nvSpPr>
                <p:cNvPr id="49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5572132" y="2786058"/>
                  <a:ext cx="2071702" cy="369332"/>
                </a:xfrm>
                <a:prstGeom prst="rect">
                  <a:avLst/>
                </a:prstGeom>
                <a:solidFill>
                  <a:srgbClr val="0070C0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ru-RU" dirty="0" err="1" smtClean="0">
                      <a:latin typeface="Calibri" pitchFamily="34" charset="0"/>
                    </a:rPr>
                    <a:t>влк</a:t>
                  </a:r>
                  <a:r>
                    <a:rPr lang="ru-RU" dirty="0" smtClean="0">
                      <a:latin typeface="Calibri" pitchFamily="34" charset="0"/>
                    </a:rPr>
                    <a:t>. Котопахи</a:t>
                  </a:r>
                  <a:endParaRPr lang="ru-RU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45" name="TextBox 44"/>
              <p:cNvSpPr txBox="1"/>
              <p:nvPr/>
            </p:nvSpPr>
            <p:spPr>
              <a:xfrm rot="20834225">
                <a:off x="3049693" y="3046785"/>
                <a:ext cx="17859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Амазонская низменность</a:t>
                </a:r>
                <a:endParaRPr lang="ru-RU" dirty="0"/>
              </a:p>
            </p:txBody>
          </p:sp>
        </p:grpSp>
        <p:grpSp>
          <p:nvGrpSpPr>
            <p:cNvPr id="101" name="Группа 34"/>
            <p:cNvGrpSpPr/>
            <p:nvPr/>
          </p:nvGrpSpPr>
          <p:grpSpPr>
            <a:xfrm>
              <a:off x="1763688" y="3212976"/>
              <a:ext cx="214314" cy="214314"/>
              <a:chOff x="2857488" y="5214950"/>
              <a:chExt cx="285752" cy="285752"/>
            </a:xfrm>
          </p:grpSpPr>
          <p:grpSp>
            <p:nvGrpSpPr>
              <p:cNvPr id="102" name="Группа 16"/>
              <p:cNvGrpSpPr/>
              <p:nvPr/>
            </p:nvGrpSpPr>
            <p:grpSpPr>
              <a:xfrm>
                <a:off x="2857487" y="5214950"/>
                <a:ext cx="285753" cy="285752"/>
                <a:chOff x="1428728" y="1285860"/>
                <a:chExt cx="3357586" cy="2928958"/>
              </a:xfrm>
            </p:grpSpPr>
            <p:cxnSp>
              <p:nvCxnSpPr>
                <p:cNvPr id="104" name="Прямая соединительная линия 2"/>
                <p:cNvCxnSpPr/>
                <p:nvPr/>
              </p:nvCxnSpPr>
              <p:spPr>
                <a:xfrm rot="16200000" flipH="1">
                  <a:off x="1964513" y="1607331"/>
                  <a:ext cx="2286016" cy="221457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 rot="10800000" flipV="1">
                  <a:off x="1928794" y="1643050"/>
                  <a:ext cx="2286016" cy="221457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 rot="5400000">
                  <a:off x="1678761" y="2750339"/>
                  <a:ext cx="2928958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1428728" y="2643182"/>
                  <a:ext cx="3357586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3" name="Овал 102"/>
              <p:cNvSpPr/>
              <p:nvPr/>
            </p:nvSpPr>
            <p:spPr>
              <a:xfrm>
                <a:off x="2973005" y="5326463"/>
                <a:ext cx="54718" cy="4878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17" name="Группа 116"/>
          <p:cNvGrpSpPr/>
          <p:nvPr/>
        </p:nvGrpSpPr>
        <p:grpSpPr>
          <a:xfrm>
            <a:off x="251520" y="2060848"/>
            <a:ext cx="4500594" cy="4000528"/>
            <a:chOff x="4643406" y="1196752"/>
            <a:chExt cx="4500594" cy="4000528"/>
          </a:xfrm>
        </p:grpSpPr>
        <p:grpSp>
          <p:nvGrpSpPr>
            <p:cNvPr id="4" name="Группа 52"/>
            <p:cNvGrpSpPr/>
            <p:nvPr/>
          </p:nvGrpSpPr>
          <p:grpSpPr>
            <a:xfrm>
              <a:off x="4643406" y="1196752"/>
              <a:ext cx="4500594" cy="4000528"/>
              <a:chOff x="2000232" y="2357430"/>
              <a:chExt cx="4143404" cy="3714776"/>
            </a:xfrm>
          </p:grpSpPr>
          <p:grpSp>
            <p:nvGrpSpPr>
              <p:cNvPr id="5" name="Группа 44"/>
              <p:cNvGrpSpPr/>
              <p:nvPr/>
            </p:nvGrpSpPr>
            <p:grpSpPr>
              <a:xfrm>
                <a:off x="2000232" y="2357430"/>
                <a:ext cx="4143404" cy="3714776"/>
                <a:chOff x="0" y="571480"/>
                <a:chExt cx="4143404" cy="3714776"/>
              </a:xfrm>
            </p:grpSpPr>
            <p:grpSp>
              <p:nvGrpSpPr>
                <p:cNvPr id="6" name="Группа 43"/>
                <p:cNvGrpSpPr/>
                <p:nvPr/>
              </p:nvGrpSpPr>
              <p:grpSpPr>
                <a:xfrm>
                  <a:off x="0" y="571480"/>
                  <a:ext cx="4143404" cy="3714776"/>
                  <a:chOff x="1571604" y="2143116"/>
                  <a:chExt cx="1928826" cy="1928826"/>
                </a:xfrm>
              </p:grpSpPr>
              <p:pic>
                <p:nvPicPr>
                  <p:cNvPr id="77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duotone>
                      <a:schemeClr val="accent6">
                        <a:shade val="45000"/>
                        <a:satMod val="135000"/>
                      </a:schemeClr>
                      <a:prstClr val="white"/>
                    </a:duotone>
                  </a:blip>
                  <a:srcRect l="25210" t="21081" r="57753" b="51659"/>
                  <a:stretch>
                    <a:fillRect/>
                  </a:stretch>
                </p:blipFill>
                <p:spPr bwMode="auto">
                  <a:xfrm>
                    <a:off x="1571604" y="2143116"/>
                    <a:ext cx="1928826" cy="1928826"/>
                  </a:xfrm>
                  <a:prstGeom prst="ellipse">
                    <a:avLst/>
                  </a:prstGeom>
                  <a:ln w="190500" cap="rnd">
                    <a:solidFill>
                      <a:srgbClr val="C8C6BD"/>
                    </a:solidFill>
                    <a:prstDash val="solid"/>
                  </a:ln>
                  <a:effectLst>
                    <a:outerShdw blurRad="127000" algn="bl" rotWithShape="0">
                      <a:srgbClr val="000000"/>
                    </a:outerShdw>
                  </a:effectLst>
                  <a:scene3d>
                    <a:camera prst="perspectiveFront" fov="5400000"/>
                    <a:lightRig rig="threePt" dir="t">
                      <a:rot lat="0" lon="0" rev="19200000"/>
                    </a:lightRig>
                  </a:scene3d>
                  <a:sp3d extrusionH="25400">
                    <a:bevelT w="304800" h="152400" prst="hardEdge"/>
                    <a:extrusionClr>
                      <a:srgbClr val="000000"/>
                    </a:extrusionClr>
                  </a:sp3d>
                </p:spPr>
              </p:pic>
              <p:sp>
                <p:nvSpPr>
                  <p:cNvPr id="83" name="Полилиния 82"/>
                  <p:cNvSpPr/>
                  <p:nvPr/>
                </p:nvSpPr>
                <p:spPr>
                  <a:xfrm>
                    <a:off x="2758338" y="3063240"/>
                    <a:ext cx="152502" cy="267932"/>
                  </a:xfrm>
                  <a:custGeom>
                    <a:avLst/>
                    <a:gdLst>
                      <a:gd name="connsiteX0" fmla="*/ 152502 w 152502"/>
                      <a:gd name="connsiteY0" fmla="*/ 0 h 267932"/>
                      <a:gd name="connsiteX1" fmla="*/ 144882 w 152502"/>
                      <a:gd name="connsiteY1" fmla="*/ 34290 h 267932"/>
                      <a:gd name="connsiteX2" fmla="*/ 137262 w 152502"/>
                      <a:gd name="connsiteY2" fmla="*/ 45720 h 267932"/>
                      <a:gd name="connsiteX3" fmla="*/ 129642 w 152502"/>
                      <a:gd name="connsiteY3" fmla="*/ 72390 h 267932"/>
                      <a:gd name="connsiteX4" fmla="*/ 118212 w 152502"/>
                      <a:gd name="connsiteY4" fmla="*/ 83820 h 267932"/>
                      <a:gd name="connsiteX5" fmla="*/ 114402 w 152502"/>
                      <a:gd name="connsiteY5" fmla="*/ 95250 h 267932"/>
                      <a:gd name="connsiteX6" fmla="*/ 106782 w 152502"/>
                      <a:gd name="connsiteY6" fmla="*/ 106680 h 267932"/>
                      <a:gd name="connsiteX7" fmla="*/ 95352 w 152502"/>
                      <a:gd name="connsiteY7" fmla="*/ 144780 h 267932"/>
                      <a:gd name="connsiteX8" fmla="*/ 83922 w 152502"/>
                      <a:gd name="connsiteY8" fmla="*/ 156210 h 267932"/>
                      <a:gd name="connsiteX9" fmla="*/ 72492 w 152502"/>
                      <a:gd name="connsiteY9" fmla="*/ 179070 h 267932"/>
                      <a:gd name="connsiteX10" fmla="*/ 61062 w 152502"/>
                      <a:gd name="connsiteY10" fmla="*/ 186690 h 267932"/>
                      <a:gd name="connsiteX11" fmla="*/ 42012 w 152502"/>
                      <a:gd name="connsiteY11" fmla="*/ 209550 h 267932"/>
                      <a:gd name="connsiteX12" fmla="*/ 19152 w 152502"/>
                      <a:gd name="connsiteY12" fmla="*/ 224790 h 267932"/>
                      <a:gd name="connsiteX13" fmla="*/ 11532 w 152502"/>
                      <a:gd name="connsiteY13" fmla="*/ 236220 h 267932"/>
                      <a:gd name="connsiteX14" fmla="*/ 102 w 152502"/>
                      <a:gd name="connsiteY14" fmla="*/ 266700 h 2679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52502" h="267932">
                        <a:moveTo>
                          <a:pt x="152502" y="0"/>
                        </a:moveTo>
                        <a:cubicBezTo>
                          <a:pt x="151039" y="8780"/>
                          <a:pt x="149572" y="24911"/>
                          <a:pt x="144882" y="34290"/>
                        </a:cubicBezTo>
                        <a:cubicBezTo>
                          <a:pt x="142834" y="38386"/>
                          <a:pt x="139802" y="41910"/>
                          <a:pt x="137262" y="45720"/>
                        </a:cubicBezTo>
                        <a:cubicBezTo>
                          <a:pt x="136754" y="47752"/>
                          <a:pt x="131828" y="69110"/>
                          <a:pt x="129642" y="72390"/>
                        </a:cubicBezTo>
                        <a:cubicBezTo>
                          <a:pt x="126653" y="76873"/>
                          <a:pt x="122022" y="80010"/>
                          <a:pt x="118212" y="83820"/>
                        </a:cubicBezTo>
                        <a:cubicBezTo>
                          <a:pt x="116942" y="87630"/>
                          <a:pt x="116198" y="91658"/>
                          <a:pt x="114402" y="95250"/>
                        </a:cubicBezTo>
                        <a:cubicBezTo>
                          <a:pt x="112354" y="99346"/>
                          <a:pt x="108586" y="102471"/>
                          <a:pt x="106782" y="106680"/>
                        </a:cubicBezTo>
                        <a:cubicBezTo>
                          <a:pt x="102897" y="115745"/>
                          <a:pt x="101755" y="138377"/>
                          <a:pt x="95352" y="144780"/>
                        </a:cubicBezTo>
                        <a:lnTo>
                          <a:pt x="83922" y="156210"/>
                        </a:lnTo>
                        <a:cubicBezTo>
                          <a:pt x="80823" y="165506"/>
                          <a:pt x="79878" y="171684"/>
                          <a:pt x="72492" y="179070"/>
                        </a:cubicBezTo>
                        <a:cubicBezTo>
                          <a:pt x="69254" y="182308"/>
                          <a:pt x="64872" y="184150"/>
                          <a:pt x="61062" y="186690"/>
                        </a:cubicBezTo>
                        <a:cubicBezTo>
                          <a:pt x="54289" y="196850"/>
                          <a:pt x="52167" y="201652"/>
                          <a:pt x="42012" y="209550"/>
                        </a:cubicBezTo>
                        <a:cubicBezTo>
                          <a:pt x="34783" y="215173"/>
                          <a:pt x="19152" y="224790"/>
                          <a:pt x="19152" y="224790"/>
                        </a:cubicBezTo>
                        <a:cubicBezTo>
                          <a:pt x="16612" y="228600"/>
                          <a:pt x="13097" y="231917"/>
                          <a:pt x="11532" y="236220"/>
                        </a:cubicBezTo>
                        <a:cubicBezTo>
                          <a:pt x="0" y="267932"/>
                          <a:pt x="14822" y="266700"/>
                          <a:pt x="102" y="266700"/>
                        </a:cubicBezTo>
                      </a:path>
                    </a:pathLst>
                  </a:custGeom>
                  <a:solidFill>
                    <a:schemeClr val="accent6">
                      <a:lumMod val="75000"/>
                      <a:alpha val="0"/>
                    </a:schemeClr>
                  </a:solidFill>
                  <a:ln w="31750"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4" name="Полилиния 83"/>
                  <p:cNvSpPr/>
                  <p:nvPr/>
                </p:nvSpPr>
                <p:spPr>
                  <a:xfrm>
                    <a:off x="1714500" y="2564130"/>
                    <a:ext cx="872490" cy="1188720"/>
                  </a:xfrm>
                  <a:custGeom>
                    <a:avLst/>
                    <a:gdLst>
                      <a:gd name="connsiteX0" fmla="*/ 0 w 872490"/>
                      <a:gd name="connsiteY0" fmla="*/ 0 h 1188720"/>
                      <a:gd name="connsiteX1" fmla="*/ 11430 w 872490"/>
                      <a:gd name="connsiteY1" fmla="*/ 3810 h 1188720"/>
                      <a:gd name="connsiteX2" fmla="*/ 34290 w 872490"/>
                      <a:gd name="connsiteY2" fmla="*/ 19050 h 1188720"/>
                      <a:gd name="connsiteX3" fmla="*/ 57150 w 872490"/>
                      <a:gd name="connsiteY3" fmla="*/ 26670 h 1188720"/>
                      <a:gd name="connsiteX4" fmla="*/ 68580 w 872490"/>
                      <a:gd name="connsiteY4" fmla="*/ 30480 h 1188720"/>
                      <a:gd name="connsiteX5" fmla="*/ 80010 w 872490"/>
                      <a:gd name="connsiteY5" fmla="*/ 38100 h 1188720"/>
                      <a:gd name="connsiteX6" fmla="*/ 102870 w 872490"/>
                      <a:gd name="connsiteY6" fmla="*/ 57150 h 1188720"/>
                      <a:gd name="connsiteX7" fmla="*/ 114300 w 872490"/>
                      <a:gd name="connsiteY7" fmla="*/ 60960 h 1188720"/>
                      <a:gd name="connsiteX8" fmla="*/ 137160 w 872490"/>
                      <a:gd name="connsiteY8" fmla="*/ 80010 h 1188720"/>
                      <a:gd name="connsiteX9" fmla="*/ 148590 w 872490"/>
                      <a:gd name="connsiteY9" fmla="*/ 83820 h 1188720"/>
                      <a:gd name="connsiteX10" fmla="*/ 175260 w 872490"/>
                      <a:gd name="connsiteY10" fmla="*/ 106680 h 1188720"/>
                      <a:gd name="connsiteX11" fmla="*/ 186690 w 872490"/>
                      <a:gd name="connsiteY11" fmla="*/ 110490 h 1188720"/>
                      <a:gd name="connsiteX12" fmla="*/ 205740 w 872490"/>
                      <a:gd name="connsiteY12" fmla="*/ 137160 h 1188720"/>
                      <a:gd name="connsiteX13" fmla="*/ 217170 w 872490"/>
                      <a:gd name="connsiteY13" fmla="*/ 148590 h 1188720"/>
                      <a:gd name="connsiteX14" fmla="*/ 232410 w 872490"/>
                      <a:gd name="connsiteY14" fmla="*/ 175260 h 1188720"/>
                      <a:gd name="connsiteX15" fmla="*/ 243840 w 872490"/>
                      <a:gd name="connsiteY15" fmla="*/ 213360 h 1188720"/>
                      <a:gd name="connsiteX16" fmla="*/ 251460 w 872490"/>
                      <a:gd name="connsiteY16" fmla="*/ 224790 h 1188720"/>
                      <a:gd name="connsiteX17" fmla="*/ 262890 w 872490"/>
                      <a:gd name="connsiteY17" fmla="*/ 243840 h 1188720"/>
                      <a:gd name="connsiteX18" fmla="*/ 274320 w 872490"/>
                      <a:gd name="connsiteY18" fmla="*/ 251460 h 1188720"/>
                      <a:gd name="connsiteX19" fmla="*/ 285750 w 872490"/>
                      <a:gd name="connsiteY19" fmla="*/ 262890 h 1188720"/>
                      <a:gd name="connsiteX20" fmla="*/ 300990 w 872490"/>
                      <a:gd name="connsiteY20" fmla="*/ 274320 h 1188720"/>
                      <a:gd name="connsiteX21" fmla="*/ 304800 w 872490"/>
                      <a:gd name="connsiteY21" fmla="*/ 285750 h 1188720"/>
                      <a:gd name="connsiteX22" fmla="*/ 316230 w 872490"/>
                      <a:gd name="connsiteY22" fmla="*/ 312420 h 1188720"/>
                      <a:gd name="connsiteX23" fmla="*/ 323850 w 872490"/>
                      <a:gd name="connsiteY23" fmla="*/ 350520 h 1188720"/>
                      <a:gd name="connsiteX24" fmla="*/ 327660 w 872490"/>
                      <a:gd name="connsiteY24" fmla="*/ 384810 h 1188720"/>
                      <a:gd name="connsiteX25" fmla="*/ 335280 w 872490"/>
                      <a:gd name="connsiteY25" fmla="*/ 457200 h 1188720"/>
                      <a:gd name="connsiteX26" fmla="*/ 346710 w 872490"/>
                      <a:gd name="connsiteY26" fmla="*/ 510540 h 1188720"/>
                      <a:gd name="connsiteX27" fmla="*/ 350520 w 872490"/>
                      <a:gd name="connsiteY27" fmla="*/ 521970 h 1188720"/>
                      <a:gd name="connsiteX28" fmla="*/ 354330 w 872490"/>
                      <a:gd name="connsiteY28" fmla="*/ 533400 h 1188720"/>
                      <a:gd name="connsiteX29" fmla="*/ 365760 w 872490"/>
                      <a:gd name="connsiteY29" fmla="*/ 544830 h 1188720"/>
                      <a:gd name="connsiteX30" fmla="*/ 392430 w 872490"/>
                      <a:gd name="connsiteY30" fmla="*/ 624840 h 1188720"/>
                      <a:gd name="connsiteX31" fmla="*/ 400050 w 872490"/>
                      <a:gd name="connsiteY31" fmla="*/ 647700 h 1188720"/>
                      <a:gd name="connsiteX32" fmla="*/ 403860 w 872490"/>
                      <a:gd name="connsiteY32" fmla="*/ 659130 h 1188720"/>
                      <a:gd name="connsiteX33" fmla="*/ 411480 w 872490"/>
                      <a:gd name="connsiteY33" fmla="*/ 670560 h 1188720"/>
                      <a:gd name="connsiteX34" fmla="*/ 415290 w 872490"/>
                      <a:gd name="connsiteY34" fmla="*/ 685800 h 1188720"/>
                      <a:gd name="connsiteX35" fmla="*/ 426720 w 872490"/>
                      <a:gd name="connsiteY35" fmla="*/ 720090 h 1188720"/>
                      <a:gd name="connsiteX36" fmla="*/ 430530 w 872490"/>
                      <a:gd name="connsiteY36" fmla="*/ 731520 h 1188720"/>
                      <a:gd name="connsiteX37" fmla="*/ 441960 w 872490"/>
                      <a:gd name="connsiteY37" fmla="*/ 739140 h 1188720"/>
                      <a:gd name="connsiteX38" fmla="*/ 449580 w 872490"/>
                      <a:gd name="connsiteY38" fmla="*/ 750570 h 1188720"/>
                      <a:gd name="connsiteX39" fmla="*/ 468630 w 872490"/>
                      <a:gd name="connsiteY39" fmla="*/ 762000 h 1188720"/>
                      <a:gd name="connsiteX40" fmla="*/ 480060 w 872490"/>
                      <a:gd name="connsiteY40" fmla="*/ 769620 h 1188720"/>
                      <a:gd name="connsiteX41" fmla="*/ 495300 w 872490"/>
                      <a:gd name="connsiteY41" fmla="*/ 796290 h 1188720"/>
                      <a:gd name="connsiteX42" fmla="*/ 510540 w 872490"/>
                      <a:gd name="connsiteY42" fmla="*/ 819150 h 1188720"/>
                      <a:gd name="connsiteX43" fmla="*/ 514350 w 872490"/>
                      <a:gd name="connsiteY43" fmla="*/ 830580 h 1188720"/>
                      <a:gd name="connsiteX44" fmla="*/ 541020 w 872490"/>
                      <a:gd name="connsiteY44" fmla="*/ 864870 h 1188720"/>
                      <a:gd name="connsiteX45" fmla="*/ 548640 w 872490"/>
                      <a:gd name="connsiteY45" fmla="*/ 880110 h 1188720"/>
                      <a:gd name="connsiteX46" fmla="*/ 556260 w 872490"/>
                      <a:gd name="connsiteY46" fmla="*/ 891540 h 1188720"/>
                      <a:gd name="connsiteX47" fmla="*/ 560070 w 872490"/>
                      <a:gd name="connsiteY47" fmla="*/ 902970 h 1188720"/>
                      <a:gd name="connsiteX48" fmla="*/ 586740 w 872490"/>
                      <a:gd name="connsiteY48" fmla="*/ 922020 h 1188720"/>
                      <a:gd name="connsiteX49" fmla="*/ 617220 w 872490"/>
                      <a:gd name="connsiteY49" fmla="*/ 941070 h 1188720"/>
                      <a:gd name="connsiteX50" fmla="*/ 628650 w 872490"/>
                      <a:gd name="connsiteY50" fmla="*/ 948690 h 1188720"/>
                      <a:gd name="connsiteX51" fmla="*/ 655320 w 872490"/>
                      <a:gd name="connsiteY51" fmla="*/ 960120 h 1188720"/>
                      <a:gd name="connsiteX52" fmla="*/ 674370 w 872490"/>
                      <a:gd name="connsiteY52" fmla="*/ 1017270 h 1188720"/>
                      <a:gd name="connsiteX53" fmla="*/ 678180 w 872490"/>
                      <a:gd name="connsiteY53" fmla="*/ 1028700 h 1188720"/>
                      <a:gd name="connsiteX54" fmla="*/ 681990 w 872490"/>
                      <a:gd name="connsiteY54" fmla="*/ 1043940 h 1188720"/>
                      <a:gd name="connsiteX55" fmla="*/ 693420 w 872490"/>
                      <a:gd name="connsiteY55" fmla="*/ 1055370 h 1188720"/>
                      <a:gd name="connsiteX56" fmla="*/ 712470 w 872490"/>
                      <a:gd name="connsiteY56" fmla="*/ 1074420 h 1188720"/>
                      <a:gd name="connsiteX57" fmla="*/ 735330 w 872490"/>
                      <a:gd name="connsiteY57" fmla="*/ 1120140 h 1188720"/>
                      <a:gd name="connsiteX58" fmla="*/ 750570 w 872490"/>
                      <a:gd name="connsiteY58" fmla="*/ 1146810 h 1188720"/>
                      <a:gd name="connsiteX59" fmla="*/ 777240 w 872490"/>
                      <a:gd name="connsiteY59" fmla="*/ 1162050 h 1188720"/>
                      <a:gd name="connsiteX60" fmla="*/ 800100 w 872490"/>
                      <a:gd name="connsiteY60" fmla="*/ 1169670 h 1188720"/>
                      <a:gd name="connsiteX61" fmla="*/ 811530 w 872490"/>
                      <a:gd name="connsiteY61" fmla="*/ 1173480 h 1188720"/>
                      <a:gd name="connsiteX62" fmla="*/ 853440 w 872490"/>
                      <a:gd name="connsiteY62" fmla="*/ 1177290 h 1188720"/>
                      <a:gd name="connsiteX63" fmla="*/ 872490 w 872490"/>
                      <a:gd name="connsiteY63" fmla="*/ 1188720 h 11887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</a:cxnLst>
                    <a:rect l="l" t="t" r="r" b="b"/>
                    <a:pathLst>
                      <a:path w="872490" h="1188720">
                        <a:moveTo>
                          <a:pt x="0" y="0"/>
                        </a:moveTo>
                        <a:cubicBezTo>
                          <a:pt x="3810" y="1270"/>
                          <a:pt x="7919" y="1860"/>
                          <a:pt x="11430" y="3810"/>
                        </a:cubicBezTo>
                        <a:cubicBezTo>
                          <a:pt x="19436" y="8258"/>
                          <a:pt x="25602" y="16154"/>
                          <a:pt x="34290" y="19050"/>
                        </a:cubicBezTo>
                        <a:lnTo>
                          <a:pt x="57150" y="26670"/>
                        </a:lnTo>
                        <a:cubicBezTo>
                          <a:pt x="60960" y="27940"/>
                          <a:pt x="65238" y="28252"/>
                          <a:pt x="68580" y="30480"/>
                        </a:cubicBezTo>
                        <a:cubicBezTo>
                          <a:pt x="72390" y="33020"/>
                          <a:pt x="76492" y="35169"/>
                          <a:pt x="80010" y="38100"/>
                        </a:cubicBezTo>
                        <a:cubicBezTo>
                          <a:pt x="92649" y="48633"/>
                          <a:pt x="88681" y="50055"/>
                          <a:pt x="102870" y="57150"/>
                        </a:cubicBezTo>
                        <a:cubicBezTo>
                          <a:pt x="106462" y="58946"/>
                          <a:pt x="110490" y="59690"/>
                          <a:pt x="114300" y="60960"/>
                        </a:cubicBezTo>
                        <a:cubicBezTo>
                          <a:pt x="122726" y="69386"/>
                          <a:pt x="126551" y="74706"/>
                          <a:pt x="137160" y="80010"/>
                        </a:cubicBezTo>
                        <a:cubicBezTo>
                          <a:pt x="140752" y="81806"/>
                          <a:pt x="144780" y="82550"/>
                          <a:pt x="148590" y="83820"/>
                        </a:cubicBezTo>
                        <a:cubicBezTo>
                          <a:pt x="157598" y="92828"/>
                          <a:pt x="163856" y="100163"/>
                          <a:pt x="175260" y="106680"/>
                        </a:cubicBezTo>
                        <a:cubicBezTo>
                          <a:pt x="178747" y="108673"/>
                          <a:pt x="182880" y="109220"/>
                          <a:pt x="186690" y="110490"/>
                        </a:cubicBezTo>
                        <a:cubicBezTo>
                          <a:pt x="192721" y="119536"/>
                          <a:pt x="198651" y="128890"/>
                          <a:pt x="205740" y="137160"/>
                        </a:cubicBezTo>
                        <a:cubicBezTo>
                          <a:pt x="209247" y="141251"/>
                          <a:pt x="213360" y="144780"/>
                          <a:pt x="217170" y="148590"/>
                        </a:cubicBezTo>
                        <a:cubicBezTo>
                          <a:pt x="228823" y="183550"/>
                          <a:pt x="209344" y="129128"/>
                          <a:pt x="232410" y="175260"/>
                        </a:cubicBezTo>
                        <a:cubicBezTo>
                          <a:pt x="243059" y="196558"/>
                          <a:pt x="227062" y="188193"/>
                          <a:pt x="243840" y="213360"/>
                        </a:cubicBezTo>
                        <a:cubicBezTo>
                          <a:pt x="246380" y="217170"/>
                          <a:pt x="249033" y="220907"/>
                          <a:pt x="251460" y="224790"/>
                        </a:cubicBezTo>
                        <a:cubicBezTo>
                          <a:pt x="255385" y="231070"/>
                          <a:pt x="258071" y="238217"/>
                          <a:pt x="262890" y="243840"/>
                        </a:cubicBezTo>
                        <a:cubicBezTo>
                          <a:pt x="265870" y="247317"/>
                          <a:pt x="270802" y="248529"/>
                          <a:pt x="274320" y="251460"/>
                        </a:cubicBezTo>
                        <a:cubicBezTo>
                          <a:pt x="278459" y="254909"/>
                          <a:pt x="281659" y="259383"/>
                          <a:pt x="285750" y="262890"/>
                        </a:cubicBezTo>
                        <a:cubicBezTo>
                          <a:pt x="290571" y="267023"/>
                          <a:pt x="295910" y="270510"/>
                          <a:pt x="300990" y="274320"/>
                        </a:cubicBezTo>
                        <a:cubicBezTo>
                          <a:pt x="302260" y="278130"/>
                          <a:pt x="303218" y="282059"/>
                          <a:pt x="304800" y="285750"/>
                        </a:cubicBezTo>
                        <a:cubicBezTo>
                          <a:pt x="310500" y="299050"/>
                          <a:pt x="313252" y="299514"/>
                          <a:pt x="316230" y="312420"/>
                        </a:cubicBezTo>
                        <a:cubicBezTo>
                          <a:pt x="319142" y="325040"/>
                          <a:pt x="322420" y="337648"/>
                          <a:pt x="323850" y="350520"/>
                        </a:cubicBezTo>
                        <a:cubicBezTo>
                          <a:pt x="325120" y="361950"/>
                          <a:pt x="326435" y="373375"/>
                          <a:pt x="327660" y="384810"/>
                        </a:cubicBezTo>
                        <a:cubicBezTo>
                          <a:pt x="330245" y="408935"/>
                          <a:pt x="332271" y="433124"/>
                          <a:pt x="335280" y="457200"/>
                        </a:cubicBezTo>
                        <a:cubicBezTo>
                          <a:pt x="340086" y="495650"/>
                          <a:pt x="335852" y="477966"/>
                          <a:pt x="346710" y="510540"/>
                        </a:cubicBezTo>
                        <a:lnTo>
                          <a:pt x="350520" y="521970"/>
                        </a:lnTo>
                        <a:cubicBezTo>
                          <a:pt x="351790" y="525780"/>
                          <a:pt x="351490" y="530560"/>
                          <a:pt x="354330" y="533400"/>
                        </a:cubicBezTo>
                        <a:lnTo>
                          <a:pt x="365760" y="544830"/>
                        </a:lnTo>
                        <a:lnTo>
                          <a:pt x="392430" y="624840"/>
                        </a:lnTo>
                        <a:lnTo>
                          <a:pt x="400050" y="647700"/>
                        </a:lnTo>
                        <a:cubicBezTo>
                          <a:pt x="401320" y="651510"/>
                          <a:pt x="401632" y="655788"/>
                          <a:pt x="403860" y="659130"/>
                        </a:cubicBezTo>
                        <a:lnTo>
                          <a:pt x="411480" y="670560"/>
                        </a:lnTo>
                        <a:cubicBezTo>
                          <a:pt x="412750" y="675640"/>
                          <a:pt x="413785" y="680784"/>
                          <a:pt x="415290" y="685800"/>
                        </a:cubicBezTo>
                        <a:lnTo>
                          <a:pt x="426720" y="720090"/>
                        </a:lnTo>
                        <a:cubicBezTo>
                          <a:pt x="427990" y="723900"/>
                          <a:pt x="427188" y="729292"/>
                          <a:pt x="430530" y="731520"/>
                        </a:cubicBezTo>
                        <a:lnTo>
                          <a:pt x="441960" y="739140"/>
                        </a:lnTo>
                        <a:cubicBezTo>
                          <a:pt x="444500" y="742950"/>
                          <a:pt x="446103" y="747590"/>
                          <a:pt x="449580" y="750570"/>
                        </a:cubicBezTo>
                        <a:cubicBezTo>
                          <a:pt x="455203" y="755389"/>
                          <a:pt x="462350" y="758075"/>
                          <a:pt x="468630" y="762000"/>
                        </a:cubicBezTo>
                        <a:cubicBezTo>
                          <a:pt x="472513" y="764427"/>
                          <a:pt x="476250" y="767080"/>
                          <a:pt x="480060" y="769620"/>
                        </a:cubicBezTo>
                        <a:cubicBezTo>
                          <a:pt x="506419" y="809159"/>
                          <a:pt x="466297" y="747951"/>
                          <a:pt x="495300" y="796290"/>
                        </a:cubicBezTo>
                        <a:cubicBezTo>
                          <a:pt x="500012" y="804143"/>
                          <a:pt x="507644" y="810462"/>
                          <a:pt x="510540" y="819150"/>
                        </a:cubicBezTo>
                        <a:cubicBezTo>
                          <a:pt x="511810" y="822960"/>
                          <a:pt x="512122" y="827238"/>
                          <a:pt x="514350" y="830580"/>
                        </a:cubicBezTo>
                        <a:cubicBezTo>
                          <a:pt x="539437" y="868210"/>
                          <a:pt x="510586" y="804002"/>
                          <a:pt x="541020" y="864870"/>
                        </a:cubicBezTo>
                        <a:cubicBezTo>
                          <a:pt x="543560" y="869950"/>
                          <a:pt x="545822" y="875179"/>
                          <a:pt x="548640" y="880110"/>
                        </a:cubicBezTo>
                        <a:cubicBezTo>
                          <a:pt x="550912" y="884086"/>
                          <a:pt x="554212" y="887444"/>
                          <a:pt x="556260" y="891540"/>
                        </a:cubicBezTo>
                        <a:cubicBezTo>
                          <a:pt x="558056" y="895132"/>
                          <a:pt x="557842" y="899628"/>
                          <a:pt x="560070" y="902970"/>
                        </a:cubicBezTo>
                        <a:cubicBezTo>
                          <a:pt x="568821" y="916096"/>
                          <a:pt x="573738" y="914435"/>
                          <a:pt x="586740" y="922020"/>
                        </a:cubicBezTo>
                        <a:cubicBezTo>
                          <a:pt x="597089" y="928057"/>
                          <a:pt x="607251" y="934424"/>
                          <a:pt x="617220" y="941070"/>
                        </a:cubicBezTo>
                        <a:cubicBezTo>
                          <a:pt x="621030" y="943610"/>
                          <a:pt x="624674" y="946418"/>
                          <a:pt x="628650" y="948690"/>
                        </a:cubicBezTo>
                        <a:cubicBezTo>
                          <a:pt x="641832" y="956223"/>
                          <a:pt x="642497" y="955846"/>
                          <a:pt x="655320" y="960120"/>
                        </a:cubicBezTo>
                        <a:lnTo>
                          <a:pt x="674370" y="1017270"/>
                        </a:lnTo>
                        <a:cubicBezTo>
                          <a:pt x="675640" y="1021080"/>
                          <a:pt x="677206" y="1024804"/>
                          <a:pt x="678180" y="1028700"/>
                        </a:cubicBezTo>
                        <a:cubicBezTo>
                          <a:pt x="679450" y="1033780"/>
                          <a:pt x="679392" y="1039394"/>
                          <a:pt x="681990" y="1043940"/>
                        </a:cubicBezTo>
                        <a:cubicBezTo>
                          <a:pt x="684663" y="1048618"/>
                          <a:pt x="690288" y="1050985"/>
                          <a:pt x="693420" y="1055370"/>
                        </a:cubicBezTo>
                        <a:cubicBezTo>
                          <a:pt x="708133" y="1075968"/>
                          <a:pt x="691907" y="1067566"/>
                          <a:pt x="712470" y="1074420"/>
                        </a:cubicBezTo>
                        <a:cubicBezTo>
                          <a:pt x="731623" y="1131879"/>
                          <a:pt x="705787" y="1061054"/>
                          <a:pt x="735330" y="1120140"/>
                        </a:cubicBezTo>
                        <a:cubicBezTo>
                          <a:pt x="738318" y="1126116"/>
                          <a:pt x="745185" y="1141425"/>
                          <a:pt x="750570" y="1146810"/>
                        </a:cubicBezTo>
                        <a:cubicBezTo>
                          <a:pt x="755152" y="1151392"/>
                          <a:pt x="772260" y="1160058"/>
                          <a:pt x="777240" y="1162050"/>
                        </a:cubicBezTo>
                        <a:cubicBezTo>
                          <a:pt x="784698" y="1165033"/>
                          <a:pt x="792480" y="1167130"/>
                          <a:pt x="800100" y="1169670"/>
                        </a:cubicBezTo>
                        <a:cubicBezTo>
                          <a:pt x="803910" y="1170940"/>
                          <a:pt x="807530" y="1173116"/>
                          <a:pt x="811530" y="1173480"/>
                        </a:cubicBezTo>
                        <a:lnTo>
                          <a:pt x="853440" y="1177290"/>
                        </a:lnTo>
                        <a:cubicBezTo>
                          <a:pt x="868278" y="1182236"/>
                          <a:pt x="862030" y="1178260"/>
                          <a:pt x="872490" y="1188720"/>
                        </a:cubicBezTo>
                      </a:path>
                    </a:pathLst>
                  </a:custGeom>
                  <a:solidFill>
                    <a:schemeClr val="accent6">
                      <a:lumMod val="75000"/>
                      <a:alpha val="0"/>
                    </a:schemeClr>
                  </a:solidFill>
                  <a:ln w="38100"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5" name="5-конечная звезда 84"/>
                  <p:cNvSpPr/>
                  <p:nvPr/>
                </p:nvSpPr>
                <p:spPr>
                  <a:xfrm flipH="1">
                    <a:off x="2500298" y="3643314"/>
                    <a:ext cx="45719" cy="45719"/>
                  </a:xfrm>
                  <a:prstGeom prst="star5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pic>
                <p:nvPicPr>
                  <p:cNvPr id="86" name="Picture 15" descr="шш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136950" y="3033343"/>
                    <a:ext cx="226631" cy="260626"/>
                  </a:xfrm>
                  <a:prstGeom prst="ellipse">
                    <a:avLst/>
                  </a:prstGeom>
                  <a:ln>
                    <a:noFill/>
                  </a:ln>
                  <a:effectLst>
                    <a:softEdge rad="112500"/>
                  </a:effectLst>
                </p:spPr>
              </p:pic>
            </p:grpSp>
            <p:pic>
              <p:nvPicPr>
                <p:cNvPr id="76" name="Picture 15" descr="шш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1428728" y="2357430"/>
                  <a:ext cx="314740" cy="36195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55" name="TextBox 54"/>
              <p:cNvSpPr txBox="1"/>
              <p:nvPr/>
            </p:nvSpPr>
            <p:spPr>
              <a:xfrm rot="18172662">
                <a:off x="3850775" y="3653997"/>
                <a:ext cx="221457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Аппалачи</a:t>
                </a:r>
                <a:endParaRPr lang="ru-RU" sz="1400" dirty="0"/>
              </a:p>
            </p:txBody>
          </p:sp>
          <p:sp>
            <p:nvSpPr>
              <p:cNvPr id="57" name="Прямоугольник 56"/>
              <p:cNvSpPr/>
              <p:nvPr/>
            </p:nvSpPr>
            <p:spPr>
              <a:xfrm>
                <a:off x="4143372" y="5072074"/>
                <a:ext cx="14698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err="1" smtClean="0"/>
                  <a:t>влк</a:t>
                </a:r>
                <a:r>
                  <a:rPr lang="ru-RU" dirty="0" smtClean="0"/>
                  <a:t>. </a:t>
                </a:r>
                <a:r>
                  <a:rPr lang="ru-RU" dirty="0" err="1" smtClean="0"/>
                  <a:t>Орисаба</a:t>
                </a:r>
                <a:endParaRPr lang="ru-RU" dirty="0"/>
              </a:p>
            </p:txBody>
          </p:sp>
          <p:sp>
            <p:nvSpPr>
              <p:cNvPr id="69" name="Прямоугольник 68"/>
              <p:cNvSpPr/>
              <p:nvPr/>
            </p:nvSpPr>
            <p:spPr>
              <a:xfrm rot="3923093">
                <a:off x="2073635" y="4060565"/>
                <a:ext cx="23759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/>
                  <a:t>К  о  </a:t>
                </a:r>
                <a:r>
                  <a:rPr lang="ru-RU" dirty="0" err="1" smtClean="0"/>
                  <a:t>р</a:t>
                </a:r>
                <a:r>
                  <a:rPr lang="ru-RU" dirty="0" smtClean="0"/>
                  <a:t>  </a:t>
                </a:r>
                <a:r>
                  <a:rPr lang="ru-RU" dirty="0" err="1" smtClean="0"/>
                  <a:t>д</a:t>
                </a:r>
                <a:r>
                  <a:rPr lang="ru-RU" dirty="0" smtClean="0"/>
                  <a:t>  и  л  </a:t>
                </a:r>
                <a:r>
                  <a:rPr lang="ru-RU" dirty="0" err="1" smtClean="0"/>
                  <a:t>ь</a:t>
                </a:r>
                <a:r>
                  <a:rPr lang="ru-RU" dirty="0" smtClean="0"/>
                  <a:t>  е  </a:t>
                </a:r>
                <a:r>
                  <a:rPr lang="ru-RU" dirty="0" err="1" smtClean="0"/>
                  <a:t>р</a:t>
                </a:r>
                <a:r>
                  <a:rPr lang="ru-RU" dirty="0" smtClean="0"/>
                  <a:t>  </a:t>
                </a:r>
                <a:r>
                  <a:rPr lang="ru-RU" dirty="0" err="1" smtClean="0"/>
                  <a:t>ы</a:t>
                </a:r>
                <a:endParaRPr lang="ru-RU" dirty="0"/>
              </a:p>
            </p:txBody>
          </p:sp>
        </p:grpSp>
        <p:grpSp>
          <p:nvGrpSpPr>
            <p:cNvPr id="109" name="Группа 34"/>
            <p:cNvGrpSpPr/>
            <p:nvPr/>
          </p:nvGrpSpPr>
          <p:grpSpPr>
            <a:xfrm>
              <a:off x="6732240" y="4221088"/>
              <a:ext cx="288032" cy="288032"/>
              <a:chOff x="2857488" y="5214950"/>
              <a:chExt cx="285752" cy="285752"/>
            </a:xfrm>
          </p:grpSpPr>
          <p:grpSp>
            <p:nvGrpSpPr>
              <p:cNvPr id="110" name="Группа 16"/>
              <p:cNvGrpSpPr/>
              <p:nvPr/>
            </p:nvGrpSpPr>
            <p:grpSpPr>
              <a:xfrm>
                <a:off x="2857487" y="5214950"/>
                <a:ext cx="285753" cy="285752"/>
                <a:chOff x="1428728" y="1285860"/>
                <a:chExt cx="3357586" cy="2928958"/>
              </a:xfrm>
            </p:grpSpPr>
            <p:cxnSp>
              <p:nvCxnSpPr>
                <p:cNvPr id="112" name="Прямая соединительная линия 2"/>
                <p:cNvCxnSpPr/>
                <p:nvPr/>
              </p:nvCxnSpPr>
              <p:spPr>
                <a:xfrm rot="16200000" flipH="1">
                  <a:off x="1964513" y="1607331"/>
                  <a:ext cx="2286016" cy="221457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 rot="10800000" flipV="1">
                  <a:off x="1928794" y="1643050"/>
                  <a:ext cx="2286016" cy="221457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 rot="5400000">
                  <a:off x="1678761" y="2750339"/>
                  <a:ext cx="2928958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1428728" y="2643182"/>
                  <a:ext cx="3357586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1" name="Овал 110"/>
              <p:cNvSpPr/>
              <p:nvPr/>
            </p:nvSpPr>
            <p:spPr>
              <a:xfrm>
                <a:off x="2973005" y="5326463"/>
                <a:ext cx="54718" cy="4878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18" name="Группа 34"/>
          <p:cNvGrpSpPr/>
          <p:nvPr/>
        </p:nvGrpSpPr>
        <p:grpSpPr>
          <a:xfrm>
            <a:off x="7596336" y="4293096"/>
            <a:ext cx="216024" cy="216024"/>
            <a:chOff x="2857488" y="5214950"/>
            <a:chExt cx="285752" cy="285752"/>
          </a:xfrm>
        </p:grpSpPr>
        <p:grpSp>
          <p:nvGrpSpPr>
            <p:cNvPr id="119" name="Группа 16"/>
            <p:cNvGrpSpPr/>
            <p:nvPr/>
          </p:nvGrpSpPr>
          <p:grpSpPr>
            <a:xfrm>
              <a:off x="2857487" y="5214950"/>
              <a:ext cx="285753" cy="285752"/>
              <a:chOff x="1428728" y="1285860"/>
              <a:chExt cx="3357586" cy="2928958"/>
            </a:xfrm>
          </p:grpSpPr>
          <p:cxnSp>
            <p:nvCxnSpPr>
              <p:cNvPr id="121" name="Прямая соединительная линия 2"/>
              <p:cNvCxnSpPr/>
              <p:nvPr/>
            </p:nvCxnSpPr>
            <p:spPr>
              <a:xfrm rot="16200000" flipH="1">
                <a:off x="1964513" y="1607331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121"/>
              <p:cNvCxnSpPr/>
              <p:nvPr/>
            </p:nvCxnSpPr>
            <p:spPr>
              <a:xfrm rot="10800000" flipV="1">
                <a:off x="1928794" y="1643050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/>
              <p:cNvCxnSpPr/>
              <p:nvPr/>
            </p:nvCxnSpPr>
            <p:spPr>
              <a:xfrm rot="5400000">
                <a:off x="1678761" y="2750339"/>
                <a:ext cx="292895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>
                <a:off x="1428728" y="2643182"/>
                <a:ext cx="335758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" name="Овал 119"/>
            <p:cNvSpPr/>
            <p:nvPr/>
          </p:nvSpPr>
          <p:spPr>
            <a:xfrm>
              <a:off x="2973005" y="5326463"/>
              <a:ext cx="54718" cy="48787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5" name="Группа 34"/>
          <p:cNvGrpSpPr/>
          <p:nvPr/>
        </p:nvGrpSpPr>
        <p:grpSpPr>
          <a:xfrm>
            <a:off x="6012160" y="4149080"/>
            <a:ext cx="216024" cy="216024"/>
            <a:chOff x="2857488" y="5214950"/>
            <a:chExt cx="285752" cy="285752"/>
          </a:xfrm>
        </p:grpSpPr>
        <p:grpSp>
          <p:nvGrpSpPr>
            <p:cNvPr id="126" name="Группа 16"/>
            <p:cNvGrpSpPr/>
            <p:nvPr/>
          </p:nvGrpSpPr>
          <p:grpSpPr>
            <a:xfrm>
              <a:off x="2857485" y="5214950"/>
              <a:ext cx="285753" cy="285752"/>
              <a:chOff x="1428728" y="1285860"/>
              <a:chExt cx="3357586" cy="2928958"/>
            </a:xfrm>
          </p:grpSpPr>
          <p:cxnSp>
            <p:nvCxnSpPr>
              <p:cNvPr id="128" name="Прямая соединительная линия 2"/>
              <p:cNvCxnSpPr/>
              <p:nvPr/>
            </p:nvCxnSpPr>
            <p:spPr>
              <a:xfrm rot="16200000" flipH="1">
                <a:off x="1964513" y="1607331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Прямая соединительная линия 128"/>
              <p:cNvCxnSpPr/>
              <p:nvPr/>
            </p:nvCxnSpPr>
            <p:spPr>
              <a:xfrm rot="10800000" flipV="1">
                <a:off x="1928794" y="1643050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Прямая соединительная линия 129"/>
              <p:cNvCxnSpPr/>
              <p:nvPr/>
            </p:nvCxnSpPr>
            <p:spPr>
              <a:xfrm rot="5400000">
                <a:off x="1678761" y="2750339"/>
                <a:ext cx="292895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Прямая соединительная линия 130"/>
              <p:cNvCxnSpPr/>
              <p:nvPr/>
            </p:nvCxnSpPr>
            <p:spPr>
              <a:xfrm>
                <a:off x="1428728" y="2643182"/>
                <a:ext cx="335758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7" name="Овал 126"/>
            <p:cNvSpPr/>
            <p:nvPr/>
          </p:nvSpPr>
          <p:spPr>
            <a:xfrm>
              <a:off x="2973005" y="5326463"/>
              <a:ext cx="54718" cy="48787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2" name="Группа 34"/>
          <p:cNvGrpSpPr/>
          <p:nvPr/>
        </p:nvGrpSpPr>
        <p:grpSpPr>
          <a:xfrm>
            <a:off x="5724128" y="2996952"/>
            <a:ext cx="216024" cy="216024"/>
            <a:chOff x="2857488" y="5214950"/>
            <a:chExt cx="285752" cy="285752"/>
          </a:xfrm>
        </p:grpSpPr>
        <p:grpSp>
          <p:nvGrpSpPr>
            <p:cNvPr id="133" name="Группа 16"/>
            <p:cNvGrpSpPr/>
            <p:nvPr/>
          </p:nvGrpSpPr>
          <p:grpSpPr>
            <a:xfrm>
              <a:off x="2857485" y="5214950"/>
              <a:ext cx="285753" cy="285752"/>
              <a:chOff x="1428728" y="1285860"/>
              <a:chExt cx="3357586" cy="2928958"/>
            </a:xfrm>
          </p:grpSpPr>
          <p:cxnSp>
            <p:nvCxnSpPr>
              <p:cNvPr id="135" name="Прямая соединительная линия 2"/>
              <p:cNvCxnSpPr/>
              <p:nvPr/>
            </p:nvCxnSpPr>
            <p:spPr>
              <a:xfrm rot="16200000" flipH="1">
                <a:off x="1964513" y="1607331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Прямая соединительная линия 135"/>
              <p:cNvCxnSpPr/>
              <p:nvPr/>
            </p:nvCxnSpPr>
            <p:spPr>
              <a:xfrm rot="10800000" flipV="1">
                <a:off x="1928794" y="1643050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Прямая соединительная линия 136"/>
              <p:cNvCxnSpPr/>
              <p:nvPr/>
            </p:nvCxnSpPr>
            <p:spPr>
              <a:xfrm rot="5400000">
                <a:off x="1678761" y="2750339"/>
                <a:ext cx="292895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Прямая соединительная линия 137"/>
              <p:cNvCxnSpPr/>
              <p:nvPr/>
            </p:nvCxnSpPr>
            <p:spPr>
              <a:xfrm>
                <a:off x="1428728" y="2643182"/>
                <a:ext cx="335758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4" name="Овал 133"/>
            <p:cNvSpPr/>
            <p:nvPr/>
          </p:nvSpPr>
          <p:spPr>
            <a:xfrm>
              <a:off x="2973005" y="5326463"/>
              <a:ext cx="54718" cy="48787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34"/>
          <p:cNvGrpSpPr/>
          <p:nvPr/>
        </p:nvGrpSpPr>
        <p:grpSpPr>
          <a:xfrm>
            <a:off x="7956376" y="2420888"/>
            <a:ext cx="216024" cy="216024"/>
            <a:chOff x="2857488" y="5214950"/>
            <a:chExt cx="285752" cy="285752"/>
          </a:xfrm>
        </p:grpSpPr>
        <p:grpSp>
          <p:nvGrpSpPr>
            <p:cNvPr id="140" name="Группа 16"/>
            <p:cNvGrpSpPr/>
            <p:nvPr/>
          </p:nvGrpSpPr>
          <p:grpSpPr>
            <a:xfrm>
              <a:off x="2857485" y="5214950"/>
              <a:ext cx="285753" cy="285752"/>
              <a:chOff x="1428728" y="1285860"/>
              <a:chExt cx="3357586" cy="2928958"/>
            </a:xfrm>
          </p:grpSpPr>
          <p:cxnSp>
            <p:nvCxnSpPr>
              <p:cNvPr id="142" name="Прямая соединительная линия 2"/>
              <p:cNvCxnSpPr/>
              <p:nvPr/>
            </p:nvCxnSpPr>
            <p:spPr>
              <a:xfrm rot="16200000" flipH="1">
                <a:off x="1964513" y="1607331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Прямая соединительная линия 142"/>
              <p:cNvCxnSpPr/>
              <p:nvPr/>
            </p:nvCxnSpPr>
            <p:spPr>
              <a:xfrm rot="10800000" flipV="1">
                <a:off x="1928794" y="1643050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Прямая соединительная линия 143"/>
              <p:cNvCxnSpPr/>
              <p:nvPr/>
            </p:nvCxnSpPr>
            <p:spPr>
              <a:xfrm rot="5400000">
                <a:off x="1678761" y="2750339"/>
                <a:ext cx="292895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Прямая соединительная линия 144"/>
              <p:cNvCxnSpPr/>
              <p:nvPr/>
            </p:nvCxnSpPr>
            <p:spPr>
              <a:xfrm>
                <a:off x="1428728" y="2643182"/>
                <a:ext cx="335758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1" name="Овал 140"/>
            <p:cNvSpPr/>
            <p:nvPr/>
          </p:nvSpPr>
          <p:spPr>
            <a:xfrm>
              <a:off x="2973005" y="5326463"/>
              <a:ext cx="54718" cy="48787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6" name="Группа 34"/>
          <p:cNvGrpSpPr/>
          <p:nvPr/>
        </p:nvGrpSpPr>
        <p:grpSpPr>
          <a:xfrm>
            <a:off x="5940152" y="2276872"/>
            <a:ext cx="216024" cy="216024"/>
            <a:chOff x="2857488" y="5214950"/>
            <a:chExt cx="285752" cy="285752"/>
          </a:xfrm>
        </p:grpSpPr>
        <p:grpSp>
          <p:nvGrpSpPr>
            <p:cNvPr id="147" name="Группа 16"/>
            <p:cNvGrpSpPr/>
            <p:nvPr/>
          </p:nvGrpSpPr>
          <p:grpSpPr>
            <a:xfrm>
              <a:off x="2857485" y="5214950"/>
              <a:ext cx="285753" cy="285752"/>
              <a:chOff x="1428728" y="1285860"/>
              <a:chExt cx="3357586" cy="2928958"/>
            </a:xfrm>
          </p:grpSpPr>
          <p:cxnSp>
            <p:nvCxnSpPr>
              <p:cNvPr id="149" name="Прямая соединительная линия 2"/>
              <p:cNvCxnSpPr/>
              <p:nvPr/>
            </p:nvCxnSpPr>
            <p:spPr>
              <a:xfrm rot="16200000" flipH="1">
                <a:off x="1964513" y="1607331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Прямая соединительная линия 149"/>
              <p:cNvCxnSpPr/>
              <p:nvPr/>
            </p:nvCxnSpPr>
            <p:spPr>
              <a:xfrm rot="10800000" flipV="1">
                <a:off x="1928794" y="1643050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Прямая соединительная линия 150"/>
              <p:cNvCxnSpPr/>
              <p:nvPr/>
            </p:nvCxnSpPr>
            <p:spPr>
              <a:xfrm rot="5400000">
                <a:off x="1678761" y="2750339"/>
                <a:ext cx="292895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Прямая соединительная линия 151"/>
              <p:cNvCxnSpPr/>
              <p:nvPr/>
            </p:nvCxnSpPr>
            <p:spPr>
              <a:xfrm>
                <a:off x="1428728" y="2643182"/>
                <a:ext cx="335758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8" name="Овал 147"/>
            <p:cNvSpPr/>
            <p:nvPr/>
          </p:nvSpPr>
          <p:spPr>
            <a:xfrm>
              <a:off x="2973005" y="5326463"/>
              <a:ext cx="54718" cy="48787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Полилиния 64"/>
          <p:cNvSpPr/>
          <p:nvPr/>
        </p:nvSpPr>
        <p:spPr>
          <a:xfrm>
            <a:off x="2758338" y="3063240"/>
            <a:ext cx="152502" cy="267932"/>
          </a:xfrm>
          <a:custGeom>
            <a:avLst/>
            <a:gdLst>
              <a:gd name="connsiteX0" fmla="*/ 152502 w 152502"/>
              <a:gd name="connsiteY0" fmla="*/ 0 h 267932"/>
              <a:gd name="connsiteX1" fmla="*/ 144882 w 152502"/>
              <a:gd name="connsiteY1" fmla="*/ 34290 h 267932"/>
              <a:gd name="connsiteX2" fmla="*/ 137262 w 152502"/>
              <a:gd name="connsiteY2" fmla="*/ 45720 h 267932"/>
              <a:gd name="connsiteX3" fmla="*/ 129642 w 152502"/>
              <a:gd name="connsiteY3" fmla="*/ 72390 h 267932"/>
              <a:gd name="connsiteX4" fmla="*/ 118212 w 152502"/>
              <a:gd name="connsiteY4" fmla="*/ 83820 h 267932"/>
              <a:gd name="connsiteX5" fmla="*/ 114402 w 152502"/>
              <a:gd name="connsiteY5" fmla="*/ 95250 h 267932"/>
              <a:gd name="connsiteX6" fmla="*/ 106782 w 152502"/>
              <a:gd name="connsiteY6" fmla="*/ 106680 h 267932"/>
              <a:gd name="connsiteX7" fmla="*/ 95352 w 152502"/>
              <a:gd name="connsiteY7" fmla="*/ 144780 h 267932"/>
              <a:gd name="connsiteX8" fmla="*/ 83922 w 152502"/>
              <a:gd name="connsiteY8" fmla="*/ 156210 h 267932"/>
              <a:gd name="connsiteX9" fmla="*/ 72492 w 152502"/>
              <a:gd name="connsiteY9" fmla="*/ 179070 h 267932"/>
              <a:gd name="connsiteX10" fmla="*/ 61062 w 152502"/>
              <a:gd name="connsiteY10" fmla="*/ 186690 h 267932"/>
              <a:gd name="connsiteX11" fmla="*/ 42012 w 152502"/>
              <a:gd name="connsiteY11" fmla="*/ 209550 h 267932"/>
              <a:gd name="connsiteX12" fmla="*/ 19152 w 152502"/>
              <a:gd name="connsiteY12" fmla="*/ 224790 h 267932"/>
              <a:gd name="connsiteX13" fmla="*/ 11532 w 152502"/>
              <a:gd name="connsiteY13" fmla="*/ 236220 h 267932"/>
              <a:gd name="connsiteX14" fmla="*/ 102 w 152502"/>
              <a:gd name="connsiteY14" fmla="*/ 266700 h 2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2502" h="267932">
                <a:moveTo>
                  <a:pt x="152502" y="0"/>
                </a:moveTo>
                <a:cubicBezTo>
                  <a:pt x="151039" y="8780"/>
                  <a:pt x="149572" y="24911"/>
                  <a:pt x="144882" y="34290"/>
                </a:cubicBezTo>
                <a:cubicBezTo>
                  <a:pt x="142834" y="38386"/>
                  <a:pt x="139802" y="41910"/>
                  <a:pt x="137262" y="45720"/>
                </a:cubicBezTo>
                <a:cubicBezTo>
                  <a:pt x="136754" y="47752"/>
                  <a:pt x="131828" y="69110"/>
                  <a:pt x="129642" y="72390"/>
                </a:cubicBezTo>
                <a:cubicBezTo>
                  <a:pt x="126653" y="76873"/>
                  <a:pt x="122022" y="80010"/>
                  <a:pt x="118212" y="83820"/>
                </a:cubicBezTo>
                <a:cubicBezTo>
                  <a:pt x="116942" y="87630"/>
                  <a:pt x="116198" y="91658"/>
                  <a:pt x="114402" y="95250"/>
                </a:cubicBezTo>
                <a:cubicBezTo>
                  <a:pt x="112354" y="99346"/>
                  <a:pt x="108586" y="102471"/>
                  <a:pt x="106782" y="106680"/>
                </a:cubicBezTo>
                <a:cubicBezTo>
                  <a:pt x="102897" y="115745"/>
                  <a:pt x="101755" y="138377"/>
                  <a:pt x="95352" y="144780"/>
                </a:cubicBezTo>
                <a:lnTo>
                  <a:pt x="83922" y="156210"/>
                </a:lnTo>
                <a:cubicBezTo>
                  <a:pt x="80823" y="165506"/>
                  <a:pt x="79878" y="171684"/>
                  <a:pt x="72492" y="179070"/>
                </a:cubicBezTo>
                <a:cubicBezTo>
                  <a:pt x="69254" y="182308"/>
                  <a:pt x="64872" y="184150"/>
                  <a:pt x="61062" y="186690"/>
                </a:cubicBezTo>
                <a:cubicBezTo>
                  <a:pt x="54289" y="196850"/>
                  <a:pt x="52167" y="201652"/>
                  <a:pt x="42012" y="209550"/>
                </a:cubicBezTo>
                <a:cubicBezTo>
                  <a:pt x="34783" y="215173"/>
                  <a:pt x="19152" y="224790"/>
                  <a:pt x="19152" y="224790"/>
                </a:cubicBezTo>
                <a:cubicBezTo>
                  <a:pt x="16612" y="228600"/>
                  <a:pt x="13097" y="231917"/>
                  <a:pt x="11532" y="236220"/>
                </a:cubicBezTo>
                <a:cubicBezTo>
                  <a:pt x="0" y="267932"/>
                  <a:pt x="14822" y="266700"/>
                  <a:pt x="102" y="266700"/>
                </a:cubicBezTo>
              </a:path>
            </a:pathLst>
          </a:custGeom>
          <a:solidFill>
            <a:schemeClr val="accent6">
              <a:lumMod val="75000"/>
              <a:alpha val="0"/>
            </a:schemeClr>
          </a:solidFill>
          <a:ln w="222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1714500" y="2564130"/>
            <a:ext cx="872490" cy="1188720"/>
          </a:xfrm>
          <a:custGeom>
            <a:avLst/>
            <a:gdLst>
              <a:gd name="connsiteX0" fmla="*/ 0 w 872490"/>
              <a:gd name="connsiteY0" fmla="*/ 0 h 1188720"/>
              <a:gd name="connsiteX1" fmla="*/ 11430 w 872490"/>
              <a:gd name="connsiteY1" fmla="*/ 3810 h 1188720"/>
              <a:gd name="connsiteX2" fmla="*/ 34290 w 872490"/>
              <a:gd name="connsiteY2" fmla="*/ 19050 h 1188720"/>
              <a:gd name="connsiteX3" fmla="*/ 57150 w 872490"/>
              <a:gd name="connsiteY3" fmla="*/ 26670 h 1188720"/>
              <a:gd name="connsiteX4" fmla="*/ 68580 w 872490"/>
              <a:gd name="connsiteY4" fmla="*/ 30480 h 1188720"/>
              <a:gd name="connsiteX5" fmla="*/ 80010 w 872490"/>
              <a:gd name="connsiteY5" fmla="*/ 38100 h 1188720"/>
              <a:gd name="connsiteX6" fmla="*/ 102870 w 872490"/>
              <a:gd name="connsiteY6" fmla="*/ 57150 h 1188720"/>
              <a:gd name="connsiteX7" fmla="*/ 114300 w 872490"/>
              <a:gd name="connsiteY7" fmla="*/ 60960 h 1188720"/>
              <a:gd name="connsiteX8" fmla="*/ 137160 w 872490"/>
              <a:gd name="connsiteY8" fmla="*/ 80010 h 1188720"/>
              <a:gd name="connsiteX9" fmla="*/ 148590 w 872490"/>
              <a:gd name="connsiteY9" fmla="*/ 83820 h 1188720"/>
              <a:gd name="connsiteX10" fmla="*/ 175260 w 872490"/>
              <a:gd name="connsiteY10" fmla="*/ 106680 h 1188720"/>
              <a:gd name="connsiteX11" fmla="*/ 186690 w 872490"/>
              <a:gd name="connsiteY11" fmla="*/ 110490 h 1188720"/>
              <a:gd name="connsiteX12" fmla="*/ 205740 w 872490"/>
              <a:gd name="connsiteY12" fmla="*/ 137160 h 1188720"/>
              <a:gd name="connsiteX13" fmla="*/ 217170 w 872490"/>
              <a:gd name="connsiteY13" fmla="*/ 148590 h 1188720"/>
              <a:gd name="connsiteX14" fmla="*/ 232410 w 872490"/>
              <a:gd name="connsiteY14" fmla="*/ 175260 h 1188720"/>
              <a:gd name="connsiteX15" fmla="*/ 243840 w 872490"/>
              <a:gd name="connsiteY15" fmla="*/ 213360 h 1188720"/>
              <a:gd name="connsiteX16" fmla="*/ 251460 w 872490"/>
              <a:gd name="connsiteY16" fmla="*/ 224790 h 1188720"/>
              <a:gd name="connsiteX17" fmla="*/ 262890 w 872490"/>
              <a:gd name="connsiteY17" fmla="*/ 243840 h 1188720"/>
              <a:gd name="connsiteX18" fmla="*/ 274320 w 872490"/>
              <a:gd name="connsiteY18" fmla="*/ 251460 h 1188720"/>
              <a:gd name="connsiteX19" fmla="*/ 285750 w 872490"/>
              <a:gd name="connsiteY19" fmla="*/ 262890 h 1188720"/>
              <a:gd name="connsiteX20" fmla="*/ 300990 w 872490"/>
              <a:gd name="connsiteY20" fmla="*/ 274320 h 1188720"/>
              <a:gd name="connsiteX21" fmla="*/ 304800 w 872490"/>
              <a:gd name="connsiteY21" fmla="*/ 285750 h 1188720"/>
              <a:gd name="connsiteX22" fmla="*/ 316230 w 872490"/>
              <a:gd name="connsiteY22" fmla="*/ 312420 h 1188720"/>
              <a:gd name="connsiteX23" fmla="*/ 323850 w 872490"/>
              <a:gd name="connsiteY23" fmla="*/ 350520 h 1188720"/>
              <a:gd name="connsiteX24" fmla="*/ 327660 w 872490"/>
              <a:gd name="connsiteY24" fmla="*/ 384810 h 1188720"/>
              <a:gd name="connsiteX25" fmla="*/ 335280 w 872490"/>
              <a:gd name="connsiteY25" fmla="*/ 457200 h 1188720"/>
              <a:gd name="connsiteX26" fmla="*/ 346710 w 872490"/>
              <a:gd name="connsiteY26" fmla="*/ 510540 h 1188720"/>
              <a:gd name="connsiteX27" fmla="*/ 350520 w 872490"/>
              <a:gd name="connsiteY27" fmla="*/ 521970 h 1188720"/>
              <a:gd name="connsiteX28" fmla="*/ 354330 w 872490"/>
              <a:gd name="connsiteY28" fmla="*/ 533400 h 1188720"/>
              <a:gd name="connsiteX29" fmla="*/ 365760 w 872490"/>
              <a:gd name="connsiteY29" fmla="*/ 544830 h 1188720"/>
              <a:gd name="connsiteX30" fmla="*/ 392430 w 872490"/>
              <a:gd name="connsiteY30" fmla="*/ 624840 h 1188720"/>
              <a:gd name="connsiteX31" fmla="*/ 400050 w 872490"/>
              <a:gd name="connsiteY31" fmla="*/ 647700 h 1188720"/>
              <a:gd name="connsiteX32" fmla="*/ 403860 w 872490"/>
              <a:gd name="connsiteY32" fmla="*/ 659130 h 1188720"/>
              <a:gd name="connsiteX33" fmla="*/ 411480 w 872490"/>
              <a:gd name="connsiteY33" fmla="*/ 670560 h 1188720"/>
              <a:gd name="connsiteX34" fmla="*/ 415290 w 872490"/>
              <a:gd name="connsiteY34" fmla="*/ 685800 h 1188720"/>
              <a:gd name="connsiteX35" fmla="*/ 426720 w 872490"/>
              <a:gd name="connsiteY35" fmla="*/ 720090 h 1188720"/>
              <a:gd name="connsiteX36" fmla="*/ 430530 w 872490"/>
              <a:gd name="connsiteY36" fmla="*/ 731520 h 1188720"/>
              <a:gd name="connsiteX37" fmla="*/ 441960 w 872490"/>
              <a:gd name="connsiteY37" fmla="*/ 739140 h 1188720"/>
              <a:gd name="connsiteX38" fmla="*/ 449580 w 872490"/>
              <a:gd name="connsiteY38" fmla="*/ 750570 h 1188720"/>
              <a:gd name="connsiteX39" fmla="*/ 468630 w 872490"/>
              <a:gd name="connsiteY39" fmla="*/ 762000 h 1188720"/>
              <a:gd name="connsiteX40" fmla="*/ 480060 w 872490"/>
              <a:gd name="connsiteY40" fmla="*/ 769620 h 1188720"/>
              <a:gd name="connsiteX41" fmla="*/ 495300 w 872490"/>
              <a:gd name="connsiteY41" fmla="*/ 796290 h 1188720"/>
              <a:gd name="connsiteX42" fmla="*/ 510540 w 872490"/>
              <a:gd name="connsiteY42" fmla="*/ 819150 h 1188720"/>
              <a:gd name="connsiteX43" fmla="*/ 514350 w 872490"/>
              <a:gd name="connsiteY43" fmla="*/ 830580 h 1188720"/>
              <a:gd name="connsiteX44" fmla="*/ 541020 w 872490"/>
              <a:gd name="connsiteY44" fmla="*/ 864870 h 1188720"/>
              <a:gd name="connsiteX45" fmla="*/ 548640 w 872490"/>
              <a:gd name="connsiteY45" fmla="*/ 880110 h 1188720"/>
              <a:gd name="connsiteX46" fmla="*/ 556260 w 872490"/>
              <a:gd name="connsiteY46" fmla="*/ 891540 h 1188720"/>
              <a:gd name="connsiteX47" fmla="*/ 560070 w 872490"/>
              <a:gd name="connsiteY47" fmla="*/ 902970 h 1188720"/>
              <a:gd name="connsiteX48" fmla="*/ 586740 w 872490"/>
              <a:gd name="connsiteY48" fmla="*/ 922020 h 1188720"/>
              <a:gd name="connsiteX49" fmla="*/ 617220 w 872490"/>
              <a:gd name="connsiteY49" fmla="*/ 941070 h 1188720"/>
              <a:gd name="connsiteX50" fmla="*/ 628650 w 872490"/>
              <a:gd name="connsiteY50" fmla="*/ 948690 h 1188720"/>
              <a:gd name="connsiteX51" fmla="*/ 655320 w 872490"/>
              <a:gd name="connsiteY51" fmla="*/ 960120 h 1188720"/>
              <a:gd name="connsiteX52" fmla="*/ 674370 w 872490"/>
              <a:gd name="connsiteY52" fmla="*/ 1017270 h 1188720"/>
              <a:gd name="connsiteX53" fmla="*/ 678180 w 872490"/>
              <a:gd name="connsiteY53" fmla="*/ 1028700 h 1188720"/>
              <a:gd name="connsiteX54" fmla="*/ 681990 w 872490"/>
              <a:gd name="connsiteY54" fmla="*/ 1043940 h 1188720"/>
              <a:gd name="connsiteX55" fmla="*/ 693420 w 872490"/>
              <a:gd name="connsiteY55" fmla="*/ 1055370 h 1188720"/>
              <a:gd name="connsiteX56" fmla="*/ 712470 w 872490"/>
              <a:gd name="connsiteY56" fmla="*/ 1074420 h 1188720"/>
              <a:gd name="connsiteX57" fmla="*/ 735330 w 872490"/>
              <a:gd name="connsiteY57" fmla="*/ 1120140 h 1188720"/>
              <a:gd name="connsiteX58" fmla="*/ 750570 w 872490"/>
              <a:gd name="connsiteY58" fmla="*/ 1146810 h 1188720"/>
              <a:gd name="connsiteX59" fmla="*/ 777240 w 872490"/>
              <a:gd name="connsiteY59" fmla="*/ 1162050 h 1188720"/>
              <a:gd name="connsiteX60" fmla="*/ 800100 w 872490"/>
              <a:gd name="connsiteY60" fmla="*/ 1169670 h 1188720"/>
              <a:gd name="connsiteX61" fmla="*/ 811530 w 872490"/>
              <a:gd name="connsiteY61" fmla="*/ 1173480 h 1188720"/>
              <a:gd name="connsiteX62" fmla="*/ 853440 w 872490"/>
              <a:gd name="connsiteY62" fmla="*/ 1177290 h 1188720"/>
              <a:gd name="connsiteX63" fmla="*/ 872490 w 872490"/>
              <a:gd name="connsiteY63" fmla="*/ 1188720 h 118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872490" h="1188720">
                <a:moveTo>
                  <a:pt x="0" y="0"/>
                </a:moveTo>
                <a:cubicBezTo>
                  <a:pt x="3810" y="1270"/>
                  <a:pt x="7919" y="1860"/>
                  <a:pt x="11430" y="3810"/>
                </a:cubicBezTo>
                <a:cubicBezTo>
                  <a:pt x="19436" y="8258"/>
                  <a:pt x="25602" y="16154"/>
                  <a:pt x="34290" y="19050"/>
                </a:cubicBezTo>
                <a:lnTo>
                  <a:pt x="57150" y="26670"/>
                </a:lnTo>
                <a:cubicBezTo>
                  <a:pt x="60960" y="27940"/>
                  <a:pt x="65238" y="28252"/>
                  <a:pt x="68580" y="30480"/>
                </a:cubicBezTo>
                <a:cubicBezTo>
                  <a:pt x="72390" y="33020"/>
                  <a:pt x="76492" y="35169"/>
                  <a:pt x="80010" y="38100"/>
                </a:cubicBezTo>
                <a:cubicBezTo>
                  <a:pt x="92649" y="48633"/>
                  <a:pt x="88681" y="50055"/>
                  <a:pt x="102870" y="57150"/>
                </a:cubicBezTo>
                <a:cubicBezTo>
                  <a:pt x="106462" y="58946"/>
                  <a:pt x="110490" y="59690"/>
                  <a:pt x="114300" y="60960"/>
                </a:cubicBezTo>
                <a:cubicBezTo>
                  <a:pt x="122726" y="69386"/>
                  <a:pt x="126551" y="74706"/>
                  <a:pt x="137160" y="80010"/>
                </a:cubicBezTo>
                <a:cubicBezTo>
                  <a:pt x="140752" y="81806"/>
                  <a:pt x="144780" y="82550"/>
                  <a:pt x="148590" y="83820"/>
                </a:cubicBezTo>
                <a:cubicBezTo>
                  <a:pt x="157598" y="92828"/>
                  <a:pt x="163856" y="100163"/>
                  <a:pt x="175260" y="106680"/>
                </a:cubicBezTo>
                <a:cubicBezTo>
                  <a:pt x="178747" y="108673"/>
                  <a:pt x="182880" y="109220"/>
                  <a:pt x="186690" y="110490"/>
                </a:cubicBezTo>
                <a:cubicBezTo>
                  <a:pt x="192721" y="119536"/>
                  <a:pt x="198651" y="128890"/>
                  <a:pt x="205740" y="137160"/>
                </a:cubicBezTo>
                <a:cubicBezTo>
                  <a:pt x="209247" y="141251"/>
                  <a:pt x="213360" y="144780"/>
                  <a:pt x="217170" y="148590"/>
                </a:cubicBezTo>
                <a:cubicBezTo>
                  <a:pt x="228823" y="183550"/>
                  <a:pt x="209344" y="129128"/>
                  <a:pt x="232410" y="175260"/>
                </a:cubicBezTo>
                <a:cubicBezTo>
                  <a:pt x="243059" y="196558"/>
                  <a:pt x="227062" y="188193"/>
                  <a:pt x="243840" y="213360"/>
                </a:cubicBezTo>
                <a:cubicBezTo>
                  <a:pt x="246380" y="217170"/>
                  <a:pt x="249033" y="220907"/>
                  <a:pt x="251460" y="224790"/>
                </a:cubicBezTo>
                <a:cubicBezTo>
                  <a:pt x="255385" y="231070"/>
                  <a:pt x="258071" y="238217"/>
                  <a:pt x="262890" y="243840"/>
                </a:cubicBezTo>
                <a:cubicBezTo>
                  <a:pt x="265870" y="247317"/>
                  <a:pt x="270802" y="248529"/>
                  <a:pt x="274320" y="251460"/>
                </a:cubicBezTo>
                <a:cubicBezTo>
                  <a:pt x="278459" y="254909"/>
                  <a:pt x="281659" y="259383"/>
                  <a:pt x="285750" y="262890"/>
                </a:cubicBezTo>
                <a:cubicBezTo>
                  <a:pt x="290571" y="267023"/>
                  <a:pt x="295910" y="270510"/>
                  <a:pt x="300990" y="274320"/>
                </a:cubicBezTo>
                <a:cubicBezTo>
                  <a:pt x="302260" y="278130"/>
                  <a:pt x="303218" y="282059"/>
                  <a:pt x="304800" y="285750"/>
                </a:cubicBezTo>
                <a:cubicBezTo>
                  <a:pt x="310500" y="299050"/>
                  <a:pt x="313252" y="299514"/>
                  <a:pt x="316230" y="312420"/>
                </a:cubicBezTo>
                <a:cubicBezTo>
                  <a:pt x="319142" y="325040"/>
                  <a:pt x="322420" y="337648"/>
                  <a:pt x="323850" y="350520"/>
                </a:cubicBezTo>
                <a:cubicBezTo>
                  <a:pt x="325120" y="361950"/>
                  <a:pt x="326435" y="373375"/>
                  <a:pt x="327660" y="384810"/>
                </a:cubicBezTo>
                <a:cubicBezTo>
                  <a:pt x="330245" y="408935"/>
                  <a:pt x="332271" y="433124"/>
                  <a:pt x="335280" y="457200"/>
                </a:cubicBezTo>
                <a:cubicBezTo>
                  <a:pt x="340086" y="495650"/>
                  <a:pt x="335852" y="477966"/>
                  <a:pt x="346710" y="510540"/>
                </a:cubicBezTo>
                <a:lnTo>
                  <a:pt x="350520" y="521970"/>
                </a:lnTo>
                <a:cubicBezTo>
                  <a:pt x="351790" y="525780"/>
                  <a:pt x="351490" y="530560"/>
                  <a:pt x="354330" y="533400"/>
                </a:cubicBezTo>
                <a:lnTo>
                  <a:pt x="365760" y="544830"/>
                </a:lnTo>
                <a:lnTo>
                  <a:pt x="392430" y="624840"/>
                </a:lnTo>
                <a:lnTo>
                  <a:pt x="400050" y="647700"/>
                </a:lnTo>
                <a:cubicBezTo>
                  <a:pt x="401320" y="651510"/>
                  <a:pt x="401632" y="655788"/>
                  <a:pt x="403860" y="659130"/>
                </a:cubicBezTo>
                <a:lnTo>
                  <a:pt x="411480" y="670560"/>
                </a:lnTo>
                <a:cubicBezTo>
                  <a:pt x="412750" y="675640"/>
                  <a:pt x="413785" y="680784"/>
                  <a:pt x="415290" y="685800"/>
                </a:cubicBezTo>
                <a:lnTo>
                  <a:pt x="426720" y="720090"/>
                </a:lnTo>
                <a:cubicBezTo>
                  <a:pt x="427990" y="723900"/>
                  <a:pt x="427188" y="729292"/>
                  <a:pt x="430530" y="731520"/>
                </a:cubicBezTo>
                <a:lnTo>
                  <a:pt x="441960" y="739140"/>
                </a:lnTo>
                <a:cubicBezTo>
                  <a:pt x="444500" y="742950"/>
                  <a:pt x="446103" y="747590"/>
                  <a:pt x="449580" y="750570"/>
                </a:cubicBezTo>
                <a:cubicBezTo>
                  <a:pt x="455203" y="755389"/>
                  <a:pt x="462350" y="758075"/>
                  <a:pt x="468630" y="762000"/>
                </a:cubicBezTo>
                <a:cubicBezTo>
                  <a:pt x="472513" y="764427"/>
                  <a:pt x="476250" y="767080"/>
                  <a:pt x="480060" y="769620"/>
                </a:cubicBezTo>
                <a:cubicBezTo>
                  <a:pt x="506419" y="809159"/>
                  <a:pt x="466297" y="747951"/>
                  <a:pt x="495300" y="796290"/>
                </a:cubicBezTo>
                <a:cubicBezTo>
                  <a:pt x="500012" y="804143"/>
                  <a:pt x="507644" y="810462"/>
                  <a:pt x="510540" y="819150"/>
                </a:cubicBezTo>
                <a:cubicBezTo>
                  <a:pt x="511810" y="822960"/>
                  <a:pt x="512122" y="827238"/>
                  <a:pt x="514350" y="830580"/>
                </a:cubicBezTo>
                <a:cubicBezTo>
                  <a:pt x="539437" y="868210"/>
                  <a:pt x="510586" y="804002"/>
                  <a:pt x="541020" y="864870"/>
                </a:cubicBezTo>
                <a:cubicBezTo>
                  <a:pt x="543560" y="869950"/>
                  <a:pt x="545822" y="875179"/>
                  <a:pt x="548640" y="880110"/>
                </a:cubicBezTo>
                <a:cubicBezTo>
                  <a:pt x="550912" y="884086"/>
                  <a:pt x="554212" y="887444"/>
                  <a:pt x="556260" y="891540"/>
                </a:cubicBezTo>
                <a:cubicBezTo>
                  <a:pt x="558056" y="895132"/>
                  <a:pt x="557842" y="899628"/>
                  <a:pt x="560070" y="902970"/>
                </a:cubicBezTo>
                <a:cubicBezTo>
                  <a:pt x="568821" y="916096"/>
                  <a:pt x="573738" y="914435"/>
                  <a:pt x="586740" y="922020"/>
                </a:cubicBezTo>
                <a:cubicBezTo>
                  <a:pt x="597089" y="928057"/>
                  <a:pt x="607251" y="934424"/>
                  <a:pt x="617220" y="941070"/>
                </a:cubicBezTo>
                <a:cubicBezTo>
                  <a:pt x="621030" y="943610"/>
                  <a:pt x="624674" y="946418"/>
                  <a:pt x="628650" y="948690"/>
                </a:cubicBezTo>
                <a:cubicBezTo>
                  <a:pt x="641832" y="956223"/>
                  <a:pt x="642497" y="955846"/>
                  <a:pt x="655320" y="960120"/>
                </a:cubicBezTo>
                <a:lnTo>
                  <a:pt x="674370" y="1017270"/>
                </a:lnTo>
                <a:cubicBezTo>
                  <a:pt x="675640" y="1021080"/>
                  <a:pt x="677206" y="1024804"/>
                  <a:pt x="678180" y="1028700"/>
                </a:cubicBezTo>
                <a:cubicBezTo>
                  <a:pt x="679450" y="1033780"/>
                  <a:pt x="679392" y="1039394"/>
                  <a:pt x="681990" y="1043940"/>
                </a:cubicBezTo>
                <a:cubicBezTo>
                  <a:pt x="684663" y="1048618"/>
                  <a:pt x="690288" y="1050985"/>
                  <a:pt x="693420" y="1055370"/>
                </a:cubicBezTo>
                <a:cubicBezTo>
                  <a:pt x="708133" y="1075968"/>
                  <a:pt x="691907" y="1067566"/>
                  <a:pt x="712470" y="1074420"/>
                </a:cubicBezTo>
                <a:cubicBezTo>
                  <a:pt x="731623" y="1131879"/>
                  <a:pt x="705787" y="1061054"/>
                  <a:pt x="735330" y="1120140"/>
                </a:cubicBezTo>
                <a:cubicBezTo>
                  <a:pt x="738318" y="1126116"/>
                  <a:pt x="745185" y="1141425"/>
                  <a:pt x="750570" y="1146810"/>
                </a:cubicBezTo>
                <a:cubicBezTo>
                  <a:pt x="755152" y="1151392"/>
                  <a:pt x="772260" y="1160058"/>
                  <a:pt x="777240" y="1162050"/>
                </a:cubicBezTo>
                <a:cubicBezTo>
                  <a:pt x="784698" y="1165033"/>
                  <a:pt x="792480" y="1167130"/>
                  <a:pt x="800100" y="1169670"/>
                </a:cubicBezTo>
                <a:cubicBezTo>
                  <a:pt x="803910" y="1170940"/>
                  <a:pt x="807530" y="1173116"/>
                  <a:pt x="811530" y="1173480"/>
                </a:cubicBezTo>
                <a:lnTo>
                  <a:pt x="853440" y="1177290"/>
                </a:lnTo>
                <a:cubicBezTo>
                  <a:pt x="868278" y="1182236"/>
                  <a:pt x="862030" y="1178260"/>
                  <a:pt x="872490" y="1188720"/>
                </a:cubicBezTo>
              </a:path>
            </a:pathLst>
          </a:custGeom>
          <a:solidFill>
            <a:schemeClr val="accent6">
              <a:lumMod val="75000"/>
              <a:alpha val="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5-конечная звезда 66"/>
          <p:cNvSpPr/>
          <p:nvPr/>
        </p:nvSpPr>
        <p:spPr>
          <a:xfrm flipH="1">
            <a:off x="2500298" y="3643314"/>
            <a:ext cx="45719" cy="45719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2880360" y="3916680"/>
            <a:ext cx="381110" cy="1546860"/>
          </a:xfrm>
          <a:custGeom>
            <a:avLst/>
            <a:gdLst>
              <a:gd name="connsiteX0" fmla="*/ 358140 w 381110"/>
              <a:gd name="connsiteY0" fmla="*/ 0 h 1546860"/>
              <a:gd name="connsiteX1" fmla="*/ 350520 w 381110"/>
              <a:gd name="connsiteY1" fmla="*/ 11430 h 1546860"/>
              <a:gd name="connsiteX2" fmla="*/ 346710 w 381110"/>
              <a:gd name="connsiteY2" fmla="*/ 22860 h 1546860"/>
              <a:gd name="connsiteX3" fmla="*/ 331470 w 381110"/>
              <a:gd name="connsiteY3" fmla="*/ 45720 h 1546860"/>
              <a:gd name="connsiteX4" fmla="*/ 316230 w 381110"/>
              <a:gd name="connsiteY4" fmla="*/ 68580 h 1546860"/>
              <a:gd name="connsiteX5" fmla="*/ 308610 w 381110"/>
              <a:gd name="connsiteY5" fmla="*/ 80010 h 1546860"/>
              <a:gd name="connsiteX6" fmla="*/ 304800 w 381110"/>
              <a:gd name="connsiteY6" fmla="*/ 91440 h 1546860"/>
              <a:gd name="connsiteX7" fmla="*/ 289560 w 381110"/>
              <a:gd name="connsiteY7" fmla="*/ 114300 h 1546860"/>
              <a:gd name="connsiteX8" fmla="*/ 270510 w 381110"/>
              <a:gd name="connsiteY8" fmla="*/ 140970 h 1546860"/>
              <a:gd name="connsiteX9" fmla="*/ 259080 w 381110"/>
              <a:gd name="connsiteY9" fmla="*/ 152400 h 1546860"/>
              <a:gd name="connsiteX10" fmla="*/ 243840 w 381110"/>
              <a:gd name="connsiteY10" fmla="*/ 175260 h 1546860"/>
              <a:gd name="connsiteX11" fmla="*/ 240030 w 381110"/>
              <a:gd name="connsiteY11" fmla="*/ 186690 h 1546860"/>
              <a:gd name="connsiteX12" fmla="*/ 228600 w 381110"/>
              <a:gd name="connsiteY12" fmla="*/ 194310 h 1546860"/>
              <a:gd name="connsiteX13" fmla="*/ 224790 w 381110"/>
              <a:gd name="connsiteY13" fmla="*/ 209550 h 1546860"/>
              <a:gd name="connsiteX14" fmla="*/ 217170 w 381110"/>
              <a:gd name="connsiteY14" fmla="*/ 232410 h 1546860"/>
              <a:gd name="connsiteX15" fmla="*/ 201930 w 381110"/>
              <a:gd name="connsiteY15" fmla="*/ 278130 h 1546860"/>
              <a:gd name="connsiteX16" fmla="*/ 194310 w 381110"/>
              <a:gd name="connsiteY16" fmla="*/ 300990 h 1546860"/>
              <a:gd name="connsiteX17" fmla="*/ 190500 w 381110"/>
              <a:gd name="connsiteY17" fmla="*/ 312420 h 1546860"/>
              <a:gd name="connsiteX18" fmla="*/ 186690 w 381110"/>
              <a:gd name="connsiteY18" fmla="*/ 327660 h 1546860"/>
              <a:gd name="connsiteX19" fmla="*/ 182880 w 381110"/>
              <a:gd name="connsiteY19" fmla="*/ 350520 h 1546860"/>
              <a:gd name="connsiteX20" fmla="*/ 179070 w 381110"/>
              <a:gd name="connsiteY20" fmla="*/ 361950 h 1546860"/>
              <a:gd name="connsiteX21" fmla="*/ 182880 w 381110"/>
              <a:gd name="connsiteY21" fmla="*/ 426720 h 1546860"/>
              <a:gd name="connsiteX22" fmla="*/ 194310 w 381110"/>
              <a:gd name="connsiteY22" fmla="*/ 468630 h 1546860"/>
              <a:gd name="connsiteX23" fmla="*/ 201930 w 381110"/>
              <a:gd name="connsiteY23" fmla="*/ 491490 h 1546860"/>
              <a:gd name="connsiteX24" fmla="*/ 205740 w 381110"/>
              <a:gd name="connsiteY24" fmla="*/ 502920 h 1546860"/>
              <a:gd name="connsiteX25" fmla="*/ 220980 w 381110"/>
              <a:gd name="connsiteY25" fmla="*/ 529590 h 1546860"/>
              <a:gd name="connsiteX26" fmla="*/ 228600 w 381110"/>
              <a:gd name="connsiteY26" fmla="*/ 541020 h 1546860"/>
              <a:gd name="connsiteX27" fmla="*/ 247650 w 381110"/>
              <a:gd name="connsiteY27" fmla="*/ 571500 h 1546860"/>
              <a:gd name="connsiteX28" fmla="*/ 259080 w 381110"/>
              <a:gd name="connsiteY28" fmla="*/ 594360 h 1546860"/>
              <a:gd name="connsiteX29" fmla="*/ 262890 w 381110"/>
              <a:gd name="connsiteY29" fmla="*/ 605790 h 1546860"/>
              <a:gd name="connsiteX30" fmla="*/ 278130 w 381110"/>
              <a:gd name="connsiteY30" fmla="*/ 628650 h 1546860"/>
              <a:gd name="connsiteX31" fmla="*/ 293370 w 381110"/>
              <a:gd name="connsiteY31" fmla="*/ 655320 h 1546860"/>
              <a:gd name="connsiteX32" fmla="*/ 304800 w 381110"/>
              <a:gd name="connsiteY32" fmla="*/ 678180 h 1546860"/>
              <a:gd name="connsiteX33" fmla="*/ 327660 w 381110"/>
              <a:gd name="connsiteY33" fmla="*/ 697230 h 1546860"/>
              <a:gd name="connsiteX34" fmla="*/ 350520 w 381110"/>
              <a:gd name="connsiteY34" fmla="*/ 716280 h 1546860"/>
              <a:gd name="connsiteX35" fmla="*/ 358140 w 381110"/>
              <a:gd name="connsiteY35" fmla="*/ 739140 h 1546860"/>
              <a:gd name="connsiteX36" fmla="*/ 361950 w 381110"/>
              <a:gd name="connsiteY36" fmla="*/ 750570 h 1546860"/>
              <a:gd name="connsiteX37" fmla="*/ 373380 w 381110"/>
              <a:gd name="connsiteY37" fmla="*/ 773430 h 1546860"/>
              <a:gd name="connsiteX38" fmla="*/ 373380 w 381110"/>
              <a:gd name="connsiteY38" fmla="*/ 861060 h 1546860"/>
              <a:gd name="connsiteX39" fmla="*/ 369570 w 381110"/>
              <a:gd name="connsiteY39" fmla="*/ 872490 h 1546860"/>
              <a:gd name="connsiteX40" fmla="*/ 365760 w 381110"/>
              <a:gd name="connsiteY40" fmla="*/ 887730 h 1546860"/>
              <a:gd name="connsiteX41" fmla="*/ 358140 w 381110"/>
              <a:gd name="connsiteY41" fmla="*/ 918210 h 1546860"/>
              <a:gd name="connsiteX42" fmla="*/ 346710 w 381110"/>
              <a:gd name="connsiteY42" fmla="*/ 929640 h 1546860"/>
              <a:gd name="connsiteX43" fmla="*/ 339090 w 381110"/>
              <a:gd name="connsiteY43" fmla="*/ 944880 h 1546860"/>
              <a:gd name="connsiteX44" fmla="*/ 323850 w 381110"/>
              <a:gd name="connsiteY44" fmla="*/ 963930 h 1546860"/>
              <a:gd name="connsiteX45" fmla="*/ 316230 w 381110"/>
              <a:gd name="connsiteY45" fmla="*/ 975360 h 1546860"/>
              <a:gd name="connsiteX46" fmla="*/ 304800 w 381110"/>
              <a:gd name="connsiteY46" fmla="*/ 982980 h 1546860"/>
              <a:gd name="connsiteX47" fmla="*/ 297180 w 381110"/>
              <a:gd name="connsiteY47" fmla="*/ 994410 h 1546860"/>
              <a:gd name="connsiteX48" fmla="*/ 285750 w 381110"/>
              <a:gd name="connsiteY48" fmla="*/ 998220 h 1546860"/>
              <a:gd name="connsiteX49" fmla="*/ 274320 w 381110"/>
              <a:gd name="connsiteY49" fmla="*/ 1005840 h 1546860"/>
              <a:gd name="connsiteX50" fmla="*/ 259080 w 381110"/>
              <a:gd name="connsiteY50" fmla="*/ 1028700 h 1546860"/>
              <a:gd name="connsiteX51" fmla="*/ 243840 w 381110"/>
              <a:gd name="connsiteY51" fmla="*/ 1051560 h 1546860"/>
              <a:gd name="connsiteX52" fmla="*/ 232410 w 381110"/>
              <a:gd name="connsiteY52" fmla="*/ 1089660 h 1546860"/>
              <a:gd name="connsiteX53" fmla="*/ 228600 w 381110"/>
              <a:gd name="connsiteY53" fmla="*/ 1101090 h 1546860"/>
              <a:gd name="connsiteX54" fmla="*/ 217170 w 381110"/>
              <a:gd name="connsiteY54" fmla="*/ 1135380 h 1546860"/>
              <a:gd name="connsiteX55" fmla="*/ 205740 w 381110"/>
              <a:gd name="connsiteY55" fmla="*/ 1143000 h 1546860"/>
              <a:gd name="connsiteX56" fmla="*/ 190500 w 381110"/>
              <a:gd name="connsiteY56" fmla="*/ 1165860 h 1546860"/>
              <a:gd name="connsiteX57" fmla="*/ 186690 w 381110"/>
              <a:gd name="connsiteY57" fmla="*/ 1177290 h 1546860"/>
              <a:gd name="connsiteX58" fmla="*/ 171450 w 381110"/>
              <a:gd name="connsiteY58" fmla="*/ 1200150 h 1546860"/>
              <a:gd name="connsiteX59" fmla="*/ 167640 w 381110"/>
              <a:gd name="connsiteY59" fmla="*/ 1211580 h 1546860"/>
              <a:gd name="connsiteX60" fmla="*/ 148590 w 381110"/>
              <a:gd name="connsiteY60" fmla="*/ 1234440 h 1546860"/>
              <a:gd name="connsiteX61" fmla="*/ 140970 w 381110"/>
              <a:gd name="connsiteY61" fmla="*/ 1249680 h 1546860"/>
              <a:gd name="connsiteX62" fmla="*/ 137160 w 381110"/>
              <a:gd name="connsiteY62" fmla="*/ 1261110 h 1546860"/>
              <a:gd name="connsiteX63" fmla="*/ 125730 w 381110"/>
              <a:gd name="connsiteY63" fmla="*/ 1268730 h 1546860"/>
              <a:gd name="connsiteX64" fmla="*/ 121920 w 381110"/>
              <a:gd name="connsiteY64" fmla="*/ 1283970 h 1546860"/>
              <a:gd name="connsiteX65" fmla="*/ 106680 w 381110"/>
              <a:gd name="connsiteY65" fmla="*/ 1306830 h 1546860"/>
              <a:gd name="connsiteX66" fmla="*/ 91440 w 381110"/>
              <a:gd name="connsiteY66" fmla="*/ 1352550 h 1546860"/>
              <a:gd name="connsiteX67" fmla="*/ 87630 w 381110"/>
              <a:gd name="connsiteY67" fmla="*/ 1363980 h 1546860"/>
              <a:gd name="connsiteX68" fmla="*/ 83820 w 381110"/>
              <a:gd name="connsiteY68" fmla="*/ 1375410 h 1546860"/>
              <a:gd name="connsiteX69" fmla="*/ 53340 w 381110"/>
              <a:gd name="connsiteY69" fmla="*/ 1421130 h 1546860"/>
              <a:gd name="connsiteX70" fmla="*/ 45720 w 381110"/>
              <a:gd name="connsiteY70" fmla="*/ 1432560 h 1546860"/>
              <a:gd name="connsiteX71" fmla="*/ 38100 w 381110"/>
              <a:gd name="connsiteY71" fmla="*/ 1459230 h 1546860"/>
              <a:gd name="connsiteX72" fmla="*/ 34290 w 381110"/>
              <a:gd name="connsiteY72" fmla="*/ 1470660 h 1546860"/>
              <a:gd name="connsiteX73" fmla="*/ 30480 w 381110"/>
              <a:gd name="connsiteY73" fmla="*/ 1485900 h 1546860"/>
              <a:gd name="connsiteX74" fmla="*/ 11430 w 381110"/>
              <a:gd name="connsiteY74" fmla="*/ 1508760 h 1546860"/>
              <a:gd name="connsiteX75" fmla="*/ 7620 w 381110"/>
              <a:gd name="connsiteY75" fmla="*/ 1524000 h 1546860"/>
              <a:gd name="connsiteX76" fmla="*/ 0 w 381110"/>
              <a:gd name="connsiteY76" fmla="*/ 1546860 h 1546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81110" h="1546860">
                <a:moveTo>
                  <a:pt x="358140" y="0"/>
                </a:moveTo>
                <a:cubicBezTo>
                  <a:pt x="355600" y="3810"/>
                  <a:pt x="352568" y="7334"/>
                  <a:pt x="350520" y="11430"/>
                </a:cubicBezTo>
                <a:cubicBezTo>
                  <a:pt x="348724" y="15022"/>
                  <a:pt x="348660" y="19349"/>
                  <a:pt x="346710" y="22860"/>
                </a:cubicBezTo>
                <a:cubicBezTo>
                  <a:pt x="342262" y="30866"/>
                  <a:pt x="336550" y="38100"/>
                  <a:pt x="331470" y="45720"/>
                </a:cubicBezTo>
                <a:lnTo>
                  <a:pt x="316230" y="68580"/>
                </a:lnTo>
                <a:cubicBezTo>
                  <a:pt x="313690" y="72390"/>
                  <a:pt x="310058" y="75666"/>
                  <a:pt x="308610" y="80010"/>
                </a:cubicBezTo>
                <a:cubicBezTo>
                  <a:pt x="307340" y="83820"/>
                  <a:pt x="306750" y="87929"/>
                  <a:pt x="304800" y="91440"/>
                </a:cubicBezTo>
                <a:cubicBezTo>
                  <a:pt x="300352" y="99446"/>
                  <a:pt x="294640" y="106680"/>
                  <a:pt x="289560" y="114300"/>
                </a:cubicBezTo>
                <a:cubicBezTo>
                  <a:pt x="283529" y="123346"/>
                  <a:pt x="277599" y="132700"/>
                  <a:pt x="270510" y="140970"/>
                </a:cubicBezTo>
                <a:cubicBezTo>
                  <a:pt x="267003" y="145061"/>
                  <a:pt x="262388" y="148147"/>
                  <a:pt x="259080" y="152400"/>
                </a:cubicBezTo>
                <a:cubicBezTo>
                  <a:pt x="253457" y="159629"/>
                  <a:pt x="246736" y="166572"/>
                  <a:pt x="243840" y="175260"/>
                </a:cubicBezTo>
                <a:cubicBezTo>
                  <a:pt x="242570" y="179070"/>
                  <a:pt x="242539" y="183554"/>
                  <a:pt x="240030" y="186690"/>
                </a:cubicBezTo>
                <a:cubicBezTo>
                  <a:pt x="237169" y="190266"/>
                  <a:pt x="232410" y="191770"/>
                  <a:pt x="228600" y="194310"/>
                </a:cubicBezTo>
                <a:cubicBezTo>
                  <a:pt x="227330" y="199390"/>
                  <a:pt x="226295" y="204534"/>
                  <a:pt x="224790" y="209550"/>
                </a:cubicBezTo>
                <a:cubicBezTo>
                  <a:pt x="222482" y="217243"/>
                  <a:pt x="219710" y="224790"/>
                  <a:pt x="217170" y="232410"/>
                </a:cubicBezTo>
                <a:lnTo>
                  <a:pt x="201930" y="278130"/>
                </a:lnTo>
                <a:lnTo>
                  <a:pt x="194310" y="300990"/>
                </a:lnTo>
                <a:cubicBezTo>
                  <a:pt x="193040" y="304800"/>
                  <a:pt x="191474" y="308524"/>
                  <a:pt x="190500" y="312420"/>
                </a:cubicBezTo>
                <a:cubicBezTo>
                  <a:pt x="189230" y="317500"/>
                  <a:pt x="187717" y="322525"/>
                  <a:pt x="186690" y="327660"/>
                </a:cubicBezTo>
                <a:cubicBezTo>
                  <a:pt x="185175" y="335235"/>
                  <a:pt x="184556" y="342979"/>
                  <a:pt x="182880" y="350520"/>
                </a:cubicBezTo>
                <a:cubicBezTo>
                  <a:pt x="182009" y="354440"/>
                  <a:pt x="180340" y="358140"/>
                  <a:pt x="179070" y="361950"/>
                </a:cubicBezTo>
                <a:cubicBezTo>
                  <a:pt x="180340" y="383540"/>
                  <a:pt x="180922" y="405181"/>
                  <a:pt x="182880" y="426720"/>
                </a:cubicBezTo>
                <a:cubicBezTo>
                  <a:pt x="184226" y="441529"/>
                  <a:pt x="189652" y="454656"/>
                  <a:pt x="194310" y="468630"/>
                </a:cubicBezTo>
                <a:lnTo>
                  <a:pt x="201930" y="491490"/>
                </a:lnTo>
                <a:cubicBezTo>
                  <a:pt x="203200" y="495300"/>
                  <a:pt x="203512" y="499578"/>
                  <a:pt x="205740" y="502920"/>
                </a:cubicBezTo>
                <a:cubicBezTo>
                  <a:pt x="224305" y="530767"/>
                  <a:pt x="201644" y="495753"/>
                  <a:pt x="220980" y="529590"/>
                </a:cubicBezTo>
                <a:cubicBezTo>
                  <a:pt x="223252" y="533566"/>
                  <a:pt x="226552" y="536924"/>
                  <a:pt x="228600" y="541020"/>
                </a:cubicBezTo>
                <a:cubicBezTo>
                  <a:pt x="243490" y="570801"/>
                  <a:pt x="212672" y="527778"/>
                  <a:pt x="247650" y="571500"/>
                </a:cubicBezTo>
                <a:cubicBezTo>
                  <a:pt x="257227" y="600230"/>
                  <a:pt x="244308" y="564817"/>
                  <a:pt x="259080" y="594360"/>
                </a:cubicBezTo>
                <a:cubicBezTo>
                  <a:pt x="260876" y="597952"/>
                  <a:pt x="260940" y="602279"/>
                  <a:pt x="262890" y="605790"/>
                </a:cubicBezTo>
                <a:cubicBezTo>
                  <a:pt x="267338" y="613796"/>
                  <a:pt x="278130" y="628650"/>
                  <a:pt x="278130" y="628650"/>
                </a:cubicBezTo>
                <a:cubicBezTo>
                  <a:pt x="286188" y="660882"/>
                  <a:pt x="275211" y="628081"/>
                  <a:pt x="293370" y="655320"/>
                </a:cubicBezTo>
                <a:cubicBezTo>
                  <a:pt x="316281" y="689687"/>
                  <a:pt x="274825" y="642210"/>
                  <a:pt x="304800" y="678180"/>
                </a:cubicBezTo>
                <a:cubicBezTo>
                  <a:pt x="319979" y="696394"/>
                  <a:pt x="311313" y="683607"/>
                  <a:pt x="327660" y="697230"/>
                </a:cubicBezTo>
                <a:cubicBezTo>
                  <a:pt x="356996" y="721676"/>
                  <a:pt x="322141" y="697361"/>
                  <a:pt x="350520" y="716280"/>
                </a:cubicBezTo>
                <a:lnTo>
                  <a:pt x="358140" y="739140"/>
                </a:lnTo>
                <a:cubicBezTo>
                  <a:pt x="359410" y="742950"/>
                  <a:pt x="360154" y="746978"/>
                  <a:pt x="361950" y="750570"/>
                </a:cubicBezTo>
                <a:lnTo>
                  <a:pt x="373380" y="773430"/>
                </a:lnTo>
                <a:cubicBezTo>
                  <a:pt x="381110" y="812078"/>
                  <a:pt x="379567" y="796101"/>
                  <a:pt x="373380" y="861060"/>
                </a:cubicBezTo>
                <a:cubicBezTo>
                  <a:pt x="372999" y="865058"/>
                  <a:pt x="370673" y="868628"/>
                  <a:pt x="369570" y="872490"/>
                </a:cubicBezTo>
                <a:cubicBezTo>
                  <a:pt x="368131" y="877525"/>
                  <a:pt x="366896" y="882618"/>
                  <a:pt x="365760" y="887730"/>
                </a:cubicBezTo>
                <a:cubicBezTo>
                  <a:pt x="365119" y="890615"/>
                  <a:pt x="361544" y="913104"/>
                  <a:pt x="358140" y="918210"/>
                </a:cubicBezTo>
                <a:cubicBezTo>
                  <a:pt x="355151" y="922693"/>
                  <a:pt x="349842" y="925255"/>
                  <a:pt x="346710" y="929640"/>
                </a:cubicBezTo>
                <a:cubicBezTo>
                  <a:pt x="343409" y="934262"/>
                  <a:pt x="342240" y="940154"/>
                  <a:pt x="339090" y="944880"/>
                </a:cubicBezTo>
                <a:cubicBezTo>
                  <a:pt x="334579" y="951646"/>
                  <a:pt x="328729" y="957424"/>
                  <a:pt x="323850" y="963930"/>
                </a:cubicBezTo>
                <a:cubicBezTo>
                  <a:pt x="321103" y="967593"/>
                  <a:pt x="319468" y="972122"/>
                  <a:pt x="316230" y="975360"/>
                </a:cubicBezTo>
                <a:cubicBezTo>
                  <a:pt x="312992" y="978598"/>
                  <a:pt x="308610" y="980440"/>
                  <a:pt x="304800" y="982980"/>
                </a:cubicBezTo>
                <a:cubicBezTo>
                  <a:pt x="302260" y="986790"/>
                  <a:pt x="300756" y="991549"/>
                  <a:pt x="297180" y="994410"/>
                </a:cubicBezTo>
                <a:cubicBezTo>
                  <a:pt x="294044" y="996919"/>
                  <a:pt x="289342" y="996424"/>
                  <a:pt x="285750" y="998220"/>
                </a:cubicBezTo>
                <a:cubicBezTo>
                  <a:pt x="281654" y="1000268"/>
                  <a:pt x="278130" y="1003300"/>
                  <a:pt x="274320" y="1005840"/>
                </a:cubicBezTo>
                <a:cubicBezTo>
                  <a:pt x="267033" y="1027700"/>
                  <a:pt x="275728" y="1007295"/>
                  <a:pt x="259080" y="1028700"/>
                </a:cubicBezTo>
                <a:cubicBezTo>
                  <a:pt x="253457" y="1035929"/>
                  <a:pt x="243840" y="1051560"/>
                  <a:pt x="243840" y="1051560"/>
                </a:cubicBezTo>
                <a:cubicBezTo>
                  <a:pt x="238082" y="1074592"/>
                  <a:pt x="241686" y="1061832"/>
                  <a:pt x="232410" y="1089660"/>
                </a:cubicBezTo>
                <a:cubicBezTo>
                  <a:pt x="231140" y="1093470"/>
                  <a:pt x="229388" y="1097152"/>
                  <a:pt x="228600" y="1101090"/>
                </a:cubicBezTo>
                <a:cubicBezTo>
                  <a:pt x="226200" y="1113088"/>
                  <a:pt x="225472" y="1125417"/>
                  <a:pt x="217170" y="1135380"/>
                </a:cubicBezTo>
                <a:cubicBezTo>
                  <a:pt x="214239" y="1138898"/>
                  <a:pt x="209550" y="1140460"/>
                  <a:pt x="205740" y="1143000"/>
                </a:cubicBezTo>
                <a:cubicBezTo>
                  <a:pt x="196681" y="1170178"/>
                  <a:pt x="209526" y="1137320"/>
                  <a:pt x="190500" y="1165860"/>
                </a:cubicBezTo>
                <a:cubicBezTo>
                  <a:pt x="188272" y="1169202"/>
                  <a:pt x="188640" y="1173779"/>
                  <a:pt x="186690" y="1177290"/>
                </a:cubicBezTo>
                <a:cubicBezTo>
                  <a:pt x="182242" y="1185296"/>
                  <a:pt x="174346" y="1191462"/>
                  <a:pt x="171450" y="1200150"/>
                </a:cubicBezTo>
                <a:cubicBezTo>
                  <a:pt x="170180" y="1203960"/>
                  <a:pt x="169436" y="1207988"/>
                  <a:pt x="167640" y="1211580"/>
                </a:cubicBezTo>
                <a:cubicBezTo>
                  <a:pt x="157562" y="1231737"/>
                  <a:pt x="162634" y="1214779"/>
                  <a:pt x="148590" y="1234440"/>
                </a:cubicBezTo>
                <a:cubicBezTo>
                  <a:pt x="145289" y="1239062"/>
                  <a:pt x="143207" y="1244460"/>
                  <a:pt x="140970" y="1249680"/>
                </a:cubicBezTo>
                <a:cubicBezTo>
                  <a:pt x="139388" y="1253371"/>
                  <a:pt x="139669" y="1257974"/>
                  <a:pt x="137160" y="1261110"/>
                </a:cubicBezTo>
                <a:cubicBezTo>
                  <a:pt x="134299" y="1264686"/>
                  <a:pt x="129540" y="1266190"/>
                  <a:pt x="125730" y="1268730"/>
                </a:cubicBezTo>
                <a:cubicBezTo>
                  <a:pt x="124460" y="1273810"/>
                  <a:pt x="124262" y="1279286"/>
                  <a:pt x="121920" y="1283970"/>
                </a:cubicBezTo>
                <a:cubicBezTo>
                  <a:pt x="117824" y="1292161"/>
                  <a:pt x="109576" y="1298142"/>
                  <a:pt x="106680" y="1306830"/>
                </a:cubicBezTo>
                <a:lnTo>
                  <a:pt x="91440" y="1352550"/>
                </a:lnTo>
                <a:lnTo>
                  <a:pt x="87630" y="1363980"/>
                </a:lnTo>
                <a:cubicBezTo>
                  <a:pt x="86360" y="1367790"/>
                  <a:pt x="86048" y="1372068"/>
                  <a:pt x="83820" y="1375410"/>
                </a:cubicBezTo>
                <a:lnTo>
                  <a:pt x="53340" y="1421130"/>
                </a:lnTo>
                <a:cubicBezTo>
                  <a:pt x="50800" y="1424940"/>
                  <a:pt x="47168" y="1428216"/>
                  <a:pt x="45720" y="1432560"/>
                </a:cubicBezTo>
                <a:cubicBezTo>
                  <a:pt x="36585" y="1459965"/>
                  <a:pt x="47668" y="1425742"/>
                  <a:pt x="38100" y="1459230"/>
                </a:cubicBezTo>
                <a:cubicBezTo>
                  <a:pt x="36997" y="1463092"/>
                  <a:pt x="35393" y="1466798"/>
                  <a:pt x="34290" y="1470660"/>
                </a:cubicBezTo>
                <a:cubicBezTo>
                  <a:pt x="32851" y="1475695"/>
                  <a:pt x="32543" y="1481087"/>
                  <a:pt x="30480" y="1485900"/>
                </a:cubicBezTo>
                <a:cubicBezTo>
                  <a:pt x="26502" y="1495183"/>
                  <a:pt x="18296" y="1501894"/>
                  <a:pt x="11430" y="1508760"/>
                </a:cubicBezTo>
                <a:cubicBezTo>
                  <a:pt x="10160" y="1513840"/>
                  <a:pt x="9125" y="1518984"/>
                  <a:pt x="7620" y="1524000"/>
                </a:cubicBezTo>
                <a:cubicBezTo>
                  <a:pt x="5312" y="1531693"/>
                  <a:pt x="0" y="1546860"/>
                  <a:pt x="0" y="1546860"/>
                </a:cubicBezTo>
              </a:path>
            </a:pathLst>
          </a:custGeom>
          <a:solidFill>
            <a:schemeClr val="accent6">
              <a:lumMod val="50000"/>
              <a:alpha val="0"/>
            </a:schemeClr>
          </a:solidFill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5-конечная звезда 67"/>
          <p:cNvSpPr/>
          <p:nvPr/>
        </p:nvSpPr>
        <p:spPr>
          <a:xfrm flipH="1">
            <a:off x="3000364" y="4214818"/>
            <a:ext cx="45719" cy="45719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3081903" y="4091295"/>
            <a:ext cx="732964" cy="560715"/>
          </a:xfrm>
          <a:custGeom>
            <a:avLst/>
            <a:gdLst>
              <a:gd name="connsiteX0" fmla="*/ 571887 w 732964"/>
              <a:gd name="connsiteY0" fmla="*/ 4455 h 560715"/>
              <a:gd name="connsiteX1" fmla="*/ 552837 w 732964"/>
              <a:gd name="connsiteY1" fmla="*/ 19695 h 560715"/>
              <a:gd name="connsiteX2" fmla="*/ 541407 w 732964"/>
              <a:gd name="connsiteY2" fmla="*/ 23505 h 560715"/>
              <a:gd name="connsiteX3" fmla="*/ 529977 w 732964"/>
              <a:gd name="connsiteY3" fmla="*/ 46365 h 560715"/>
              <a:gd name="connsiteX4" fmla="*/ 518547 w 732964"/>
              <a:gd name="connsiteY4" fmla="*/ 50175 h 560715"/>
              <a:gd name="connsiteX5" fmla="*/ 495687 w 732964"/>
              <a:gd name="connsiteY5" fmla="*/ 65415 h 560715"/>
              <a:gd name="connsiteX6" fmla="*/ 472827 w 732964"/>
              <a:gd name="connsiteY6" fmla="*/ 76845 h 560715"/>
              <a:gd name="connsiteX7" fmla="*/ 442347 w 732964"/>
              <a:gd name="connsiteY7" fmla="*/ 80655 h 560715"/>
              <a:gd name="connsiteX8" fmla="*/ 331857 w 732964"/>
              <a:gd name="connsiteY8" fmla="*/ 76845 h 560715"/>
              <a:gd name="connsiteX9" fmla="*/ 297567 w 732964"/>
              <a:gd name="connsiteY9" fmla="*/ 69225 h 560715"/>
              <a:gd name="connsiteX10" fmla="*/ 286137 w 732964"/>
              <a:gd name="connsiteY10" fmla="*/ 61605 h 560715"/>
              <a:gd name="connsiteX11" fmla="*/ 202317 w 732964"/>
              <a:gd name="connsiteY11" fmla="*/ 65415 h 560715"/>
              <a:gd name="connsiteX12" fmla="*/ 179457 w 732964"/>
              <a:gd name="connsiteY12" fmla="*/ 73035 h 560715"/>
              <a:gd name="connsiteX13" fmla="*/ 168027 w 732964"/>
              <a:gd name="connsiteY13" fmla="*/ 76845 h 560715"/>
              <a:gd name="connsiteX14" fmla="*/ 95637 w 732964"/>
              <a:gd name="connsiteY14" fmla="*/ 80655 h 560715"/>
              <a:gd name="connsiteX15" fmla="*/ 53727 w 732964"/>
              <a:gd name="connsiteY15" fmla="*/ 92085 h 560715"/>
              <a:gd name="connsiteX16" fmla="*/ 27057 w 732964"/>
              <a:gd name="connsiteY16" fmla="*/ 126375 h 560715"/>
              <a:gd name="connsiteX17" fmla="*/ 19437 w 732964"/>
              <a:gd name="connsiteY17" fmla="*/ 137805 h 560715"/>
              <a:gd name="connsiteX18" fmla="*/ 11817 w 732964"/>
              <a:gd name="connsiteY18" fmla="*/ 153045 h 560715"/>
              <a:gd name="connsiteX19" fmla="*/ 387 w 732964"/>
              <a:gd name="connsiteY19" fmla="*/ 175905 h 560715"/>
              <a:gd name="connsiteX20" fmla="*/ 4197 w 732964"/>
              <a:gd name="connsiteY20" fmla="*/ 198765 h 560715"/>
              <a:gd name="connsiteX21" fmla="*/ 11817 w 732964"/>
              <a:gd name="connsiteY21" fmla="*/ 221625 h 560715"/>
              <a:gd name="connsiteX22" fmla="*/ 15627 w 732964"/>
              <a:gd name="connsiteY22" fmla="*/ 244485 h 560715"/>
              <a:gd name="connsiteX23" fmla="*/ 27057 w 732964"/>
              <a:gd name="connsiteY23" fmla="*/ 286395 h 560715"/>
              <a:gd name="connsiteX24" fmla="*/ 38487 w 732964"/>
              <a:gd name="connsiteY24" fmla="*/ 294015 h 560715"/>
              <a:gd name="connsiteX25" fmla="*/ 49917 w 732964"/>
              <a:gd name="connsiteY25" fmla="*/ 332115 h 560715"/>
              <a:gd name="connsiteX26" fmla="*/ 53727 w 732964"/>
              <a:gd name="connsiteY26" fmla="*/ 343545 h 560715"/>
              <a:gd name="connsiteX27" fmla="*/ 57537 w 732964"/>
              <a:gd name="connsiteY27" fmla="*/ 354975 h 560715"/>
              <a:gd name="connsiteX28" fmla="*/ 68967 w 732964"/>
              <a:gd name="connsiteY28" fmla="*/ 393075 h 560715"/>
              <a:gd name="connsiteX29" fmla="*/ 72777 w 732964"/>
              <a:gd name="connsiteY29" fmla="*/ 404505 h 560715"/>
              <a:gd name="connsiteX30" fmla="*/ 76587 w 732964"/>
              <a:gd name="connsiteY30" fmla="*/ 415935 h 560715"/>
              <a:gd name="connsiteX31" fmla="*/ 91827 w 732964"/>
              <a:gd name="connsiteY31" fmla="*/ 423555 h 560715"/>
              <a:gd name="connsiteX32" fmla="*/ 107067 w 732964"/>
              <a:gd name="connsiteY32" fmla="*/ 434985 h 560715"/>
              <a:gd name="connsiteX33" fmla="*/ 133737 w 732964"/>
              <a:gd name="connsiteY33" fmla="*/ 442605 h 560715"/>
              <a:gd name="connsiteX34" fmla="*/ 156597 w 732964"/>
              <a:gd name="connsiteY34" fmla="*/ 450225 h 560715"/>
              <a:gd name="connsiteX35" fmla="*/ 160407 w 732964"/>
              <a:gd name="connsiteY35" fmla="*/ 461655 h 560715"/>
              <a:gd name="connsiteX36" fmla="*/ 164217 w 732964"/>
              <a:gd name="connsiteY36" fmla="*/ 503565 h 560715"/>
              <a:gd name="connsiteX37" fmla="*/ 187077 w 732964"/>
              <a:gd name="connsiteY37" fmla="*/ 511185 h 560715"/>
              <a:gd name="connsiteX38" fmla="*/ 198507 w 732964"/>
              <a:gd name="connsiteY38" fmla="*/ 518805 h 560715"/>
              <a:gd name="connsiteX39" fmla="*/ 225177 w 732964"/>
              <a:gd name="connsiteY39" fmla="*/ 549285 h 560715"/>
              <a:gd name="connsiteX40" fmla="*/ 248037 w 732964"/>
              <a:gd name="connsiteY40" fmla="*/ 556905 h 560715"/>
              <a:gd name="connsiteX41" fmla="*/ 259467 w 732964"/>
              <a:gd name="connsiteY41" fmla="*/ 560715 h 560715"/>
              <a:gd name="connsiteX42" fmla="*/ 282327 w 732964"/>
              <a:gd name="connsiteY42" fmla="*/ 556905 h 560715"/>
              <a:gd name="connsiteX43" fmla="*/ 289947 w 732964"/>
              <a:gd name="connsiteY43" fmla="*/ 545475 h 560715"/>
              <a:gd name="connsiteX44" fmla="*/ 293757 w 732964"/>
              <a:gd name="connsiteY44" fmla="*/ 534045 h 560715"/>
              <a:gd name="connsiteX45" fmla="*/ 305187 w 732964"/>
              <a:gd name="connsiteY45" fmla="*/ 511185 h 560715"/>
              <a:gd name="connsiteX46" fmla="*/ 308997 w 732964"/>
              <a:gd name="connsiteY46" fmla="*/ 450225 h 560715"/>
              <a:gd name="connsiteX47" fmla="*/ 312807 w 732964"/>
              <a:gd name="connsiteY47" fmla="*/ 438795 h 560715"/>
              <a:gd name="connsiteX48" fmla="*/ 324237 w 732964"/>
              <a:gd name="connsiteY48" fmla="*/ 446415 h 560715"/>
              <a:gd name="connsiteX49" fmla="*/ 331857 w 732964"/>
              <a:gd name="connsiteY49" fmla="*/ 469275 h 560715"/>
              <a:gd name="connsiteX50" fmla="*/ 366147 w 732964"/>
              <a:gd name="connsiteY50" fmla="*/ 488325 h 560715"/>
              <a:gd name="connsiteX51" fmla="*/ 392817 w 732964"/>
              <a:gd name="connsiteY51" fmla="*/ 484515 h 560715"/>
              <a:gd name="connsiteX52" fmla="*/ 404247 w 732964"/>
              <a:gd name="connsiteY52" fmla="*/ 457845 h 560715"/>
              <a:gd name="connsiteX53" fmla="*/ 408057 w 732964"/>
              <a:gd name="connsiteY53" fmla="*/ 446415 h 560715"/>
              <a:gd name="connsiteX54" fmla="*/ 430917 w 732964"/>
              <a:gd name="connsiteY54" fmla="*/ 431175 h 560715"/>
              <a:gd name="connsiteX55" fmla="*/ 449967 w 732964"/>
              <a:gd name="connsiteY55" fmla="*/ 457845 h 560715"/>
              <a:gd name="connsiteX56" fmla="*/ 457587 w 732964"/>
              <a:gd name="connsiteY56" fmla="*/ 469275 h 560715"/>
              <a:gd name="connsiteX57" fmla="*/ 472827 w 732964"/>
              <a:gd name="connsiteY57" fmla="*/ 473085 h 560715"/>
              <a:gd name="connsiteX58" fmla="*/ 484257 w 732964"/>
              <a:gd name="connsiteY58" fmla="*/ 476895 h 560715"/>
              <a:gd name="connsiteX59" fmla="*/ 495687 w 732964"/>
              <a:gd name="connsiteY59" fmla="*/ 473085 h 560715"/>
              <a:gd name="connsiteX60" fmla="*/ 514737 w 732964"/>
              <a:gd name="connsiteY60" fmla="*/ 457845 h 560715"/>
              <a:gd name="connsiteX61" fmla="*/ 533787 w 732964"/>
              <a:gd name="connsiteY61" fmla="*/ 442605 h 560715"/>
              <a:gd name="connsiteX62" fmla="*/ 541407 w 732964"/>
              <a:gd name="connsiteY62" fmla="*/ 431175 h 560715"/>
              <a:gd name="connsiteX63" fmla="*/ 552837 w 732964"/>
              <a:gd name="connsiteY63" fmla="*/ 423555 h 560715"/>
              <a:gd name="connsiteX64" fmla="*/ 556647 w 732964"/>
              <a:gd name="connsiteY64" fmla="*/ 404505 h 560715"/>
              <a:gd name="connsiteX65" fmla="*/ 564267 w 732964"/>
              <a:gd name="connsiteY65" fmla="*/ 381645 h 560715"/>
              <a:gd name="connsiteX66" fmla="*/ 568077 w 732964"/>
              <a:gd name="connsiteY66" fmla="*/ 347355 h 560715"/>
              <a:gd name="connsiteX67" fmla="*/ 571887 w 732964"/>
              <a:gd name="connsiteY67" fmla="*/ 335925 h 560715"/>
              <a:gd name="connsiteX68" fmla="*/ 575697 w 732964"/>
              <a:gd name="connsiteY68" fmla="*/ 320685 h 560715"/>
              <a:gd name="connsiteX69" fmla="*/ 583317 w 732964"/>
              <a:gd name="connsiteY69" fmla="*/ 297825 h 560715"/>
              <a:gd name="connsiteX70" fmla="*/ 590937 w 732964"/>
              <a:gd name="connsiteY70" fmla="*/ 236865 h 560715"/>
              <a:gd name="connsiteX71" fmla="*/ 609987 w 732964"/>
              <a:gd name="connsiteY71" fmla="*/ 217815 h 560715"/>
              <a:gd name="connsiteX72" fmla="*/ 621417 w 732964"/>
              <a:gd name="connsiteY72" fmla="*/ 214005 h 560715"/>
              <a:gd name="connsiteX73" fmla="*/ 632847 w 732964"/>
              <a:gd name="connsiteY73" fmla="*/ 206385 h 560715"/>
              <a:gd name="connsiteX74" fmla="*/ 709047 w 732964"/>
              <a:gd name="connsiteY74" fmla="*/ 194955 h 560715"/>
              <a:gd name="connsiteX75" fmla="*/ 720477 w 732964"/>
              <a:gd name="connsiteY75" fmla="*/ 187335 h 560715"/>
              <a:gd name="connsiteX76" fmla="*/ 731907 w 732964"/>
              <a:gd name="connsiteY76" fmla="*/ 175905 h 560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732964" h="560715">
                <a:moveTo>
                  <a:pt x="571887" y="4455"/>
                </a:moveTo>
                <a:cubicBezTo>
                  <a:pt x="543157" y="14032"/>
                  <a:pt x="577456" y="0"/>
                  <a:pt x="552837" y="19695"/>
                </a:cubicBezTo>
                <a:cubicBezTo>
                  <a:pt x="549701" y="22204"/>
                  <a:pt x="545217" y="22235"/>
                  <a:pt x="541407" y="23505"/>
                </a:cubicBezTo>
                <a:cubicBezTo>
                  <a:pt x="538897" y="31035"/>
                  <a:pt x="536691" y="40994"/>
                  <a:pt x="529977" y="46365"/>
                </a:cubicBezTo>
                <a:cubicBezTo>
                  <a:pt x="526841" y="48874"/>
                  <a:pt x="522058" y="48225"/>
                  <a:pt x="518547" y="50175"/>
                </a:cubicBezTo>
                <a:cubicBezTo>
                  <a:pt x="510541" y="54623"/>
                  <a:pt x="503307" y="60335"/>
                  <a:pt x="495687" y="65415"/>
                </a:cubicBezTo>
                <a:cubicBezTo>
                  <a:pt x="486536" y="71516"/>
                  <a:pt x="483672" y="74873"/>
                  <a:pt x="472827" y="76845"/>
                </a:cubicBezTo>
                <a:cubicBezTo>
                  <a:pt x="462753" y="78677"/>
                  <a:pt x="452507" y="79385"/>
                  <a:pt x="442347" y="80655"/>
                </a:cubicBezTo>
                <a:cubicBezTo>
                  <a:pt x="399991" y="94774"/>
                  <a:pt x="430861" y="86127"/>
                  <a:pt x="331857" y="76845"/>
                </a:cubicBezTo>
                <a:cubicBezTo>
                  <a:pt x="324653" y="76170"/>
                  <a:pt x="306127" y="73505"/>
                  <a:pt x="297567" y="69225"/>
                </a:cubicBezTo>
                <a:cubicBezTo>
                  <a:pt x="293471" y="67177"/>
                  <a:pt x="289947" y="64145"/>
                  <a:pt x="286137" y="61605"/>
                </a:cubicBezTo>
                <a:cubicBezTo>
                  <a:pt x="258197" y="62875"/>
                  <a:pt x="230127" y="62435"/>
                  <a:pt x="202317" y="65415"/>
                </a:cubicBezTo>
                <a:cubicBezTo>
                  <a:pt x="194331" y="66271"/>
                  <a:pt x="187077" y="70495"/>
                  <a:pt x="179457" y="73035"/>
                </a:cubicBezTo>
                <a:cubicBezTo>
                  <a:pt x="175647" y="74305"/>
                  <a:pt x="172038" y="76634"/>
                  <a:pt x="168027" y="76845"/>
                </a:cubicBezTo>
                <a:lnTo>
                  <a:pt x="95637" y="80655"/>
                </a:lnTo>
                <a:cubicBezTo>
                  <a:pt x="61261" y="89249"/>
                  <a:pt x="75092" y="84963"/>
                  <a:pt x="53727" y="92085"/>
                </a:cubicBezTo>
                <a:cubicBezTo>
                  <a:pt x="35821" y="109991"/>
                  <a:pt x="45286" y="99032"/>
                  <a:pt x="27057" y="126375"/>
                </a:cubicBezTo>
                <a:cubicBezTo>
                  <a:pt x="24517" y="130185"/>
                  <a:pt x="21485" y="133709"/>
                  <a:pt x="19437" y="137805"/>
                </a:cubicBezTo>
                <a:cubicBezTo>
                  <a:pt x="16897" y="142885"/>
                  <a:pt x="14635" y="148114"/>
                  <a:pt x="11817" y="153045"/>
                </a:cubicBezTo>
                <a:cubicBezTo>
                  <a:pt x="0" y="173725"/>
                  <a:pt x="7372" y="154949"/>
                  <a:pt x="387" y="175905"/>
                </a:cubicBezTo>
                <a:cubicBezTo>
                  <a:pt x="1657" y="183525"/>
                  <a:pt x="2323" y="191271"/>
                  <a:pt x="4197" y="198765"/>
                </a:cubicBezTo>
                <a:cubicBezTo>
                  <a:pt x="6145" y="206557"/>
                  <a:pt x="10497" y="213702"/>
                  <a:pt x="11817" y="221625"/>
                </a:cubicBezTo>
                <a:cubicBezTo>
                  <a:pt x="13087" y="229245"/>
                  <a:pt x="14535" y="236838"/>
                  <a:pt x="15627" y="244485"/>
                </a:cubicBezTo>
                <a:cubicBezTo>
                  <a:pt x="18256" y="262891"/>
                  <a:pt x="14539" y="273877"/>
                  <a:pt x="27057" y="286395"/>
                </a:cubicBezTo>
                <a:cubicBezTo>
                  <a:pt x="30295" y="289633"/>
                  <a:pt x="34677" y="291475"/>
                  <a:pt x="38487" y="294015"/>
                </a:cubicBezTo>
                <a:cubicBezTo>
                  <a:pt x="44245" y="317047"/>
                  <a:pt x="40641" y="304287"/>
                  <a:pt x="49917" y="332115"/>
                </a:cubicBezTo>
                <a:lnTo>
                  <a:pt x="53727" y="343545"/>
                </a:lnTo>
                <a:cubicBezTo>
                  <a:pt x="54997" y="347355"/>
                  <a:pt x="56563" y="351079"/>
                  <a:pt x="57537" y="354975"/>
                </a:cubicBezTo>
                <a:cubicBezTo>
                  <a:pt x="63295" y="378007"/>
                  <a:pt x="59691" y="365247"/>
                  <a:pt x="68967" y="393075"/>
                </a:cubicBezTo>
                <a:lnTo>
                  <a:pt x="72777" y="404505"/>
                </a:lnTo>
                <a:cubicBezTo>
                  <a:pt x="74047" y="408315"/>
                  <a:pt x="72995" y="414139"/>
                  <a:pt x="76587" y="415935"/>
                </a:cubicBezTo>
                <a:cubicBezTo>
                  <a:pt x="81667" y="418475"/>
                  <a:pt x="87011" y="420545"/>
                  <a:pt x="91827" y="423555"/>
                </a:cubicBezTo>
                <a:cubicBezTo>
                  <a:pt x="97212" y="426920"/>
                  <a:pt x="101554" y="431835"/>
                  <a:pt x="107067" y="434985"/>
                </a:cubicBezTo>
                <a:cubicBezTo>
                  <a:pt x="111784" y="437681"/>
                  <a:pt x="129830" y="441433"/>
                  <a:pt x="133737" y="442605"/>
                </a:cubicBezTo>
                <a:cubicBezTo>
                  <a:pt x="141430" y="444913"/>
                  <a:pt x="156597" y="450225"/>
                  <a:pt x="156597" y="450225"/>
                </a:cubicBezTo>
                <a:cubicBezTo>
                  <a:pt x="157867" y="454035"/>
                  <a:pt x="159839" y="457679"/>
                  <a:pt x="160407" y="461655"/>
                </a:cubicBezTo>
                <a:cubicBezTo>
                  <a:pt x="162391" y="475542"/>
                  <a:pt x="157567" y="491214"/>
                  <a:pt x="164217" y="503565"/>
                </a:cubicBezTo>
                <a:cubicBezTo>
                  <a:pt x="168025" y="510637"/>
                  <a:pt x="180394" y="506730"/>
                  <a:pt x="187077" y="511185"/>
                </a:cubicBezTo>
                <a:lnTo>
                  <a:pt x="198507" y="518805"/>
                </a:lnTo>
                <a:cubicBezTo>
                  <a:pt x="208266" y="533443"/>
                  <a:pt x="210138" y="542601"/>
                  <a:pt x="225177" y="549285"/>
                </a:cubicBezTo>
                <a:cubicBezTo>
                  <a:pt x="232517" y="552547"/>
                  <a:pt x="240417" y="554365"/>
                  <a:pt x="248037" y="556905"/>
                </a:cubicBezTo>
                <a:lnTo>
                  <a:pt x="259467" y="560715"/>
                </a:lnTo>
                <a:cubicBezTo>
                  <a:pt x="267087" y="559445"/>
                  <a:pt x="275417" y="560360"/>
                  <a:pt x="282327" y="556905"/>
                </a:cubicBezTo>
                <a:cubicBezTo>
                  <a:pt x="286423" y="554857"/>
                  <a:pt x="287899" y="549571"/>
                  <a:pt x="289947" y="545475"/>
                </a:cubicBezTo>
                <a:cubicBezTo>
                  <a:pt x="291743" y="541883"/>
                  <a:pt x="291961" y="537637"/>
                  <a:pt x="293757" y="534045"/>
                </a:cubicBezTo>
                <a:cubicBezTo>
                  <a:pt x="308529" y="504502"/>
                  <a:pt x="295610" y="539915"/>
                  <a:pt x="305187" y="511185"/>
                </a:cubicBezTo>
                <a:cubicBezTo>
                  <a:pt x="306457" y="490865"/>
                  <a:pt x="306866" y="470473"/>
                  <a:pt x="308997" y="450225"/>
                </a:cubicBezTo>
                <a:cubicBezTo>
                  <a:pt x="309417" y="446231"/>
                  <a:pt x="308911" y="439769"/>
                  <a:pt x="312807" y="438795"/>
                </a:cubicBezTo>
                <a:cubicBezTo>
                  <a:pt x="317249" y="437684"/>
                  <a:pt x="320427" y="443875"/>
                  <a:pt x="324237" y="446415"/>
                </a:cubicBezTo>
                <a:cubicBezTo>
                  <a:pt x="326777" y="454035"/>
                  <a:pt x="325174" y="464820"/>
                  <a:pt x="331857" y="469275"/>
                </a:cubicBezTo>
                <a:cubicBezTo>
                  <a:pt x="358059" y="486743"/>
                  <a:pt x="346029" y="481619"/>
                  <a:pt x="366147" y="488325"/>
                </a:cubicBezTo>
                <a:cubicBezTo>
                  <a:pt x="375037" y="487055"/>
                  <a:pt x="384611" y="488162"/>
                  <a:pt x="392817" y="484515"/>
                </a:cubicBezTo>
                <a:cubicBezTo>
                  <a:pt x="400410" y="481140"/>
                  <a:pt x="402679" y="463333"/>
                  <a:pt x="404247" y="457845"/>
                </a:cubicBezTo>
                <a:cubicBezTo>
                  <a:pt x="405350" y="453983"/>
                  <a:pt x="405217" y="449255"/>
                  <a:pt x="408057" y="446415"/>
                </a:cubicBezTo>
                <a:cubicBezTo>
                  <a:pt x="414533" y="439939"/>
                  <a:pt x="430917" y="431175"/>
                  <a:pt x="430917" y="431175"/>
                </a:cubicBezTo>
                <a:cubicBezTo>
                  <a:pt x="448875" y="458112"/>
                  <a:pt x="426338" y="424764"/>
                  <a:pt x="449967" y="457845"/>
                </a:cubicBezTo>
                <a:cubicBezTo>
                  <a:pt x="452629" y="461571"/>
                  <a:pt x="453777" y="466735"/>
                  <a:pt x="457587" y="469275"/>
                </a:cubicBezTo>
                <a:cubicBezTo>
                  <a:pt x="461944" y="472180"/>
                  <a:pt x="467792" y="471646"/>
                  <a:pt x="472827" y="473085"/>
                </a:cubicBezTo>
                <a:cubicBezTo>
                  <a:pt x="476689" y="474188"/>
                  <a:pt x="480447" y="475625"/>
                  <a:pt x="484257" y="476895"/>
                </a:cubicBezTo>
                <a:cubicBezTo>
                  <a:pt x="488067" y="475625"/>
                  <a:pt x="492551" y="475594"/>
                  <a:pt x="495687" y="473085"/>
                </a:cubicBezTo>
                <a:cubicBezTo>
                  <a:pt x="520306" y="453390"/>
                  <a:pt x="486007" y="467422"/>
                  <a:pt x="514737" y="457845"/>
                </a:cubicBezTo>
                <a:cubicBezTo>
                  <a:pt x="536575" y="425088"/>
                  <a:pt x="507497" y="463637"/>
                  <a:pt x="533787" y="442605"/>
                </a:cubicBezTo>
                <a:cubicBezTo>
                  <a:pt x="537363" y="439744"/>
                  <a:pt x="538169" y="434413"/>
                  <a:pt x="541407" y="431175"/>
                </a:cubicBezTo>
                <a:cubicBezTo>
                  <a:pt x="544645" y="427937"/>
                  <a:pt x="549027" y="426095"/>
                  <a:pt x="552837" y="423555"/>
                </a:cubicBezTo>
                <a:cubicBezTo>
                  <a:pt x="554107" y="417205"/>
                  <a:pt x="554943" y="410753"/>
                  <a:pt x="556647" y="404505"/>
                </a:cubicBezTo>
                <a:cubicBezTo>
                  <a:pt x="558760" y="396756"/>
                  <a:pt x="564267" y="381645"/>
                  <a:pt x="564267" y="381645"/>
                </a:cubicBezTo>
                <a:cubicBezTo>
                  <a:pt x="565537" y="370215"/>
                  <a:pt x="566186" y="358699"/>
                  <a:pt x="568077" y="347355"/>
                </a:cubicBezTo>
                <a:cubicBezTo>
                  <a:pt x="568737" y="343394"/>
                  <a:pt x="570784" y="339787"/>
                  <a:pt x="571887" y="335925"/>
                </a:cubicBezTo>
                <a:cubicBezTo>
                  <a:pt x="573326" y="330890"/>
                  <a:pt x="574192" y="325701"/>
                  <a:pt x="575697" y="320685"/>
                </a:cubicBezTo>
                <a:cubicBezTo>
                  <a:pt x="578005" y="312992"/>
                  <a:pt x="583317" y="297825"/>
                  <a:pt x="583317" y="297825"/>
                </a:cubicBezTo>
                <a:cubicBezTo>
                  <a:pt x="584044" y="288371"/>
                  <a:pt x="582713" y="253313"/>
                  <a:pt x="590937" y="236865"/>
                </a:cubicBezTo>
                <a:cubicBezTo>
                  <a:pt x="596017" y="226705"/>
                  <a:pt x="599827" y="222895"/>
                  <a:pt x="609987" y="217815"/>
                </a:cubicBezTo>
                <a:cubicBezTo>
                  <a:pt x="613579" y="216019"/>
                  <a:pt x="617825" y="215801"/>
                  <a:pt x="621417" y="214005"/>
                </a:cubicBezTo>
                <a:cubicBezTo>
                  <a:pt x="625513" y="211957"/>
                  <a:pt x="628663" y="208245"/>
                  <a:pt x="632847" y="206385"/>
                </a:cubicBezTo>
                <a:cubicBezTo>
                  <a:pt x="660771" y="193974"/>
                  <a:pt x="673985" y="197459"/>
                  <a:pt x="709047" y="194955"/>
                </a:cubicBezTo>
                <a:cubicBezTo>
                  <a:pt x="712857" y="192415"/>
                  <a:pt x="717239" y="190573"/>
                  <a:pt x="720477" y="187335"/>
                </a:cubicBezTo>
                <a:cubicBezTo>
                  <a:pt x="732964" y="174848"/>
                  <a:pt x="722364" y="175905"/>
                  <a:pt x="731907" y="175905"/>
                </a:cubicBezTo>
              </a:path>
            </a:pathLst>
          </a:custGeom>
          <a:solidFill>
            <a:schemeClr val="accent3">
              <a:lumMod val="75000"/>
              <a:alpha val="47000"/>
            </a:schemeClr>
          </a:solidFill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6"/>
          <p:cNvGrpSpPr/>
          <p:nvPr/>
        </p:nvGrpSpPr>
        <p:grpSpPr>
          <a:xfrm>
            <a:off x="428596" y="0"/>
            <a:ext cx="9001188" cy="1143008"/>
            <a:chOff x="428596" y="0"/>
            <a:chExt cx="9001188" cy="1143008"/>
          </a:xfrm>
        </p:grpSpPr>
        <p:grpSp>
          <p:nvGrpSpPr>
            <p:cNvPr id="3" name="Группа 3"/>
            <p:cNvGrpSpPr/>
            <p:nvPr/>
          </p:nvGrpSpPr>
          <p:grpSpPr>
            <a:xfrm>
              <a:off x="428596" y="0"/>
              <a:ext cx="8286784" cy="1143008"/>
              <a:chOff x="142887" y="0"/>
              <a:chExt cx="8286784" cy="1143008"/>
            </a:xfrm>
          </p:grpSpPr>
          <p:sp>
            <p:nvSpPr>
              <p:cNvPr id="30" name="Пятиугольник 29"/>
              <p:cNvSpPr/>
              <p:nvPr/>
            </p:nvSpPr>
            <p:spPr>
              <a:xfrm rot="10800000">
                <a:off x="142887" y="0"/>
                <a:ext cx="8286784" cy="1143008"/>
              </a:xfrm>
              <a:prstGeom prst="homePlate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</p:sp>
          <p:sp>
            <p:nvSpPr>
              <p:cNvPr id="31" name="Пятиугольник 4"/>
              <p:cNvSpPr/>
              <p:nvPr/>
            </p:nvSpPr>
            <p:spPr>
              <a:xfrm rot="21600000">
                <a:off x="428643" y="0"/>
                <a:ext cx="8001028" cy="114300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504035" tIns="198120" rIns="369824" bIns="198120" numCol="1" spcCol="1270" anchor="ctr" anchorCtr="0">
                <a:noAutofit/>
              </a:bodyPr>
              <a:lstStyle/>
              <a:p>
                <a:pPr lvl="0" algn="ctr" defTabSz="2311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4000" b="1" kern="1200" cap="none" spc="0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2143108" y="214290"/>
              <a:ext cx="72866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Практическая работа</a:t>
              </a:r>
              <a:endPara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500034" y="0"/>
            <a:ext cx="7500990" cy="6858000"/>
            <a:chOff x="5643570" y="2000240"/>
            <a:chExt cx="3000396" cy="2786082"/>
          </a:xfrm>
        </p:grpSpPr>
        <p:pic>
          <p:nvPicPr>
            <p:cNvPr id="58" name="Picture 2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l="61178" t="19062" r="12320" b="41562"/>
            <a:stretch>
              <a:fillRect/>
            </a:stretch>
          </p:blipFill>
          <p:spPr bwMode="auto">
            <a:xfrm>
              <a:off x="5643570" y="2000240"/>
              <a:ext cx="3000396" cy="2786082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43" name="Полилиния 42"/>
            <p:cNvSpPr/>
            <p:nvPr/>
          </p:nvSpPr>
          <p:spPr>
            <a:xfrm>
              <a:off x="6072198" y="3429000"/>
              <a:ext cx="364101" cy="425286"/>
            </a:xfrm>
            <a:custGeom>
              <a:avLst/>
              <a:gdLst>
                <a:gd name="connsiteX0" fmla="*/ 14813 w 364101"/>
                <a:gd name="connsiteY0" fmla="*/ 26670 h 425286"/>
                <a:gd name="connsiteX1" fmla="*/ 22433 w 364101"/>
                <a:gd name="connsiteY1" fmla="*/ 60960 h 425286"/>
                <a:gd name="connsiteX2" fmla="*/ 30053 w 364101"/>
                <a:gd name="connsiteY2" fmla="*/ 72390 h 425286"/>
                <a:gd name="connsiteX3" fmla="*/ 64343 w 364101"/>
                <a:gd name="connsiteY3" fmla="*/ 91440 h 425286"/>
                <a:gd name="connsiteX4" fmla="*/ 83393 w 364101"/>
                <a:gd name="connsiteY4" fmla="*/ 121920 h 425286"/>
                <a:gd name="connsiteX5" fmla="*/ 87203 w 364101"/>
                <a:gd name="connsiteY5" fmla="*/ 133350 h 425286"/>
                <a:gd name="connsiteX6" fmla="*/ 91013 w 364101"/>
                <a:gd name="connsiteY6" fmla="*/ 224790 h 425286"/>
                <a:gd name="connsiteX7" fmla="*/ 94823 w 364101"/>
                <a:gd name="connsiteY7" fmla="*/ 236220 h 425286"/>
                <a:gd name="connsiteX8" fmla="*/ 106253 w 364101"/>
                <a:gd name="connsiteY8" fmla="*/ 240030 h 425286"/>
                <a:gd name="connsiteX9" fmla="*/ 117683 w 364101"/>
                <a:gd name="connsiteY9" fmla="*/ 278130 h 425286"/>
                <a:gd name="connsiteX10" fmla="*/ 121493 w 364101"/>
                <a:gd name="connsiteY10" fmla="*/ 297180 h 425286"/>
                <a:gd name="connsiteX11" fmla="*/ 129113 w 364101"/>
                <a:gd name="connsiteY11" fmla="*/ 320040 h 425286"/>
                <a:gd name="connsiteX12" fmla="*/ 132923 w 364101"/>
                <a:gd name="connsiteY12" fmla="*/ 335280 h 425286"/>
                <a:gd name="connsiteX13" fmla="*/ 144353 w 364101"/>
                <a:gd name="connsiteY13" fmla="*/ 396240 h 425286"/>
                <a:gd name="connsiteX14" fmla="*/ 148163 w 364101"/>
                <a:gd name="connsiteY14" fmla="*/ 407670 h 425286"/>
                <a:gd name="connsiteX15" fmla="*/ 159593 w 364101"/>
                <a:gd name="connsiteY15" fmla="*/ 415290 h 425286"/>
                <a:gd name="connsiteX16" fmla="*/ 171023 w 364101"/>
                <a:gd name="connsiteY16" fmla="*/ 411480 h 425286"/>
                <a:gd name="connsiteX17" fmla="*/ 193883 w 364101"/>
                <a:gd name="connsiteY17" fmla="*/ 400050 h 425286"/>
                <a:gd name="connsiteX18" fmla="*/ 235793 w 364101"/>
                <a:gd name="connsiteY18" fmla="*/ 396240 h 425286"/>
                <a:gd name="connsiteX19" fmla="*/ 258653 w 364101"/>
                <a:gd name="connsiteY19" fmla="*/ 388620 h 425286"/>
                <a:gd name="connsiteX20" fmla="*/ 270083 w 364101"/>
                <a:gd name="connsiteY20" fmla="*/ 384810 h 425286"/>
                <a:gd name="connsiteX21" fmla="*/ 311993 w 364101"/>
                <a:gd name="connsiteY21" fmla="*/ 381000 h 425286"/>
                <a:gd name="connsiteX22" fmla="*/ 323423 w 364101"/>
                <a:gd name="connsiteY22" fmla="*/ 377190 h 425286"/>
                <a:gd name="connsiteX23" fmla="*/ 346283 w 364101"/>
                <a:gd name="connsiteY23" fmla="*/ 361950 h 425286"/>
                <a:gd name="connsiteX24" fmla="*/ 350093 w 364101"/>
                <a:gd name="connsiteY24" fmla="*/ 285750 h 425286"/>
                <a:gd name="connsiteX25" fmla="*/ 338663 w 364101"/>
                <a:gd name="connsiteY25" fmla="*/ 281940 h 425286"/>
                <a:gd name="connsiteX26" fmla="*/ 327233 w 364101"/>
                <a:gd name="connsiteY26" fmla="*/ 274320 h 425286"/>
                <a:gd name="connsiteX27" fmla="*/ 311993 w 364101"/>
                <a:gd name="connsiteY27" fmla="*/ 251460 h 425286"/>
                <a:gd name="connsiteX28" fmla="*/ 277703 w 364101"/>
                <a:gd name="connsiteY28" fmla="*/ 232410 h 425286"/>
                <a:gd name="connsiteX29" fmla="*/ 266273 w 364101"/>
                <a:gd name="connsiteY29" fmla="*/ 224790 h 425286"/>
                <a:gd name="connsiteX30" fmla="*/ 254843 w 364101"/>
                <a:gd name="connsiteY30" fmla="*/ 217170 h 425286"/>
                <a:gd name="connsiteX31" fmla="*/ 239603 w 364101"/>
                <a:gd name="connsiteY31" fmla="*/ 194310 h 425286"/>
                <a:gd name="connsiteX32" fmla="*/ 228173 w 364101"/>
                <a:gd name="connsiteY32" fmla="*/ 152400 h 425286"/>
                <a:gd name="connsiteX33" fmla="*/ 216743 w 364101"/>
                <a:gd name="connsiteY33" fmla="*/ 140970 h 425286"/>
                <a:gd name="connsiteX34" fmla="*/ 201503 w 364101"/>
                <a:gd name="connsiteY34" fmla="*/ 118110 h 425286"/>
                <a:gd name="connsiteX35" fmla="*/ 193883 w 364101"/>
                <a:gd name="connsiteY35" fmla="*/ 106680 h 425286"/>
                <a:gd name="connsiteX36" fmla="*/ 171023 w 364101"/>
                <a:gd name="connsiteY36" fmla="*/ 91440 h 425286"/>
                <a:gd name="connsiteX37" fmla="*/ 159593 w 364101"/>
                <a:gd name="connsiteY37" fmla="*/ 68580 h 425286"/>
                <a:gd name="connsiteX38" fmla="*/ 155783 w 364101"/>
                <a:gd name="connsiteY38" fmla="*/ 57150 h 425286"/>
                <a:gd name="connsiteX39" fmla="*/ 132923 w 364101"/>
                <a:gd name="connsiteY39" fmla="*/ 30480 h 425286"/>
                <a:gd name="connsiteX40" fmla="*/ 106253 w 364101"/>
                <a:gd name="connsiteY40" fmla="*/ 15240 h 425286"/>
                <a:gd name="connsiteX41" fmla="*/ 94823 w 364101"/>
                <a:gd name="connsiteY41" fmla="*/ 7620 h 425286"/>
                <a:gd name="connsiteX42" fmla="*/ 75773 w 364101"/>
                <a:gd name="connsiteY42" fmla="*/ 3810 h 425286"/>
                <a:gd name="connsiteX43" fmla="*/ 60533 w 364101"/>
                <a:gd name="connsiteY43" fmla="*/ 0 h 425286"/>
                <a:gd name="connsiteX44" fmla="*/ 14813 w 364101"/>
                <a:gd name="connsiteY44" fmla="*/ 3810 h 425286"/>
                <a:gd name="connsiteX45" fmla="*/ 3383 w 364101"/>
                <a:gd name="connsiteY45" fmla="*/ 7620 h 425286"/>
                <a:gd name="connsiteX46" fmla="*/ 22433 w 364101"/>
                <a:gd name="connsiteY46" fmla="*/ 22860 h 425286"/>
                <a:gd name="connsiteX47" fmla="*/ 14813 w 364101"/>
                <a:gd name="connsiteY47" fmla="*/ 26670 h 425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64101" h="425286">
                  <a:moveTo>
                    <a:pt x="14813" y="26670"/>
                  </a:moveTo>
                  <a:cubicBezTo>
                    <a:pt x="16276" y="35450"/>
                    <a:pt x="17743" y="51581"/>
                    <a:pt x="22433" y="60960"/>
                  </a:cubicBezTo>
                  <a:cubicBezTo>
                    <a:pt x="24481" y="65056"/>
                    <a:pt x="26576" y="69410"/>
                    <a:pt x="30053" y="72390"/>
                  </a:cubicBezTo>
                  <a:cubicBezTo>
                    <a:pt x="36751" y="78131"/>
                    <a:pt x="55689" y="87113"/>
                    <a:pt x="64343" y="91440"/>
                  </a:cubicBezTo>
                  <a:cubicBezTo>
                    <a:pt x="70388" y="100507"/>
                    <a:pt x="78798" y="112729"/>
                    <a:pt x="83393" y="121920"/>
                  </a:cubicBezTo>
                  <a:cubicBezTo>
                    <a:pt x="85189" y="125512"/>
                    <a:pt x="85933" y="129540"/>
                    <a:pt x="87203" y="133350"/>
                  </a:cubicBezTo>
                  <a:cubicBezTo>
                    <a:pt x="88473" y="163830"/>
                    <a:pt x="88759" y="194367"/>
                    <a:pt x="91013" y="224790"/>
                  </a:cubicBezTo>
                  <a:cubicBezTo>
                    <a:pt x="91310" y="228795"/>
                    <a:pt x="91983" y="233380"/>
                    <a:pt x="94823" y="236220"/>
                  </a:cubicBezTo>
                  <a:cubicBezTo>
                    <a:pt x="97663" y="239060"/>
                    <a:pt x="102443" y="238760"/>
                    <a:pt x="106253" y="240030"/>
                  </a:cubicBezTo>
                  <a:cubicBezTo>
                    <a:pt x="112585" y="259025"/>
                    <a:pt x="113844" y="260856"/>
                    <a:pt x="117683" y="278130"/>
                  </a:cubicBezTo>
                  <a:cubicBezTo>
                    <a:pt x="119088" y="284452"/>
                    <a:pt x="119789" y="290932"/>
                    <a:pt x="121493" y="297180"/>
                  </a:cubicBezTo>
                  <a:cubicBezTo>
                    <a:pt x="123606" y="304929"/>
                    <a:pt x="127165" y="312248"/>
                    <a:pt x="129113" y="320040"/>
                  </a:cubicBezTo>
                  <a:lnTo>
                    <a:pt x="132923" y="335280"/>
                  </a:lnTo>
                  <a:cubicBezTo>
                    <a:pt x="139847" y="425286"/>
                    <a:pt x="126784" y="361102"/>
                    <a:pt x="144353" y="396240"/>
                  </a:cubicBezTo>
                  <a:cubicBezTo>
                    <a:pt x="146149" y="399832"/>
                    <a:pt x="145654" y="404534"/>
                    <a:pt x="148163" y="407670"/>
                  </a:cubicBezTo>
                  <a:cubicBezTo>
                    <a:pt x="151024" y="411246"/>
                    <a:pt x="155783" y="412750"/>
                    <a:pt x="159593" y="415290"/>
                  </a:cubicBezTo>
                  <a:cubicBezTo>
                    <a:pt x="163403" y="414020"/>
                    <a:pt x="167431" y="413276"/>
                    <a:pt x="171023" y="411480"/>
                  </a:cubicBezTo>
                  <a:cubicBezTo>
                    <a:pt x="183096" y="405444"/>
                    <a:pt x="180476" y="401965"/>
                    <a:pt x="193883" y="400050"/>
                  </a:cubicBezTo>
                  <a:cubicBezTo>
                    <a:pt x="207770" y="398066"/>
                    <a:pt x="221823" y="397510"/>
                    <a:pt x="235793" y="396240"/>
                  </a:cubicBezTo>
                  <a:lnTo>
                    <a:pt x="258653" y="388620"/>
                  </a:lnTo>
                  <a:cubicBezTo>
                    <a:pt x="262463" y="387350"/>
                    <a:pt x="266083" y="385174"/>
                    <a:pt x="270083" y="384810"/>
                  </a:cubicBezTo>
                  <a:lnTo>
                    <a:pt x="311993" y="381000"/>
                  </a:lnTo>
                  <a:cubicBezTo>
                    <a:pt x="315803" y="379730"/>
                    <a:pt x="319912" y="379140"/>
                    <a:pt x="323423" y="377190"/>
                  </a:cubicBezTo>
                  <a:cubicBezTo>
                    <a:pt x="331429" y="372742"/>
                    <a:pt x="346283" y="361950"/>
                    <a:pt x="346283" y="361950"/>
                  </a:cubicBezTo>
                  <a:cubicBezTo>
                    <a:pt x="364101" y="335224"/>
                    <a:pt x="362670" y="342345"/>
                    <a:pt x="350093" y="285750"/>
                  </a:cubicBezTo>
                  <a:cubicBezTo>
                    <a:pt x="349222" y="281830"/>
                    <a:pt x="342255" y="283736"/>
                    <a:pt x="338663" y="281940"/>
                  </a:cubicBezTo>
                  <a:cubicBezTo>
                    <a:pt x="334567" y="279892"/>
                    <a:pt x="331043" y="276860"/>
                    <a:pt x="327233" y="274320"/>
                  </a:cubicBezTo>
                  <a:cubicBezTo>
                    <a:pt x="322153" y="266700"/>
                    <a:pt x="320681" y="254356"/>
                    <a:pt x="311993" y="251460"/>
                  </a:cubicBezTo>
                  <a:cubicBezTo>
                    <a:pt x="291875" y="244754"/>
                    <a:pt x="303905" y="249878"/>
                    <a:pt x="277703" y="232410"/>
                  </a:cubicBezTo>
                  <a:lnTo>
                    <a:pt x="266273" y="224790"/>
                  </a:lnTo>
                  <a:lnTo>
                    <a:pt x="254843" y="217170"/>
                  </a:lnTo>
                  <a:cubicBezTo>
                    <a:pt x="249763" y="209550"/>
                    <a:pt x="241399" y="203290"/>
                    <a:pt x="239603" y="194310"/>
                  </a:cubicBezTo>
                  <a:cubicBezTo>
                    <a:pt x="238115" y="186870"/>
                    <a:pt x="233007" y="157234"/>
                    <a:pt x="228173" y="152400"/>
                  </a:cubicBezTo>
                  <a:cubicBezTo>
                    <a:pt x="224363" y="148590"/>
                    <a:pt x="220051" y="145223"/>
                    <a:pt x="216743" y="140970"/>
                  </a:cubicBezTo>
                  <a:cubicBezTo>
                    <a:pt x="211120" y="133741"/>
                    <a:pt x="206583" y="125730"/>
                    <a:pt x="201503" y="118110"/>
                  </a:cubicBezTo>
                  <a:cubicBezTo>
                    <a:pt x="198963" y="114300"/>
                    <a:pt x="197693" y="109220"/>
                    <a:pt x="193883" y="106680"/>
                  </a:cubicBezTo>
                  <a:lnTo>
                    <a:pt x="171023" y="91440"/>
                  </a:lnTo>
                  <a:cubicBezTo>
                    <a:pt x="161446" y="62710"/>
                    <a:pt x="174365" y="98123"/>
                    <a:pt x="159593" y="68580"/>
                  </a:cubicBezTo>
                  <a:cubicBezTo>
                    <a:pt x="157797" y="64988"/>
                    <a:pt x="157579" y="60742"/>
                    <a:pt x="155783" y="57150"/>
                  </a:cubicBezTo>
                  <a:cubicBezTo>
                    <a:pt x="150727" y="47039"/>
                    <a:pt x="141125" y="37511"/>
                    <a:pt x="132923" y="30480"/>
                  </a:cubicBezTo>
                  <a:cubicBezTo>
                    <a:pt x="123641" y="22524"/>
                    <a:pt x="117063" y="21417"/>
                    <a:pt x="106253" y="15240"/>
                  </a:cubicBezTo>
                  <a:cubicBezTo>
                    <a:pt x="102277" y="12968"/>
                    <a:pt x="99110" y="9228"/>
                    <a:pt x="94823" y="7620"/>
                  </a:cubicBezTo>
                  <a:cubicBezTo>
                    <a:pt x="88760" y="5346"/>
                    <a:pt x="82095" y="5215"/>
                    <a:pt x="75773" y="3810"/>
                  </a:cubicBezTo>
                  <a:cubicBezTo>
                    <a:pt x="70661" y="2674"/>
                    <a:pt x="65613" y="1270"/>
                    <a:pt x="60533" y="0"/>
                  </a:cubicBezTo>
                  <a:cubicBezTo>
                    <a:pt x="45293" y="1270"/>
                    <a:pt x="29972" y="1789"/>
                    <a:pt x="14813" y="3810"/>
                  </a:cubicBezTo>
                  <a:cubicBezTo>
                    <a:pt x="10832" y="4341"/>
                    <a:pt x="4357" y="3724"/>
                    <a:pt x="3383" y="7620"/>
                  </a:cubicBezTo>
                  <a:cubicBezTo>
                    <a:pt x="0" y="21151"/>
                    <a:pt x="18263" y="18690"/>
                    <a:pt x="22433" y="22860"/>
                  </a:cubicBezTo>
                  <a:lnTo>
                    <a:pt x="14813" y="26670"/>
                  </a:lnTo>
                  <a:close/>
                </a:path>
              </a:pathLst>
            </a:custGeom>
            <a:solidFill>
              <a:schemeClr val="accent6">
                <a:lumMod val="75000"/>
                <a:alpha val="35000"/>
              </a:schemeClr>
            </a:solidFill>
            <a:ln w="2222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олилиния 55"/>
            <p:cNvSpPr/>
            <p:nvPr/>
          </p:nvSpPr>
          <p:spPr>
            <a:xfrm>
              <a:off x="6286512" y="3071810"/>
              <a:ext cx="181381" cy="118064"/>
            </a:xfrm>
            <a:custGeom>
              <a:avLst/>
              <a:gdLst>
                <a:gd name="connsiteX0" fmla="*/ 20463 w 181381"/>
                <a:gd name="connsiteY0" fmla="*/ 11384 h 118064"/>
                <a:gd name="connsiteX1" fmla="*/ 54753 w 181381"/>
                <a:gd name="connsiteY1" fmla="*/ 22814 h 118064"/>
                <a:gd name="connsiteX2" fmla="*/ 77613 w 181381"/>
                <a:gd name="connsiteY2" fmla="*/ 38054 h 118064"/>
                <a:gd name="connsiteX3" fmla="*/ 100473 w 181381"/>
                <a:gd name="connsiteY3" fmla="*/ 45674 h 118064"/>
                <a:gd name="connsiteX4" fmla="*/ 146193 w 181381"/>
                <a:gd name="connsiteY4" fmla="*/ 83774 h 118064"/>
                <a:gd name="connsiteX5" fmla="*/ 169053 w 181381"/>
                <a:gd name="connsiteY5" fmla="*/ 102824 h 118064"/>
                <a:gd name="connsiteX6" fmla="*/ 180483 w 181381"/>
                <a:gd name="connsiteY6" fmla="*/ 118064 h 118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381" h="118064">
                  <a:moveTo>
                    <a:pt x="20463" y="11384"/>
                  </a:moveTo>
                  <a:cubicBezTo>
                    <a:pt x="54548" y="34107"/>
                    <a:pt x="0" y="0"/>
                    <a:pt x="54753" y="22814"/>
                  </a:cubicBezTo>
                  <a:cubicBezTo>
                    <a:pt x="63207" y="26336"/>
                    <a:pt x="68925" y="35158"/>
                    <a:pt x="77613" y="38054"/>
                  </a:cubicBezTo>
                  <a:cubicBezTo>
                    <a:pt x="85233" y="40594"/>
                    <a:pt x="93790" y="41219"/>
                    <a:pt x="100473" y="45674"/>
                  </a:cubicBezTo>
                  <a:cubicBezTo>
                    <a:pt x="132299" y="66892"/>
                    <a:pt x="116857" y="54438"/>
                    <a:pt x="146193" y="83774"/>
                  </a:cubicBezTo>
                  <a:cubicBezTo>
                    <a:pt x="179586" y="117167"/>
                    <a:pt x="137227" y="76302"/>
                    <a:pt x="169053" y="102824"/>
                  </a:cubicBezTo>
                  <a:cubicBezTo>
                    <a:pt x="181381" y="113097"/>
                    <a:pt x="180483" y="109350"/>
                    <a:pt x="180483" y="118064"/>
                  </a:cubicBezTo>
                </a:path>
              </a:pathLst>
            </a:custGeom>
            <a:solidFill>
              <a:schemeClr val="accent6">
                <a:lumMod val="75000"/>
                <a:alpha val="0"/>
              </a:schemeClr>
            </a:solidFill>
            <a:ln w="2222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олилиния 58"/>
            <p:cNvSpPr/>
            <p:nvPr/>
          </p:nvSpPr>
          <p:spPr>
            <a:xfrm>
              <a:off x="6061710" y="2506980"/>
              <a:ext cx="381000" cy="129540"/>
            </a:xfrm>
            <a:custGeom>
              <a:avLst/>
              <a:gdLst>
                <a:gd name="connsiteX0" fmla="*/ 0 w 381000"/>
                <a:gd name="connsiteY0" fmla="*/ 129540 h 129540"/>
                <a:gd name="connsiteX1" fmla="*/ 22860 w 381000"/>
                <a:gd name="connsiteY1" fmla="*/ 125730 h 129540"/>
                <a:gd name="connsiteX2" fmla="*/ 45720 w 381000"/>
                <a:gd name="connsiteY2" fmla="*/ 110490 h 129540"/>
                <a:gd name="connsiteX3" fmla="*/ 53340 w 381000"/>
                <a:gd name="connsiteY3" fmla="*/ 99060 h 129540"/>
                <a:gd name="connsiteX4" fmla="*/ 64770 w 381000"/>
                <a:gd name="connsiteY4" fmla="*/ 91440 h 129540"/>
                <a:gd name="connsiteX5" fmla="*/ 68580 w 381000"/>
                <a:gd name="connsiteY5" fmla="*/ 80010 h 129540"/>
                <a:gd name="connsiteX6" fmla="*/ 91440 w 381000"/>
                <a:gd name="connsiteY6" fmla="*/ 72390 h 129540"/>
                <a:gd name="connsiteX7" fmla="*/ 133350 w 381000"/>
                <a:gd name="connsiteY7" fmla="*/ 83820 h 129540"/>
                <a:gd name="connsiteX8" fmla="*/ 148590 w 381000"/>
                <a:gd name="connsiteY8" fmla="*/ 80010 h 129540"/>
                <a:gd name="connsiteX9" fmla="*/ 160020 w 381000"/>
                <a:gd name="connsiteY9" fmla="*/ 72390 h 129540"/>
                <a:gd name="connsiteX10" fmla="*/ 171450 w 381000"/>
                <a:gd name="connsiteY10" fmla="*/ 68580 h 129540"/>
                <a:gd name="connsiteX11" fmla="*/ 182880 w 381000"/>
                <a:gd name="connsiteY11" fmla="*/ 57150 h 129540"/>
                <a:gd name="connsiteX12" fmla="*/ 194310 w 381000"/>
                <a:gd name="connsiteY12" fmla="*/ 53340 h 129540"/>
                <a:gd name="connsiteX13" fmla="*/ 205740 w 381000"/>
                <a:gd name="connsiteY13" fmla="*/ 45720 h 129540"/>
                <a:gd name="connsiteX14" fmla="*/ 220980 w 381000"/>
                <a:gd name="connsiteY14" fmla="*/ 41910 h 129540"/>
                <a:gd name="connsiteX15" fmla="*/ 232410 w 381000"/>
                <a:gd name="connsiteY15" fmla="*/ 38100 h 129540"/>
                <a:gd name="connsiteX16" fmla="*/ 255270 w 381000"/>
                <a:gd name="connsiteY16" fmla="*/ 34290 h 129540"/>
                <a:gd name="connsiteX17" fmla="*/ 278130 w 381000"/>
                <a:gd name="connsiteY17" fmla="*/ 26670 h 129540"/>
                <a:gd name="connsiteX18" fmla="*/ 316230 w 381000"/>
                <a:gd name="connsiteY18" fmla="*/ 15240 h 129540"/>
                <a:gd name="connsiteX19" fmla="*/ 327660 w 381000"/>
                <a:gd name="connsiteY19" fmla="*/ 11430 h 129540"/>
                <a:gd name="connsiteX20" fmla="*/ 350520 w 381000"/>
                <a:gd name="connsiteY20" fmla="*/ 0 h 129540"/>
                <a:gd name="connsiteX21" fmla="*/ 369570 w 381000"/>
                <a:gd name="connsiteY21" fmla="*/ 3810 h 129540"/>
                <a:gd name="connsiteX22" fmla="*/ 381000 w 381000"/>
                <a:gd name="connsiteY22" fmla="*/ 11430 h 129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81000" h="129540">
                  <a:moveTo>
                    <a:pt x="0" y="129540"/>
                  </a:moveTo>
                  <a:cubicBezTo>
                    <a:pt x="7620" y="128270"/>
                    <a:pt x="15729" y="128701"/>
                    <a:pt x="22860" y="125730"/>
                  </a:cubicBezTo>
                  <a:cubicBezTo>
                    <a:pt x="31314" y="122208"/>
                    <a:pt x="45720" y="110490"/>
                    <a:pt x="45720" y="110490"/>
                  </a:cubicBezTo>
                  <a:cubicBezTo>
                    <a:pt x="48260" y="106680"/>
                    <a:pt x="50102" y="102298"/>
                    <a:pt x="53340" y="99060"/>
                  </a:cubicBezTo>
                  <a:cubicBezTo>
                    <a:pt x="56578" y="95822"/>
                    <a:pt x="61909" y="95016"/>
                    <a:pt x="64770" y="91440"/>
                  </a:cubicBezTo>
                  <a:cubicBezTo>
                    <a:pt x="67279" y="88304"/>
                    <a:pt x="65312" y="82344"/>
                    <a:pt x="68580" y="80010"/>
                  </a:cubicBezTo>
                  <a:cubicBezTo>
                    <a:pt x="75116" y="75341"/>
                    <a:pt x="91440" y="72390"/>
                    <a:pt x="91440" y="72390"/>
                  </a:cubicBezTo>
                  <a:cubicBezTo>
                    <a:pt x="125816" y="80984"/>
                    <a:pt x="111985" y="76698"/>
                    <a:pt x="133350" y="83820"/>
                  </a:cubicBezTo>
                  <a:cubicBezTo>
                    <a:pt x="138430" y="82550"/>
                    <a:pt x="143777" y="82073"/>
                    <a:pt x="148590" y="80010"/>
                  </a:cubicBezTo>
                  <a:cubicBezTo>
                    <a:pt x="152799" y="78206"/>
                    <a:pt x="155924" y="74438"/>
                    <a:pt x="160020" y="72390"/>
                  </a:cubicBezTo>
                  <a:cubicBezTo>
                    <a:pt x="163612" y="70594"/>
                    <a:pt x="167640" y="69850"/>
                    <a:pt x="171450" y="68580"/>
                  </a:cubicBezTo>
                  <a:cubicBezTo>
                    <a:pt x="175260" y="64770"/>
                    <a:pt x="178397" y="60139"/>
                    <a:pt x="182880" y="57150"/>
                  </a:cubicBezTo>
                  <a:cubicBezTo>
                    <a:pt x="186222" y="54922"/>
                    <a:pt x="190718" y="55136"/>
                    <a:pt x="194310" y="53340"/>
                  </a:cubicBezTo>
                  <a:cubicBezTo>
                    <a:pt x="198406" y="51292"/>
                    <a:pt x="201531" y="47524"/>
                    <a:pt x="205740" y="45720"/>
                  </a:cubicBezTo>
                  <a:cubicBezTo>
                    <a:pt x="210553" y="43657"/>
                    <a:pt x="215945" y="43349"/>
                    <a:pt x="220980" y="41910"/>
                  </a:cubicBezTo>
                  <a:cubicBezTo>
                    <a:pt x="224842" y="40807"/>
                    <a:pt x="228490" y="38971"/>
                    <a:pt x="232410" y="38100"/>
                  </a:cubicBezTo>
                  <a:cubicBezTo>
                    <a:pt x="239951" y="36424"/>
                    <a:pt x="247776" y="36164"/>
                    <a:pt x="255270" y="34290"/>
                  </a:cubicBezTo>
                  <a:cubicBezTo>
                    <a:pt x="263062" y="32342"/>
                    <a:pt x="270338" y="28618"/>
                    <a:pt x="278130" y="26670"/>
                  </a:cubicBezTo>
                  <a:cubicBezTo>
                    <a:pt x="301162" y="20912"/>
                    <a:pt x="288402" y="24516"/>
                    <a:pt x="316230" y="15240"/>
                  </a:cubicBezTo>
                  <a:cubicBezTo>
                    <a:pt x="320040" y="13970"/>
                    <a:pt x="324318" y="13658"/>
                    <a:pt x="327660" y="11430"/>
                  </a:cubicBezTo>
                  <a:cubicBezTo>
                    <a:pt x="342432" y="1582"/>
                    <a:pt x="334746" y="5258"/>
                    <a:pt x="350520" y="0"/>
                  </a:cubicBezTo>
                  <a:cubicBezTo>
                    <a:pt x="356870" y="1270"/>
                    <a:pt x="363507" y="1536"/>
                    <a:pt x="369570" y="3810"/>
                  </a:cubicBezTo>
                  <a:cubicBezTo>
                    <a:pt x="373857" y="5418"/>
                    <a:pt x="381000" y="11430"/>
                    <a:pt x="381000" y="11430"/>
                  </a:cubicBezTo>
                </a:path>
              </a:pathLst>
            </a:custGeom>
            <a:solidFill>
              <a:schemeClr val="accent6">
                <a:lumMod val="75000"/>
                <a:alpha val="0"/>
              </a:schemeClr>
            </a:solidFill>
            <a:ln w="2222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олилиния 59"/>
            <p:cNvSpPr/>
            <p:nvPr/>
          </p:nvSpPr>
          <p:spPr>
            <a:xfrm>
              <a:off x="6968490" y="3360420"/>
              <a:ext cx="472440" cy="148590"/>
            </a:xfrm>
            <a:custGeom>
              <a:avLst/>
              <a:gdLst>
                <a:gd name="connsiteX0" fmla="*/ 0 w 472440"/>
                <a:gd name="connsiteY0" fmla="*/ 0 h 148590"/>
                <a:gd name="connsiteX1" fmla="*/ 11430 w 472440"/>
                <a:gd name="connsiteY1" fmla="*/ 22860 h 148590"/>
                <a:gd name="connsiteX2" fmla="*/ 22860 w 472440"/>
                <a:gd name="connsiteY2" fmla="*/ 26670 h 148590"/>
                <a:gd name="connsiteX3" fmla="*/ 41910 w 472440"/>
                <a:gd name="connsiteY3" fmla="*/ 41910 h 148590"/>
                <a:gd name="connsiteX4" fmla="*/ 64770 w 472440"/>
                <a:gd name="connsiteY4" fmla="*/ 57150 h 148590"/>
                <a:gd name="connsiteX5" fmla="*/ 80010 w 472440"/>
                <a:gd name="connsiteY5" fmla="*/ 76200 h 148590"/>
                <a:gd name="connsiteX6" fmla="*/ 91440 w 472440"/>
                <a:gd name="connsiteY6" fmla="*/ 87630 h 148590"/>
                <a:gd name="connsiteX7" fmla="*/ 102870 w 472440"/>
                <a:gd name="connsiteY7" fmla="*/ 91440 h 148590"/>
                <a:gd name="connsiteX8" fmla="*/ 129540 w 472440"/>
                <a:gd name="connsiteY8" fmla="*/ 102870 h 148590"/>
                <a:gd name="connsiteX9" fmla="*/ 133350 w 472440"/>
                <a:gd name="connsiteY9" fmla="*/ 114300 h 148590"/>
                <a:gd name="connsiteX10" fmla="*/ 160020 w 472440"/>
                <a:gd name="connsiteY10" fmla="*/ 125730 h 148590"/>
                <a:gd name="connsiteX11" fmla="*/ 171450 w 472440"/>
                <a:gd name="connsiteY11" fmla="*/ 133350 h 148590"/>
                <a:gd name="connsiteX12" fmla="*/ 205740 w 472440"/>
                <a:gd name="connsiteY12" fmla="*/ 140970 h 148590"/>
                <a:gd name="connsiteX13" fmla="*/ 217170 w 472440"/>
                <a:gd name="connsiteY13" fmla="*/ 144780 h 148590"/>
                <a:gd name="connsiteX14" fmla="*/ 232410 w 472440"/>
                <a:gd name="connsiteY14" fmla="*/ 148590 h 148590"/>
                <a:gd name="connsiteX15" fmla="*/ 388620 w 472440"/>
                <a:gd name="connsiteY15" fmla="*/ 144780 h 148590"/>
                <a:gd name="connsiteX16" fmla="*/ 411480 w 472440"/>
                <a:gd name="connsiteY16" fmla="*/ 144780 h 148590"/>
                <a:gd name="connsiteX17" fmla="*/ 457200 w 472440"/>
                <a:gd name="connsiteY17" fmla="*/ 137160 h 148590"/>
                <a:gd name="connsiteX18" fmla="*/ 472440 w 472440"/>
                <a:gd name="connsiteY18" fmla="*/ 129540 h 148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2440" h="148590">
                  <a:moveTo>
                    <a:pt x="0" y="0"/>
                  </a:moveTo>
                  <a:cubicBezTo>
                    <a:pt x="2510" y="7530"/>
                    <a:pt x="4716" y="17489"/>
                    <a:pt x="11430" y="22860"/>
                  </a:cubicBezTo>
                  <a:cubicBezTo>
                    <a:pt x="14566" y="25369"/>
                    <a:pt x="19050" y="25400"/>
                    <a:pt x="22860" y="26670"/>
                  </a:cubicBezTo>
                  <a:cubicBezTo>
                    <a:pt x="36940" y="47789"/>
                    <a:pt x="22424" y="31085"/>
                    <a:pt x="41910" y="41910"/>
                  </a:cubicBezTo>
                  <a:cubicBezTo>
                    <a:pt x="49916" y="46358"/>
                    <a:pt x="64770" y="57150"/>
                    <a:pt x="64770" y="57150"/>
                  </a:cubicBezTo>
                  <a:cubicBezTo>
                    <a:pt x="71025" y="75914"/>
                    <a:pt x="64102" y="62943"/>
                    <a:pt x="80010" y="76200"/>
                  </a:cubicBezTo>
                  <a:cubicBezTo>
                    <a:pt x="84149" y="79649"/>
                    <a:pt x="86957" y="84641"/>
                    <a:pt x="91440" y="87630"/>
                  </a:cubicBezTo>
                  <a:cubicBezTo>
                    <a:pt x="94782" y="89858"/>
                    <a:pt x="99278" y="89644"/>
                    <a:pt x="102870" y="91440"/>
                  </a:cubicBezTo>
                  <a:cubicBezTo>
                    <a:pt x="129182" y="104596"/>
                    <a:pt x="97822" y="94941"/>
                    <a:pt x="129540" y="102870"/>
                  </a:cubicBezTo>
                  <a:cubicBezTo>
                    <a:pt x="130810" y="106680"/>
                    <a:pt x="130510" y="111460"/>
                    <a:pt x="133350" y="114300"/>
                  </a:cubicBezTo>
                  <a:cubicBezTo>
                    <a:pt x="141278" y="122228"/>
                    <a:pt x="150912" y="121176"/>
                    <a:pt x="160020" y="125730"/>
                  </a:cubicBezTo>
                  <a:cubicBezTo>
                    <a:pt x="164116" y="127778"/>
                    <a:pt x="167241" y="131546"/>
                    <a:pt x="171450" y="133350"/>
                  </a:cubicBezTo>
                  <a:cubicBezTo>
                    <a:pt x="176926" y="135697"/>
                    <a:pt x="201400" y="139885"/>
                    <a:pt x="205740" y="140970"/>
                  </a:cubicBezTo>
                  <a:cubicBezTo>
                    <a:pt x="209636" y="141944"/>
                    <a:pt x="213308" y="143677"/>
                    <a:pt x="217170" y="144780"/>
                  </a:cubicBezTo>
                  <a:cubicBezTo>
                    <a:pt x="222205" y="146219"/>
                    <a:pt x="227330" y="147320"/>
                    <a:pt x="232410" y="148590"/>
                  </a:cubicBezTo>
                  <a:cubicBezTo>
                    <a:pt x="284480" y="147320"/>
                    <a:pt x="336588" y="147145"/>
                    <a:pt x="388620" y="144780"/>
                  </a:cubicBezTo>
                  <a:cubicBezTo>
                    <a:pt x="415442" y="143561"/>
                    <a:pt x="384658" y="135839"/>
                    <a:pt x="411480" y="144780"/>
                  </a:cubicBezTo>
                  <a:cubicBezTo>
                    <a:pt x="436217" y="141688"/>
                    <a:pt x="437621" y="142754"/>
                    <a:pt x="457200" y="137160"/>
                  </a:cubicBezTo>
                  <a:cubicBezTo>
                    <a:pt x="469458" y="133658"/>
                    <a:pt x="466182" y="135798"/>
                    <a:pt x="472440" y="129540"/>
                  </a:cubicBezTo>
                </a:path>
              </a:pathLst>
            </a:custGeom>
            <a:solidFill>
              <a:schemeClr val="accent6">
                <a:lumMod val="75000"/>
                <a:alpha val="0"/>
              </a:schemeClr>
            </a:solidFill>
            <a:ln w="2222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олилиния 60"/>
            <p:cNvSpPr/>
            <p:nvPr/>
          </p:nvSpPr>
          <p:spPr>
            <a:xfrm>
              <a:off x="6629400" y="2609850"/>
              <a:ext cx="217170" cy="371444"/>
            </a:xfrm>
            <a:custGeom>
              <a:avLst/>
              <a:gdLst>
                <a:gd name="connsiteX0" fmla="*/ 217170 w 217170"/>
                <a:gd name="connsiteY0" fmla="*/ 0 h 371444"/>
                <a:gd name="connsiteX1" fmla="*/ 205740 w 217170"/>
                <a:gd name="connsiteY1" fmla="*/ 3810 h 371444"/>
                <a:gd name="connsiteX2" fmla="*/ 190500 w 217170"/>
                <a:gd name="connsiteY2" fmla="*/ 7620 h 371444"/>
                <a:gd name="connsiteX3" fmla="*/ 167640 w 217170"/>
                <a:gd name="connsiteY3" fmla="*/ 15240 h 371444"/>
                <a:gd name="connsiteX4" fmla="*/ 152400 w 217170"/>
                <a:gd name="connsiteY4" fmla="*/ 38100 h 371444"/>
                <a:gd name="connsiteX5" fmla="*/ 148590 w 217170"/>
                <a:gd name="connsiteY5" fmla="*/ 49530 h 371444"/>
                <a:gd name="connsiteX6" fmla="*/ 140970 w 217170"/>
                <a:gd name="connsiteY6" fmla="*/ 60960 h 371444"/>
                <a:gd name="connsiteX7" fmla="*/ 129540 w 217170"/>
                <a:gd name="connsiteY7" fmla="*/ 95250 h 371444"/>
                <a:gd name="connsiteX8" fmla="*/ 125730 w 217170"/>
                <a:gd name="connsiteY8" fmla="*/ 106680 h 371444"/>
                <a:gd name="connsiteX9" fmla="*/ 121920 w 217170"/>
                <a:gd name="connsiteY9" fmla="*/ 118110 h 371444"/>
                <a:gd name="connsiteX10" fmla="*/ 110490 w 217170"/>
                <a:gd name="connsiteY10" fmla="*/ 163830 h 371444"/>
                <a:gd name="connsiteX11" fmla="*/ 106680 w 217170"/>
                <a:gd name="connsiteY11" fmla="*/ 175260 h 371444"/>
                <a:gd name="connsiteX12" fmla="*/ 102870 w 217170"/>
                <a:gd name="connsiteY12" fmla="*/ 186690 h 371444"/>
                <a:gd name="connsiteX13" fmla="*/ 99060 w 217170"/>
                <a:gd name="connsiteY13" fmla="*/ 228600 h 371444"/>
                <a:gd name="connsiteX14" fmla="*/ 83820 w 217170"/>
                <a:gd name="connsiteY14" fmla="*/ 262890 h 371444"/>
                <a:gd name="connsiteX15" fmla="*/ 76200 w 217170"/>
                <a:gd name="connsiteY15" fmla="*/ 289560 h 371444"/>
                <a:gd name="connsiteX16" fmla="*/ 72390 w 217170"/>
                <a:gd name="connsiteY16" fmla="*/ 342900 h 371444"/>
                <a:gd name="connsiteX17" fmla="*/ 49530 w 217170"/>
                <a:gd name="connsiteY17" fmla="*/ 358140 h 371444"/>
                <a:gd name="connsiteX18" fmla="*/ 41910 w 217170"/>
                <a:gd name="connsiteY18" fmla="*/ 369570 h 371444"/>
                <a:gd name="connsiteX19" fmla="*/ 19050 w 217170"/>
                <a:gd name="connsiteY19" fmla="*/ 365760 h 371444"/>
                <a:gd name="connsiteX20" fmla="*/ 0 w 217170"/>
                <a:gd name="connsiteY20" fmla="*/ 358140 h 371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17170" h="371444">
                  <a:moveTo>
                    <a:pt x="217170" y="0"/>
                  </a:moveTo>
                  <a:cubicBezTo>
                    <a:pt x="213360" y="1270"/>
                    <a:pt x="209602" y="2707"/>
                    <a:pt x="205740" y="3810"/>
                  </a:cubicBezTo>
                  <a:cubicBezTo>
                    <a:pt x="200705" y="5249"/>
                    <a:pt x="195516" y="6115"/>
                    <a:pt x="190500" y="7620"/>
                  </a:cubicBezTo>
                  <a:cubicBezTo>
                    <a:pt x="182807" y="9928"/>
                    <a:pt x="167640" y="15240"/>
                    <a:pt x="167640" y="15240"/>
                  </a:cubicBezTo>
                  <a:cubicBezTo>
                    <a:pt x="162560" y="22860"/>
                    <a:pt x="155296" y="29412"/>
                    <a:pt x="152400" y="38100"/>
                  </a:cubicBezTo>
                  <a:cubicBezTo>
                    <a:pt x="151130" y="41910"/>
                    <a:pt x="150386" y="45938"/>
                    <a:pt x="148590" y="49530"/>
                  </a:cubicBezTo>
                  <a:cubicBezTo>
                    <a:pt x="146542" y="53626"/>
                    <a:pt x="142830" y="56776"/>
                    <a:pt x="140970" y="60960"/>
                  </a:cubicBezTo>
                  <a:lnTo>
                    <a:pt x="129540" y="95250"/>
                  </a:lnTo>
                  <a:lnTo>
                    <a:pt x="125730" y="106680"/>
                  </a:lnTo>
                  <a:cubicBezTo>
                    <a:pt x="124460" y="110490"/>
                    <a:pt x="122580" y="114149"/>
                    <a:pt x="121920" y="118110"/>
                  </a:cubicBezTo>
                  <a:cubicBezTo>
                    <a:pt x="116790" y="148893"/>
                    <a:pt x="120553" y="133641"/>
                    <a:pt x="110490" y="163830"/>
                  </a:cubicBezTo>
                  <a:lnTo>
                    <a:pt x="106680" y="175260"/>
                  </a:lnTo>
                  <a:lnTo>
                    <a:pt x="102870" y="186690"/>
                  </a:lnTo>
                  <a:cubicBezTo>
                    <a:pt x="101600" y="200660"/>
                    <a:pt x="101498" y="214786"/>
                    <a:pt x="99060" y="228600"/>
                  </a:cubicBezTo>
                  <a:cubicBezTo>
                    <a:pt x="93698" y="258982"/>
                    <a:pt x="93782" y="242965"/>
                    <a:pt x="83820" y="262890"/>
                  </a:cubicBezTo>
                  <a:cubicBezTo>
                    <a:pt x="81087" y="268356"/>
                    <a:pt x="77421" y="284677"/>
                    <a:pt x="76200" y="289560"/>
                  </a:cubicBezTo>
                  <a:cubicBezTo>
                    <a:pt x="74930" y="307340"/>
                    <a:pt x="78851" y="326287"/>
                    <a:pt x="72390" y="342900"/>
                  </a:cubicBezTo>
                  <a:cubicBezTo>
                    <a:pt x="69071" y="351435"/>
                    <a:pt x="49530" y="358140"/>
                    <a:pt x="49530" y="358140"/>
                  </a:cubicBezTo>
                  <a:cubicBezTo>
                    <a:pt x="46990" y="361950"/>
                    <a:pt x="46352" y="368459"/>
                    <a:pt x="41910" y="369570"/>
                  </a:cubicBezTo>
                  <a:cubicBezTo>
                    <a:pt x="34416" y="371444"/>
                    <a:pt x="26591" y="367436"/>
                    <a:pt x="19050" y="365760"/>
                  </a:cubicBezTo>
                  <a:cubicBezTo>
                    <a:pt x="10576" y="363877"/>
                    <a:pt x="7217" y="361749"/>
                    <a:pt x="0" y="358140"/>
                  </a:cubicBezTo>
                </a:path>
              </a:pathLst>
            </a:custGeom>
            <a:solidFill>
              <a:schemeClr val="accent6">
                <a:lumMod val="75000"/>
                <a:alpha val="0"/>
              </a:schemeClr>
            </a:solidFill>
            <a:ln w="2222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олилиния 61"/>
            <p:cNvSpPr/>
            <p:nvPr/>
          </p:nvSpPr>
          <p:spPr>
            <a:xfrm>
              <a:off x="6732270" y="2514600"/>
              <a:ext cx="492421" cy="491820"/>
            </a:xfrm>
            <a:custGeom>
              <a:avLst/>
              <a:gdLst>
                <a:gd name="connsiteX0" fmla="*/ 289560 w 492421"/>
                <a:gd name="connsiteY0" fmla="*/ 60960 h 491820"/>
                <a:gd name="connsiteX1" fmla="*/ 300990 w 492421"/>
                <a:gd name="connsiteY1" fmla="*/ 87630 h 491820"/>
                <a:gd name="connsiteX2" fmla="*/ 316230 w 492421"/>
                <a:gd name="connsiteY2" fmla="*/ 99060 h 491820"/>
                <a:gd name="connsiteX3" fmla="*/ 327660 w 492421"/>
                <a:gd name="connsiteY3" fmla="*/ 110490 h 491820"/>
                <a:gd name="connsiteX4" fmla="*/ 350520 w 492421"/>
                <a:gd name="connsiteY4" fmla="*/ 125730 h 491820"/>
                <a:gd name="connsiteX5" fmla="*/ 358140 w 492421"/>
                <a:gd name="connsiteY5" fmla="*/ 140970 h 491820"/>
                <a:gd name="connsiteX6" fmla="*/ 365760 w 492421"/>
                <a:gd name="connsiteY6" fmla="*/ 152400 h 491820"/>
                <a:gd name="connsiteX7" fmla="*/ 384810 w 492421"/>
                <a:gd name="connsiteY7" fmla="*/ 186690 h 491820"/>
                <a:gd name="connsiteX8" fmla="*/ 411480 w 492421"/>
                <a:gd name="connsiteY8" fmla="*/ 220980 h 491820"/>
                <a:gd name="connsiteX9" fmla="*/ 434340 w 492421"/>
                <a:gd name="connsiteY9" fmla="*/ 247650 h 491820"/>
                <a:gd name="connsiteX10" fmla="*/ 438150 w 492421"/>
                <a:gd name="connsiteY10" fmla="*/ 259080 h 491820"/>
                <a:gd name="connsiteX11" fmla="*/ 464820 w 492421"/>
                <a:gd name="connsiteY11" fmla="*/ 278130 h 491820"/>
                <a:gd name="connsiteX12" fmla="*/ 483870 w 492421"/>
                <a:gd name="connsiteY12" fmla="*/ 300990 h 491820"/>
                <a:gd name="connsiteX13" fmla="*/ 483870 w 492421"/>
                <a:gd name="connsiteY13" fmla="*/ 396240 h 491820"/>
                <a:gd name="connsiteX14" fmla="*/ 461010 w 492421"/>
                <a:gd name="connsiteY14" fmla="*/ 403860 h 491820"/>
                <a:gd name="connsiteX15" fmla="*/ 438150 w 492421"/>
                <a:gd name="connsiteY15" fmla="*/ 415290 h 491820"/>
                <a:gd name="connsiteX16" fmla="*/ 426720 w 492421"/>
                <a:gd name="connsiteY16" fmla="*/ 419100 h 491820"/>
                <a:gd name="connsiteX17" fmla="*/ 415290 w 492421"/>
                <a:gd name="connsiteY17" fmla="*/ 426720 h 491820"/>
                <a:gd name="connsiteX18" fmla="*/ 403860 w 492421"/>
                <a:gd name="connsiteY18" fmla="*/ 430530 h 491820"/>
                <a:gd name="connsiteX19" fmla="*/ 381000 w 492421"/>
                <a:gd name="connsiteY19" fmla="*/ 445770 h 491820"/>
                <a:gd name="connsiteX20" fmla="*/ 358140 w 492421"/>
                <a:gd name="connsiteY20" fmla="*/ 453390 h 491820"/>
                <a:gd name="connsiteX21" fmla="*/ 323850 w 492421"/>
                <a:gd name="connsiteY21" fmla="*/ 468630 h 491820"/>
                <a:gd name="connsiteX22" fmla="*/ 266700 w 492421"/>
                <a:gd name="connsiteY22" fmla="*/ 476250 h 491820"/>
                <a:gd name="connsiteX23" fmla="*/ 64770 w 492421"/>
                <a:gd name="connsiteY23" fmla="*/ 476250 h 491820"/>
                <a:gd name="connsiteX24" fmla="*/ 11430 w 492421"/>
                <a:gd name="connsiteY24" fmla="*/ 472440 h 491820"/>
                <a:gd name="connsiteX25" fmla="*/ 0 w 492421"/>
                <a:gd name="connsiteY25" fmla="*/ 449580 h 491820"/>
                <a:gd name="connsiteX26" fmla="*/ 3810 w 492421"/>
                <a:gd name="connsiteY26" fmla="*/ 434340 h 491820"/>
                <a:gd name="connsiteX27" fmla="*/ 11430 w 492421"/>
                <a:gd name="connsiteY27" fmla="*/ 392430 h 491820"/>
                <a:gd name="connsiteX28" fmla="*/ 15240 w 492421"/>
                <a:gd name="connsiteY28" fmla="*/ 381000 h 491820"/>
                <a:gd name="connsiteX29" fmla="*/ 26670 w 492421"/>
                <a:gd name="connsiteY29" fmla="*/ 373380 h 491820"/>
                <a:gd name="connsiteX30" fmla="*/ 34290 w 492421"/>
                <a:gd name="connsiteY30" fmla="*/ 266700 h 491820"/>
                <a:gd name="connsiteX31" fmla="*/ 41910 w 492421"/>
                <a:gd name="connsiteY31" fmla="*/ 240030 h 491820"/>
                <a:gd name="connsiteX32" fmla="*/ 57150 w 492421"/>
                <a:gd name="connsiteY32" fmla="*/ 217170 h 491820"/>
                <a:gd name="connsiteX33" fmla="*/ 68580 w 492421"/>
                <a:gd name="connsiteY33" fmla="*/ 194310 h 491820"/>
                <a:gd name="connsiteX34" fmla="*/ 72390 w 492421"/>
                <a:gd name="connsiteY34" fmla="*/ 182880 h 491820"/>
                <a:gd name="connsiteX35" fmla="*/ 83820 w 492421"/>
                <a:gd name="connsiteY35" fmla="*/ 133350 h 491820"/>
                <a:gd name="connsiteX36" fmla="*/ 118110 w 492421"/>
                <a:gd name="connsiteY36" fmla="*/ 121920 h 491820"/>
                <a:gd name="connsiteX37" fmla="*/ 129540 w 492421"/>
                <a:gd name="connsiteY37" fmla="*/ 118110 h 491820"/>
                <a:gd name="connsiteX38" fmla="*/ 137160 w 492421"/>
                <a:gd name="connsiteY38" fmla="*/ 106680 h 491820"/>
                <a:gd name="connsiteX39" fmla="*/ 144780 w 492421"/>
                <a:gd name="connsiteY39" fmla="*/ 72390 h 491820"/>
                <a:gd name="connsiteX40" fmla="*/ 148590 w 492421"/>
                <a:gd name="connsiteY40" fmla="*/ 60960 h 491820"/>
                <a:gd name="connsiteX41" fmla="*/ 152400 w 492421"/>
                <a:gd name="connsiteY41" fmla="*/ 22860 h 491820"/>
                <a:gd name="connsiteX42" fmla="*/ 156210 w 492421"/>
                <a:gd name="connsiteY42" fmla="*/ 11430 h 491820"/>
                <a:gd name="connsiteX43" fmla="*/ 167640 w 492421"/>
                <a:gd name="connsiteY43" fmla="*/ 34290 h 491820"/>
                <a:gd name="connsiteX44" fmla="*/ 175260 w 492421"/>
                <a:gd name="connsiteY44" fmla="*/ 45720 h 491820"/>
                <a:gd name="connsiteX45" fmla="*/ 182880 w 492421"/>
                <a:gd name="connsiteY45" fmla="*/ 68580 h 491820"/>
                <a:gd name="connsiteX46" fmla="*/ 186690 w 492421"/>
                <a:gd name="connsiteY46" fmla="*/ 80010 h 491820"/>
                <a:gd name="connsiteX47" fmla="*/ 190500 w 492421"/>
                <a:gd name="connsiteY47" fmla="*/ 99060 h 491820"/>
                <a:gd name="connsiteX48" fmla="*/ 209550 w 492421"/>
                <a:gd name="connsiteY48" fmla="*/ 110490 h 491820"/>
                <a:gd name="connsiteX49" fmla="*/ 217170 w 492421"/>
                <a:gd name="connsiteY49" fmla="*/ 99060 h 491820"/>
                <a:gd name="connsiteX50" fmla="*/ 209550 w 492421"/>
                <a:gd name="connsiteY50" fmla="*/ 68580 h 491820"/>
                <a:gd name="connsiteX51" fmla="*/ 201930 w 492421"/>
                <a:gd name="connsiteY51" fmla="*/ 34290 h 491820"/>
                <a:gd name="connsiteX52" fmla="*/ 213360 w 492421"/>
                <a:gd name="connsiteY52" fmla="*/ 3810 h 491820"/>
                <a:gd name="connsiteX53" fmla="*/ 224790 w 492421"/>
                <a:gd name="connsiteY53" fmla="*/ 0 h 491820"/>
                <a:gd name="connsiteX54" fmla="*/ 255270 w 492421"/>
                <a:gd name="connsiteY54" fmla="*/ 3810 h 491820"/>
                <a:gd name="connsiteX55" fmla="*/ 266700 w 492421"/>
                <a:gd name="connsiteY55" fmla="*/ 26670 h 491820"/>
                <a:gd name="connsiteX56" fmla="*/ 274320 w 492421"/>
                <a:gd name="connsiteY56" fmla="*/ 53340 h 491820"/>
                <a:gd name="connsiteX57" fmla="*/ 285750 w 492421"/>
                <a:gd name="connsiteY57" fmla="*/ 60960 h 491820"/>
                <a:gd name="connsiteX58" fmla="*/ 289560 w 492421"/>
                <a:gd name="connsiteY58" fmla="*/ 60960 h 49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492421" h="491820">
                  <a:moveTo>
                    <a:pt x="289560" y="60960"/>
                  </a:moveTo>
                  <a:cubicBezTo>
                    <a:pt x="292100" y="65405"/>
                    <a:pt x="292219" y="78859"/>
                    <a:pt x="300990" y="87630"/>
                  </a:cubicBezTo>
                  <a:cubicBezTo>
                    <a:pt x="305480" y="92120"/>
                    <a:pt x="311409" y="94927"/>
                    <a:pt x="316230" y="99060"/>
                  </a:cubicBezTo>
                  <a:cubicBezTo>
                    <a:pt x="320321" y="102567"/>
                    <a:pt x="323407" y="107182"/>
                    <a:pt x="327660" y="110490"/>
                  </a:cubicBezTo>
                  <a:cubicBezTo>
                    <a:pt x="334889" y="116113"/>
                    <a:pt x="350520" y="125730"/>
                    <a:pt x="350520" y="125730"/>
                  </a:cubicBezTo>
                  <a:cubicBezTo>
                    <a:pt x="353060" y="130810"/>
                    <a:pt x="355322" y="136039"/>
                    <a:pt x="358140" y="140970"/>
                  </a:cubicBezTo>
                  <a:cubicBezTo>
                    <a:pt x="360412" y="144946"/>
                    <a:pt x="364195" y="148097"/>
                    <a:pt x="365760" y="152400"/>
                  </a:cubicBezTo>
                  <a:cubicBezTo>
                    <a:pt x="378799" y="188258"/>
                    <a:pt x="361740" y="179000"/>
                    <a:pt x="384810" y="186690"/>
                  </a:cubicBezTo>
                  <a:cubicBezTo>
                    <a:pt x="423328" y="244467"/>
                    <a:pt x="381637" y="185168"/>
                    <a:pt x="411480" y="220980"/>
                  </a:cubicBezTo>
                  <a:cubicBezTo>
                    <a:pt x="440493" y="255795"/>
                    <a:pt x="388551" y="201861"/>
                    <a:pt x="434340" y="247650"/>
                  </a:cubicBezTo>
                  <a:cubicBezTo>
                    <a:pt x="435610" y="251460"/>
                    <a:pt x="435579" y="255995"/>
                    <a:pt x="438150" y="259080"/>
                  </a:cubicBezTo>
                  <a:cubicBezTo>
                    <a:pt x="444389" y="266567"/>
                    <a:pt x="457239" y="271812"/>
                    <a:pt x="464820" y="278130"/>
                  </a:cubicBezTo>
                  <a:cubicBezTo>
                    <a:pt x="475821" y="287297"/>
                    <a:pt x="476378" y="289751"/>
                    <a:pt x="483870" y="300990"/>
                  </a:cubicBezTo>
                  <a:cubicBezTo>
                    <a:pt x="484706" y="312687"/>
                    <a:pt x="492421" y="380359"/>
                    <a:pt x="483870" y="396240"/>
                  </a:cubicBezTo>
                  <a:cubicBezTo>
                    <a:pt x="480062" y="403312"/>
                    <a:pt x="468630" y="401320"/>
                    <a:pt x="461010" y="403860"/>
                  </a:cubicBezTo>
                  <a:cubicBezTo>
                    <a:pt x="432280" y="413437"/>
                    <a:pt x="467693" y="400518"/>
                    <a:pt x="438150" y="415290"/>
                  </a:cubicBezTo>
                  <a:cubicBezTo>
                    <a:pt x="434558" y="417086"/>
                    <a:pt x="430312" y="417304"/>
                    <a:pt x="426720" y="419100"/>
                  </a:cubicBezTo>
                  <a:cubicBezTo>
                    <a:pt x="422624" y="421148"/>
                    <a:pt x="419386" y="424672"/>
                    <a:pt x="415290" y="426720"/>
                  </a:cubicBezTo>
                  <a:cubicBezTo>
                    <a:pt x="411698" y="428516"/>
                    <a:pt x="407371" y="428580"/>
                    <a:pt x="403860" y="430530"/>
                  </a:cubicBezTo>
                  <a:cubicBezTo>
                    <a:pt x="395854" y="434978"/>
                    <a:pt x="389688" y="442874"/>
                    <a:pt x="381000" y="445770"/>
                  </a:cubicBezTo>
                  <a:cubicBezTo>
                    <a:pt x="373380" y="448310"/>
                    <a:pt x="364823" y="448935"/>
                    <a:pt x="358140" y="453390"/>
                  </a:cubicBezTo>
                  <a:cubicBezTo>
                    <a:pt x="343129" y="463398"/>
                    <a:pt x="345613" y="463189"/>
                    <a:pt x="323850" y="468630"/>
                  </a:cubicBezTo>
                  <a:cubicBezTo>
                    <a:pt x="295001" y="475842"/>
                    <a:pt x="313825" y="471966"/>
                    <a:pt x="266700" y="476250"/>
                  </a:cubicBezTo>
                  <a:cubicBezTo>
                    <a:pt x="188850" y="491820"/>
                    <a:pt x="244810" y="482058"/>
                    <a:pt x="64770" y="476250"/>
                  </a:cubicBezTo>
                  <a:cubicBezTo>
                    <a:pt x="46954" y="475675"/>
                    <a:pt x="29210" y="473710"/>
                    <a:pt x="11430" y="472440"/>
                  </a:cubicBezTo>
                  <a:cubicBezTo>
                    <a:pt x="7577" y="466661"/>
                    <a:pt x="0" y="457467"/>
                    <a:pt x="0" y="449580"/>
                  </a:cubicBezTo>
                  <a:cubicBezTo>
                    <a:pt x="0" y="444344"/>
                    <a:pt x="2873" y="439492"/>
                    <a:pt x="3810" y="434340"/>
                  </a:cubicBezTo>
                  <a:cubicBezTo>
                    <a:pt x="9206" y="404662"/>
                    <a:pt x="4949" y="415114"/>
                    <a:pt x="11430" y="392430"/>
                  </a:cubicBezTo>
                  <a:cubicBezTo>
                    <a:pt x="12533" y="388568"/>
                    <a:pt x="12731" y="384136"/>
                    <a:pt x="15240" y="381000"/>
                  </a:cubicBezTo>
                  <a:cubicBezTo>
                    <a:pt x="18101" y="377424"/>
                    <a:pt x="22860" y="375920"/>
                    <a:pt x="26670" y="373380"/>
                  </a:cubicBezTo>
                  <a:cubicBezTo>
                    <a:pt x="38570" y="325779"/>
                    <a:pt x="26234" y="379484"/>
                    <a:pt x="34290" y="266700"/>
                  </a:cubicBezTo>
                  <a:cubicBezTo>
                    <a:pt x="34452" y="264436"/>
                    <a:pt x="39989" y="243487"/>
                    <a:pt x="41910" y="240030"/>
                  </a:cubicBezTo>
                  <a:cubicBezTo>
                    <a:pt x="46358" y="232024"/>
                    <a:pt x="54254" y="225858"/>
                    <a:pt x="57150" y="217170"/>
                  </a:cubicBezTo>
                  <a:cubicBezTo>
                    <a:pt x="66727" y="188440"/>
                    <a:pt x="53808" y="223853"/>
                    <a:pt x="68580" y="194310"/>
                  </a:cubicBezTo>
                  <a:cubicBezTo>
                    <a:pt x="70376" y="190718"/>
                    <a:pt x="71120" y="186690"/>
                    <a:pt x="72390" y="182880"/>
                  </a:cubicBezTo>
                  <a:cubicBezTo>
                    <a:pt x="72658" y="181003"/>
                    <a:pt x="77544" y="135442"/>
                    <a:pt x="83820" y="133350"/>
                  </a:cubicBezTo>
                  <a:lnTo>
                    <a:pt x="118110" y="121920"/>
                  </a:lnTo>
                  <a:lnTo>
                    <a:pt x="129540" y="118110"/>
                  </a:lnTo>
                  <a:cubicBezTo>
                    <a:pt x="132080" y="114300"/>
                    <a:pt x="135112" y="110776"/>
                    <a:pt x="137160" y="106680"/>
                  </a:cubicBezTo>
                  <a:cubicBezTo>
                    <a:pt x="142306" y="96388"/>
                    <a:pt x="142439" y="82926"/>
                    <a:pt x="144780" y="72390"/>
                  </a:cubicBezTo>
                  <a:cubicBezTo>
                    <a:pt x="145651" y="68470"/>
                    <a:pt x="147320" y="64770"/>
                    <a:pt x="148590" y="60960"/>
                  </a:cubicBezTo>
                  <a:cubicBezTo>
                    <a:pt x="149860" y="48260"/>
                    <a:pt x="150459" y="35475"/>
                    <a:pt x="152400" y="22860"/>
                  </a:cubicBezTo>
                  <a:cubicBezTo>
                    <a:pt x="153011" y="18891"/>
                    <a:pt x="152194" y="11430"/>
                    <a:pt x="156210" y="11430"/>
                  </a:cubicBezTo>
                  <a:cubicBezTo>
                    <a:pt x="161669" y="11430"/>
                    <a:pt x="166231" y="31471"/>
                    <a:pt x="167640" y="34290"/>
                  </a:cubicBezTo>
                  <a:cubicBezTo>
                    <a:pt x="169688" y="38386"/>
                    <a:pt x="173400" y="41536"/>
                    <a:pt x="175260" y="45720"/>
                  </a:cubicBezTo>
                  <a:cubicBezTo>
                    <a:pt x="178522" y="53060"/>
                    <a:pt x="180340" y="60960"/>
                    <a:pt x="182880" y="68580"/>
                  </a:cubicBezTo>
                  <a:cubicBezTo>
                    <a:pt x="184150" y="72390"/>
                    <a:pt x="185902" y="76072"/>
                    <a:pt x="186690" y="80010"/>
                  </a:cubicBezTo>
                  <a:cubicBezTo>
                    <a:pt x="187960" y="86360"/>
                    <a:pt x="186615" y="93879"/>
                    <a:pt x="190500" y="99060"/>
                  </a:cubicBezTo>
                  <a:cubicBezTo>
                    <a:pt x="194943" y="104984"/>
                    <a:pt x="203200" y="106680"/>
                    <a:pt x="209550" y="110490"/>
                  </a:cubicBezTo>
                  <a:cubicBezTo>
                    <a:pt x="212090" y="106680"/>
                    <a:pt x="216602" y="103604"/>
                    <a:pt x="217170" y="99060"/>
                  </a:cubicBezTo>
                  <a:cubicBezTo>
                    <a:pt x="218487" y="88521"/>
                    <a:pt x="211739" y="78433"/>
                    <a:pt x="209550" y="68580"/>
                  </a:cubicBezTo>
                  <a:cubicBezTo>
                    <a:pt x="200610" y="28348"/>
                    <a:pt x="210507" y="60021"/>
                    <a:pt x="201930" y="34290"/>
                  </a:cubicBezTo>
                  <a:cubicBezTo>
                    <a:pt x="203995" y="23963"/>
                    <a:pt x="204017" y="11285"/>
                    <a:pt x="213360" y="3810"/>
                  </a:cubicBezTo>
                  <a:cubicBezTo>
                    <a:pt x="216496" y="1301"/>
                    <a:pt x="220980" y="1270"/>
                    <a:pt x="224790" y="0"/>
                  </a:cubicBezTo>
                  <a:cubicBezTo>
                    <a:pt x="234950" y="1270"/>
                    <a:pt x="245763" y="7"/>
                    <a:pt x="255270" y="3810"/>
                  </a:cubicBezTo>
                  <a:cubicBezTo>
                    <a:pt x="260656" y="5965"/>
                    <a:pt x="265355" y="21962"/>
                    <a:pt x="266700" y="26670"/>
                  </a:cubicBezTo>
                  <a:cubicBezTo>
                    <a:pt x="267004" y="27735"/>
                    <a:pt x="272290" y="50802"/>
                    <a:pt x="274320" y="53340"/>
                  </a:cubicBezTo>
                  <a:cubicBezTo>
                    <a:pt x="277181" y="56916"/>
                    <a:pt x="281940" y="58420"/>
                    <a:pt x="285750" y="60960"/>
                  </a:cubicBezTo>
                  <a:cubicBezTo>
                    <a:pt x="294366" y="73884"/>
                    <a:pt x="287020" y="56515"/>
                    <a:pt x="289560" y="60960"/>
                  </a:cubicBezTo>
                  <a:close/>
                </a:path>
              </a:pathLst>
            </a:custGeom>
            <a:solidFill>
              <a:schemeClr val="accent3">
                <a:lumMod val="75000"/>
                <a:alpha val="35000"/>
              </a:schemeClr>
            </a:solidFill>
            <a:ln w="2222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олилиния 62"/>
            <p:cNvSpPr/>
            <p:nvPr/>
          </p:nvSpPr>
          <p:spPr>
            <a:xfrm>
              <a:off x="7071360" y="2472690"/>
              <a:ext cx="441960" cy="312420"/>
            </a:xfrm>
            <a:custGeom>
              <a:avLst/>
              <a:gdLst>
                <a:gd name="connsiteX0" fmla="*/ 7620 w 441960"/>
                <a:gd name="connsiteY0" fmla="*/ 91440 h 312420"/>
                <a:gd name="connsiteX1" fmla="*/ 15240 w 441960"/>
                <a:gd name="connsiteY1" fmla="*/ 118110 h 312420"/>
                <a:gd name="connsiteX2" fmla="*/ 30480 w 441960"/>
                <a:gd name="connsiteY2" fmla="*/ 140970 h 312420"/>
                <a:gd name="connsiteX3" fmla="*/ 53340 w 441960"/>
                <a:gd name="connsiteY3" fmla="*/ 163830 h 312420"/>
                <a:gd name="connsiteX4" fmla="*/ 60960 w 441960"/>
                <a:gd name="connsiteY4" fmla="*/ 186690 h 312420"/>
                <a:gd name="connsiteX5" fmla="*/ 72390 w 441960"/>
                <a:gd name="connsiteY5" fmla="*/ 220980 h 312420"/>
                <a:gd name="connsiteX6" fmla="*/ 76200 w 441960"/>
                <a:gd name="connsiteY6" fmla="*/ 232410 h 312420"/>
                <a:gd name="connsiteX7" fmla="*/ 87630 w 441960"/>
                <a:gd name="connsiteY7" fmla="*/ 240030 h 312420"/>
                <a:gd name="connsiteX8" fmla="*/ 95250 w 441960"/>
                <a:gd name="connsiteY8" fmla="*/ 251460 h 312420"/>
                <a:gd name="connsiteX9" fmla="*/ 118110 w 441960"/>
                <a:gd name="connsiteY9" fmla="*/ 270510 h 312420"/>
                <a:gd name="connsiteX10" fmla="*/ 129540 w 441960"/>
                <a:gd name="connsiteY10" fmla="*/ 274320 h 312420"/>
                <a:gd name="connsiteX11" fmla="*/ 163830 w 441960"/>
                <a:gd name="connsiteY11" fmla="*/ 312420 h 312420"/>
                <a:gd name="connsiteX12" fmla="*/ 201930 w 441960"/>
                <a:gd name="connsiteY12" fmla="*/ 308610 h 312420"/>
                <a:gd name="connsiteX13" fmla="*/ 224790 w 441960"/>
                <a:gd name="connsiteY13" fmla="*/ 300990 h 312420"/>
                <a:gd name="connsiteX14" fmla="*/ 240030 w 441960"/>
                <a:gd name="connsiteY14" fmla="*/ 297180 h 312420"/>
                <a:gd name="connsiteX15" fmla="*/ 262890 w 441960"/>
                <a:gd name="connsiteY15" fmla="*/ 289560 h 312420"/>
                <a:gd name="connsiteX16" fmla="*/ 293370 w 441960"/>
                <a:gd name="connsiteY16" fmla="*/ 278130 h 312420"/>
                <a:gd name="connsiteX17" fmla="*/ 377190 w 441960"/>
                <a:gd name="connsiteY17" fmla="*/ 270510 h 312420"/>
                <a:gd name="connsiteX18" fmla="*/ 388620 w 441960"/>
                <a:gd name="connsiteY18" fmla="*/ 262890 h 312420"/>
                <a:gd name="connsiteX19" fmla="*/ 407670 w 441960"/>
                <a:gd name="connsiteY19" fmla="*/ 228600 h 312420"/>
                <a:gd name="connsiteX20" fmla="*/ 415290 w 441960"/>
                <a:gd name="connsiteY20" fmla="*/ 190500 h 312420"/>
                <a:gd name="connsiteX21" fmla="*/ 430530 w 441960"/>
                <a:gd name="connsiteY21" fmla="*/ 167640 h 312420"/>
                <a:gd name="connsiteX22" fmla="*/ 438150 w 441960"/>
                <a:gd name="connsiteY22" fmla="*/ 156210 h 312420"/>
                <a:gd name="connsiteX23" fmla="*/ 441960 w 441960"/>
                <a:gd name="connsiteY23" fmla="*/ 144780 h 312420"/>
                <a:gd name="connsiteX24" fmla="*/ 434340 w 441960"/>
                <a:gd name="connsiteY24" fmla="*/ 102870 h 312420"/>
                <a:gd name="connsiteX25" fmla="*/ 419100 w 441960"/>
                <a:gd name="connsiteY25" fmla="*/ 80010 h 312420"/>
                <a:gd name="connsiteX26" fmla="*/ 384810 w 441960"/>
                <a:gd name="connsiteY26" fmla="*/ 64770 h 312420"/>
                <a:gd name="connsiteX27" fmla="*/ 373380 w 441960"/>
                <a:gd name="connsiteY27" fmla="*/ 60960 h 312420"/>
                <a:gd name="connsiteX28" fmla="*/ 365760 w 441960"/>
                <a:gd name="connsiteY28" fmla="*/ 49530 h 312420"/>
                <a:gd name="connsiteX29" fmla="*/ 342900 w 441960"/>
                <a:gd name="connsiteY29" fmla="*/ 34290 h 312420"/>
                <a:gd name="connsiteX30" fmla="*/ 320040 w 441960"/>
                <a:gd name="connsiteY30" fmla="*/ 19050 h 312420"/>
                <a:gd name="connsiteX31" fmla="*/ 312420 w 441960"/>
                <a:gd name="connsiteY31" fmla="*/ 7620 h 312420"/>
                <a:gd name="connsiteX32" fmla="*/ 289560 w 441960"/>
                <a:gd name="connsiteY32" fmla="*/ 0 h 312420"/>
                <a:gd name="connsiteX33" fmla="*/ 236220 w 441960"/>
                <a:gd name="connsiteY33" fmla="*/ 3810 h 312420"/>
                <a:gd name="connsiteX34" fmla="*/ 224790 w 441960"/>
                <a:gd name="connsiteY34" fmla="*/ 11430 h 312420"/>
                <a:gd name="connsiteX35" fmla="*/ 213360 w 441960"/>
                <a:gd name="connsiteY35" fmla="*/ 15240 h 312420"/>
                <a:gd name="connsiteX36" fmla="*/ 190500 w 441960"/>
                <a:gd name="connsiteY36" fmla="*/ 26670 h 312420"/>
                <a:gd name="connsiteX37" fmla="*/ 182880 w 441960"/>
                <a:gd name="connsiteY37" fmla="*/ 38100 h 312420"/>
                <a:gd name="connsiteX38" fmla="*/ 171450 w 441960"/>
                <a:gd name="connsiteY38" fmla="*/ 41910 h 312420"/>
                <a:gd name="connsiteX39" fmla="*/ 102870 w 441960"/>
                <a:gd name="connsiteY39" fmla="*/ 53340 h 312420"/>
                <a:gd name="connsiteX40" fmla="*/ 80010 w 441960"/>
                <a:gd name="connsiteY40" fmla="*/ 60960 h 312420"/>
                <a:gd name="connsiteX41" fmla="*/ 68580 w 441960"/>
                <a:gd name="connsiteY41" fmla="*/ 64770 h 312420"/>
                <a:gd name="connsiteX42" fmla="*/ 26670 w 441960"/>
                <a:gd name="connsiteY42" fmla="*/ 68580 h 312420"/>
                <a:gd name="connsiteX43" fmla="*/ 15240 w 441960"/>
                <a:gd name="connsiteY43" fmla="*/ 72390 h 312420"/>
                <a:gd name="connsiteX44" fmla="*/ 0 w 441960"/>
                <a:gd name="connsiteY44" fmla="*/ 76200 h 312420"/>
                <a:gd name="connsiteX45" fmla="*/ 15240 w 441960"/>
                <a:gd name="connsiteY45" fmla="*/ 99060 h 312420"/>
                <a:gd name="connsiteX46" fmla="*/ 19050 w 441960"/>
                <a:gd name="connsiteY46" fmla="*/ 110490 h 312420"/>
                <a:gd name="connsiteX47" fmla="*/ 7620 w 441960"/>
                <a:gd name="connsiteY47" fmla="*/ 91440 h 312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441960" h="312420">
                  <a:moveTo>
                    <a:pt x="7620" y="91440"/>
                  </a:moveTo>
                  <a:cubicBezTo>
                    <a:pt x="6985" y="92710"/>
                    <a:pt x="12756" y="113638"/>
                    <a:pt x="15240" y="118110"/>
                  </a:cubicBezTo>
                  <a:cubicBezTo>
                    <a:pt x="19688" y="126116"/>
                    <a:pt x="23154" y="135475"/>
                    <a:pt x="30480" y="140970"/>
                  </a:cubicBezTo>
                  <a:cubicBezTo>
                    <a:pt x="41657" y="149353"/>
                    <a:pt x="47769" y="151295"/>
                    <a:pt x="53340" y="163830"/>
                  </a:cubicBezTo>
                  <a:cubicBezTo>
                    <a:pt x="56602" y="171170"/>
                    <a:pt x="58420" y="179070"/>
                    <a:pt x="60960" y="186690"/>
                  </a:cubicBezTo>
                  <a:lnTo>
                    <a:pt x="72390" y="220980"/>
                  </a:lnTo>
                  <a:cubicBezTo>
                    <a:pt x="73660" y="224790"/>
                    <a:pt x="72858" y="230182"/>
                    <a:pt x="76200" y="232410"/>
                  </a:cubicBezTo>
                  <a:lnTo>
                    <a:pt x="87630" y="240030"/>
                  </a:lnTo>
                  <a:cubicBezTo>
                    <a:pt x="90170" y="243840"/>
                    <a:pt x="92319" y="247942"/>
                    <a:pt x="95250" y="251460"/>
                  </a:cubicBezTo>
                  <a:cubicBezTo>
                    <a:pt x="101269" y="258682"/>
                    <a:pt x="109547" y="266229"/>
                    <a:pt x="118110" y="270510"/>
                  </a:cubicBezTo>
                  <a:cubicBezTo>
                    <a:pt x="121702" y="272306"/>
                    <a:pt x="125730" y="273050"/>
                    <a:pt x="129540" y="274320"/>
                  </a:cubicBezTo>
                  <a:cubicBezTo>
                    <a:pt x="155147" y="308463"/>
                    <a:pt x="141833" y="297755"/>
                    <a:pt x="163830" y="312420"/>
                  </a:cubicBezTo>
                  <a:cubicBezTo>
                    <a:pt x="176530" y="311150"/>
                    <a:pt x="189385" y="310962"/>
                    <a:pt x="201930" y="308610"/>
                  </a:cubicBezTo>
                  <a:cubicBezTo>
                    <a:pt x="209825" y="307130"/>
                    <a:pt x="216998" y="302938"/>
                    <a:pt x="224790" y="300990"/>
                  </a:cubicBezTo>
                  <a:cubicBezTo>
                    <a:pt x="229870" y="299720"/>
                    <a:pt x="235014" y="298685"/>
                    <a:pt x="240030" y="297180"/>
                  </a:cubicBezTo>
                  <a:cubicBezTo>
                    <a:pt x="247723" y="294872"/>
                    <a:pt x="256207" y="294015"/>
                    <a:pt x="262890" y="289560"/>
                  </a:cubicBezTo>
                  <a:cubicBezTo>
                    <a:pt x="277045" y="280123"/>
                    <a:pt x="273596" y="280327"/>
                    <a:pt x="293370" y="278130"/>
                  </a:cubicBezTo>
                  <a:cubicBezTo>
                    <a:pt x="321254" y="275032"/>
                    <a:pt x="377190" y="270510"/>
                    <a:pt x="377190" y="270510"/>
                  </a:cubicBezTo>
                  <a:cubicBezTo>
                    <a:pt x="381000" y="267970"/>
                    <a:pt x="385605" y="266336"/>
                    <a:pt x="388620" y="262890"/>
                  </a:cubicBezTo>
                  <a:cubicBezTo>
                    <a:pt x="402729" y="246766"/>
                    <a:pt x="402437" y="244299"/>
                    <a:pt x="407670" y="228600"/>
                  </a:cubicBezTo>
                  <a:cubicBezTo>
                    <a:pt x="408617" y="221974"/>
                    <a:pt x="410175" y="199707"/>
                    <a:pt x="415290" y="190500"/>
                  </a:cubicBezTo>
                  <a:cubicBezTo>
                    <a:pt x="419738" y="182494"/>
                    <a:pt x="425450" y="175260"/>
                    <a:pt x="430530" y="167640"/>
                  </a:cubicBezTo>
                  <a:cubicBezTo>
                    <a:pt x="433070" y="163830"/>
                    <a:pt x="436702" y="160554"/>
                    <a:pt x="438150" y="156210"/>
                  </a:cubicBezTo>
                  <a:lnTo>
                    <a:pt x="441960" y="144780"/>
                  </a:lnTo>
                  <a:cubicBezTo>
                    <a:pt x="441130" y="138137"/>
                    <a:pt x="440024" y="113101"/>
                    <a:pt x="434340" y="102870"/>
                  </a:cubicBezTo>
                  <a:cubicBezTo>
                    <a:pt x="429892" y="94864"/>
                    <a:pt x="426720" y="85090"/>
                    <a:pt x="419100" y="80010"/>
                  </a:cubicBezTo>
                  <a:cubicBezTo>
                    <a:pt x="400987" y="67935"/>
                    <a:pt x="412014" y="73838"/>
                    <a:pt x="384810" y="64770"/>
                  </a:cubicBezTo>
                  <a:lnTo>
                    <a:pt x="373380" y="60960"/>
                  </a:lnTo>
                  <a:cubicBezTo>
                    <a:pt x="370840" y="57150"/>
                    <a:pt x="369206" y="52545"/>
                    <a:pt x="365760" y="49530"/>
                  </a:cubicBezTo>
                  <a:cubicBezTo>
                    <a:pt x="358868" y="43499"/>
                    <a:pt x="342900" y="34290"/>
                    <a:pt x="342900" y="34290"/>
                  </a:cubicBezTo>
                  <a:cubicBezTo>
                    <a:pt x="334862" y="10175"/>
                    <a:pt x="346544" y="34195"/>
                    <a:pt x="320040" y="19050"/>
                  </a:cubicBezTo>
                  <a:cubicBezTo>
                    <a:pt x="316064" y="16778"/>
                    <a:pt x="316303" y="10047"/>
                    <a:pt x="312420" y="7620"/>
                  </a:cubicBezTo>
                  <a:cubicBezTo>
                    <a:pt x="305609" y="3363"/>
                    <a:pt x="289560" y="0"/>
                    <a:pt x="289560" y="0"/>
                  </a:cubicBezTo>
                  <a:cubicBezTo>
                    <a:pt x="271780" y="1270"/>
                    <a:pt x="253774" y="712"/>
                    <a:pt x="236220" y="3810"/>
                  </a:cubicBezTo>
                  <a:cubicBezTo>
                    <a:pt x="231711" y="4606"/>
                    <a:pt x="228886" y="9382"/>
                    <a:pt x="224790" y="11430"/>
                  </a:cubicBezTo>
                  <a:cubicBezTo>
                    <a:pt x="221198" y="13226"/>
                    <a:pt x="216952" y="13444"/>
                    <a:pt x="213360" y="15240"/>
                  </a:cubicBezTo>
                  <a:cubicBezTo>
                    <a:pt x="183817" y="30012"/>
                    <a:pt x="219230" y="17093"/>
                    <a:pt x="190500" y="26670"/>
                  </a:cubicBezTo>
                  <a:cubicBezTo>
                    <a:pt x="187960" y="30480"/>
                    <a:pt x="186456" y="35239"/>
                    <a:pt x="182880" y="38100"/>
                  </a:cubicBezTo>
                  <a:cubicBezTo>
                    <a:pt x="179744" y="40609"/>
                    <a:pt x="175042" y="40114"/>
                    <a:pt x="171450" y="41910"/>
                  </a:cubicBezTo>
                  <a:cubicBezTo>
                    <a:pt x="133628" y="60821"/>
                    <a:pt x="208394" y="46305"/>
                    <a:pt x="102870" y="53340"/>
                  </a:cubicBezTo>
                  <a:lnTo>
                    <a:pt x="80010" y="60960"/>
                  </a:lnTo>
                  <a:cubicBezTo>
                    <a:pt x="76200" y="62230"/>
                    <a:pt x="72580" y="64406"/>
                    <a:pt x="68580" y="64770"/>
                  </a:cubicBezTo>
                  <a:lnTo>
                    <a:pt x="26670" y="68580"/>
                  </a:lnTo>
                  <a:cubicBezTo>
                    <a:pt x="22860" y="69850"/>
                    <a:pt x="19102" y="71287"/>
                    <a:pt x="15240" y="72390"/>
                  </a:cubicBezTo>
                  <a:cubicBezTo>
                    <a:pt x="10205" y="73829"/>
                    <a:pt x="0" y="70964"/>
                    <a:pt x="0" y="76200"/>
                  </a:cubicBezTo>
                  <a:cubicBezTo>
                    <a:pt x="0" y="85358"/>
                    <a:pt x="12344" y="90372"/>
                    <a:pt x="15240" y="99060"/>
                  </a:cubicBezTo>
                  <a:cubicBezTo>
                    <a:pt x="16510" y="102870"/>
                    <a:pt x="20024" y="106594"/>
                    <a:pt x="19050" y="110490"/>
                  </a:cubicBezTo>
                  <a:cubicBezTo>
                    <a:pt x="18361" y="113245"/>
                    <a:pt x="8255" y="90170"/>
                    <a:pt x="7620" y="91440"/>
                  </a:cubicBezTo>
                  <a:close/>
                </a:path>
              </a:pathLst>
            </a:custGeom>
            <a:solidFill>
              <a:schemeClr val="accent6">
                <a:lumMod val="75000"/>
                <a:alpha val="39000"/>
              </a:schemeClr>
            </a:solidFill>
            <a:ln w="2222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Полилиния 63"/>
            <p:cNvSpPr/>
            <p:nvPr/>
          </p:nvSpPr>
          <p:spPr>
            <a:xfrm>
              <a:off x="5715008" y="2903219"/>
              <a:ext cx="194302" cy="45719"/>
            </a:xfrm>
            <a:custGeom>
              <a:avLst/>
              <a:gdLst>
                <a:gd name="connsiteX0" fmla="*/ 0 w 137160"/>
                <a:gd name="connsiteY0" fmla="*/ 22860 h 22860"/>
                <a:gd name="connsiteX1" fmla="*/ 34290 w 137160"/>
                <a:gd name="connsiteY1" fmla="*/ 11430 h 22860"/>
                <a:gd name="connsiteX2" fmla="*/ 45720 w 137160"/>
                <a:gd name="connsiteY2" fmla="*/ 7620 h 22860"/>
                <a:gd name="connsiteX3" fmla="*/ 72390 w 137160"/>
                <a:gd name="connsiteY3" fmla="*/ 0 h 22860"/>
                <a:gd name="connsiteX4" fmla="*/ 118110 w 137160"/>
                <a:gd name="connsiteY4" fmla="*/ 7620 h 22860"/>
                <a:gd name="connsiteX5" fmla="*/ 137160 w 137160"/>
                <a:gd name="connsiteY5" fmla="*/ 22860 h 2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160" h="22860">
                  <a:moveTo>
                    <a:pt x="0" y="22860"/>
                  </a:moveTo>
                  <a:lnTo>
                    <a:pt x="34290" y="11430"/>
                  </a:lnTo>
                  <a:cubicBezTo>
                    <a:pt x="38100" y="10160"/>
                    <a:pt x="41824" y="8594"/>
                    <a:pt x="45720" y="7620"/>
                  </a:cubicBezTo>
                  <a:cubicBezTo>
                    <a:pt x="64856" y="2836"/>
                    <a:pt x="55992" y="5466"/>
                    <a:pt x="72390" y="0"/>
                  </a:cubicBezTo>
                  <a:cubicBezTo>
                    <a:pt x="77582" y="577"/>
                    <a:pt x="107325" y="1457"/>
                    <a:pt x="118110" y="7620"/>
                  </a:cubicBezTo>
                  <a:cubicBezTo>
                    <a:pt x="127838" y="13179"/>
                    <a:pt x="130825" y="16525"/>
                    <a:pt x="137160" y="22860"/>
                  </a:cubicBezTo>
                </a:path>
              </a:pathLst>
            </a:custGeom>
            <a:solidFill>
              <a:schemeClr val="accent6">
                <a:lumMod val="75000"/>
                <a:alpha val="0"/>
              </a:schemeClr>
            </a:solidFill>
            <a:ln w="2222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 flipH="1">
              <a:off x="6072198" y="4214818"/>
              <a:ext cx="45719" cy="45719"/>
            </a:xfrm>
            <a:prstGeom prst="star5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 flipH="1">
              <a:off x="7715272" y="4357694"/>
              <a:ext cx="45719" cy="45719"/>
            </a:xfrm>
            <a:prstGeom prst="star5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 flipH="1">
              <a:off x="5786446" y="3071810"/>
              <a:ext cx="45719" cy="45719"/>
            </a:xfrm>
            <a:prstGeom prst="star5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5-конечная звезда 78"/>
            <p:cNvSpPr/>
            <p:nvPr/>
          </p:nvSpPr>
          <p:spPr>
            <a:xfrm flipH="1">
              <a:off x="8001024" y="2500306"/>
              <a:ext cx="45719" cy="45719"/>
            </a:xfrm>
            <a:prstGeom prst="star5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5-конечная звезда 79"/>
            <p:cNvSpPr/>
            <p:nvPr/>
          </p:nvSpPr>
          <p:spPr>
            <a:xfrm flipH="1">
              <a:off x="6000760" y="2357430"/>
              <a:ext cx="45719" cy="45719"/>
            </a:xfrm>
            <a:prstGeom prst="star5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олилиния 80"/>
            <p:cNvSpPr/>
            <p:nvPr/>
          </p:nvSpPr>
          <p:spPr>
            <a:xfrm>
              <a:off x="6427069" y="2852572"/>
              <a:ext cx="128602" cy="119228"/>
            </a:xfrm>
            <a:custGeom>
              <a:avLst/>
              <a:gdLst>
                <a:gd name="connsiteX0" fmla="*/ 114701 w 128602"/>
                <a:gd name="connsiteY0" fmla="*/ 12548 h 119228"/>
                <a:gd name="connsiteX1" fmla="*/ 91841 w 128602"/>
                <a:gd name="connsiteY1" fmla="*/ 8738 h 119228"/>
                <a:gd name="connsiteX2" fmla="*/ 80411 w 128602"/>
                <a:gd name="connsiteY2" fmla="*/ 1118 h 119228"/>
                <a:gd name="connsiteX3" fmla="*/ 46121 w 128602"/>
                <a:gd name="connsiteY3" fmla="*/ 8738 h 119228"/>
                <a:gd name="connsiteX4" fmla="*/ 42311 w 128602"/>
                <a:gd name="connsiteY4" fmla="*/ 23978 h 119228"/>
                <a:gd name="connsiteX5" fmla="*/ 34691 w 128602"/>
                <a:gd name="connsiteY5" fmla="*/ 54458 h 119228"/>
                <a:gd name="connsiteX6" fmla="*/ 27071 w 128602"/>
                <a:gd name="connsiteY6" fmla="*/ 65888 h 119228"/>
                <a:gd name="connsiteX7" fmla="*/ 8021 w 128602"/>
                <a:gd name="connsiteY7" fmla="*/ 92558 h 119228"/>
                <a:gd name="connsiteX8" fmla="*/ 8021 w 128602"/>
                <a:gd name="connsiteY8" fmla="*/ 115418 h 119228"/>
                <a:gd name="connsiteX9" fmla="*/ 23261 w 128602"/>
                <a:gd name="connsiteY9" fmla="*/ 119228 h 119228"/>
                <a:gd name="connsiteX10" fmla="*/ 46121 w 128602"/>
                <a:gd name="connsiteY10" fmla="*/ 107798 h 119228"/>
                <a:gd name="connsiteX11" fmla="*/ 61361 w 128602"/>
                <a:gd name="connsiteY11" fmla="*/ 84938 h 119228"/>
                <a:gd name="connsiteX12" fmla="*/ 84221 w 128602"/>
                <a:gd name="connsiteY12" fmla="*/ 73508 h 119228"/>
                <a:gd name="connsiteX13" fmla="*/ 91841 w 128602"/>
                <a:gd name="connsiteY13" fmla="*/ 62078 h 119228"/>
                <a:gd name="connsiteX14" fmla="*/ 103271 w 128602"/>
                <a:gd name="connsiteY14" fmla="*/ 58268 h 119228"/>
                <a:gd name="connsiteX15" fmla="*/ 114701 w 128602"/>
                <a:gd name="connsiteY15" fmla="*/ 50648 h 119228"/>
                <a:gd name="connsiteX16" fmla="*/ 110891 w 128602"/>
                <a:gd name="connsiteY16" fmla="*/ 20168 h 119228"/>
                <a:gd name="connsiteX17" fmla="*/ 114701 w 128602"/>
                <a:gd name="connsiteY17" fmla="*/ 12548 h 11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8602" h="119228">
                  <a:moveTo>
                    <a:pt x="114701" y="12548"/>
                  </a:moveTo>
                  <a:cubicBezTo>
                    <a:pt x="111526" y="10643"/>
                    <a:pt x="99170" y="11181"/>
                    <a:pt x="91841" y="8738"/>
                  </a:cubicBezTo>
                  <a:cubicBezTo>
                    <a:pt x="87497" y="7290"/>
                    <a:pt x="84962" y="1624"/>
                    <a:pt x="80411" y="1118"/>
                  </a:cubicBezTo>
                  <a:cubicBezTo>
                    <a:pt x="70353" y="0"/>
                    <a:pt x="56165" y="5390"/>
                    <a:pt x="46121" y="8738"/>
                  </a:cubicBezTo>
                  <a:cubicBezTo>
                    <a:pt x="44851" y="13818"/>
                    <a:pt x="43447" y="18866"/>
                    <a:pt x="42311" y="23978"/>
                  </a:cubicBezTo>
                  <a:cubicBezTo>
                    <a:pt x="40572" y="31803"/>
                    <a:pt x="38776" y="46288"/>
                    <a:pt x="34691" y="54458"/>
                  </a:cubicBezTo>
                  <a:cubicBezTo>
                    <a:pt x="32643" y="58554"/>
                    <a:pt x="28931" y="61704"/>
                    <a:pt x="27071" y="65888"/>
                  </a:cubicBezTo>
                  <a:cubicBezTo>
                    <a:pt x="14702" y="93718"/>
                    <a:pt x="28810" y="85628"/>
                    <a:pt x="8021" y="92558"/>
                  </a:cubicBezTo>
                  <a:cubicBezTo>
                    <a:pt x="5882" y="98975"/>
                    <a:pt x="0" y="109001"/>
                    <a:pt x="8021" y="115418"/>
                  </a:cubicBezTo>
                  <a:cubicBezTo>
                    <a:pt x="12110" y="118689"/>
                    <a:pt x="18181" y="117958"/>
                    <a:pt x="23261" y="119228"/>
                  </a:cubicBezTo>
                  <a:cubicBezTo>
                    <a:pt x="31414" y="116510"/>
                    <a:pt x="40039" y="114749"/>
                    <a:pt x="46121" y="107798"/>
                  </a:cubicBezTo>
                  <a:cubicBezTo>
                    <a:pt x="52152" y="100906"/>
                    <a:pt x="52673" y="87834"/>
                    <a:pt x="61361" y="84938"/>
                  </a:cubicBezTo>
                  <a:cubicBezTo>
                    <a:pt x="77135" y="79680"/>
                    <a:pt x="69449" y="83356"/>
                    <a:pt x="84221" y="73508"/>
                  </a:cubicBezTo>
                  <a:cubicBezTo>
                    <a:pt x="86761" y="69698"/>
                    <a:pt x="88265" y="64939"/>
                    <a:pt x="91841" y="62078"/>
                  </a:cubicBezTo>
                  <a:cubicBezTo>
                    <a:pt x="94977" y="59569"/>
                    <a:pt x="99679" y="60064"/>
                    <a:pt x="103271" y="58268"/>
                  </a:cubicBezTo>
                  <a:cubicBezTo>
                    <a:pt x="107367" y="56220"/>
                    <a:pt x="110891" y="53188"/>
                    <a:pt x="114701" y="50648"/>
                  </a:cubicBezTo>
                  <a:cubicBezTo>
                    <a:pt x="124475" y="21326"/>
                    <a:pt x="128602" y="33451"/>
                    <a:pt x="110891" y="20168"/>
                  </a:cubicBezTo>
                  <a:cubicBezTo>
                    <a:pt x="109454" y="19090"/>
                    <a:pt x="117876" y="14453"/>
                    <a:pt x="114701" y="12548"/>
                  </a:cubicBezTo>
                  <a:close/>
                </a:path>
              </a:pathLst>
            </a:custGeom>
            <a:solidFill>
              <a:srgbClr val="FFC000">
                <a:alpha val="45000"/>
              </a:srgb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олилиния 81"/>
            <p:cNvSpPr/>
            <p:nvPr/>
          </p:nvSpPr>
          <p:spPr>
            <a:xfrm>
              <a:off x="6282690" y="2849880"/>
              <a:ext cx="102870" cy="138493"/>
            </a:xfrm>
            <a:custGeom>
              <a:avLst/>
              <a:gdLst>
                <a:gd name="connsiteX0" fmla="*/ 83820 w 102870"/>
                <a:gd name="connsiteY0" fmla="*/ 26670 h 138493"/>
                <a:gd name="connsiteX1" fmla="*/ 68580 w 102870"/>
                <a:gd name="connsiteY1" fmla="*/ 7620 h 138493"/>
                <a:gd name="connsiteX2" fmla="*/ 45720 w 102870"/>
                <a:gd name="connsiteY2" fmla="*/ 0 h 138493"/>
                <a:gd name="connsiteX3" fmla="*/ 19050 w 102870"/>
                <a:gd name="connsiteY3" fmla="*/ 26670 h 138493"/>
                <a:gd name="connsiteX4" fmla="*/ 15240 w 102870"/>
                <a:gd name="connsiteY4" fmla="*/ 38100 h 138493"/>
                <a:gd name="connsiteX5" fmla="*/ 7620 w 102870"/>
                <a:gd name="connsiteY5" fmla="*/ 49530 h 138493"/>
                <a:gd name="connsiteX6" fmla="*/ 0 w 102870"/>
                <a:gd name="connsiteY6" fmla="*/ 72390 h 138493"/>
                <a:gd name="connsiteX7" fmla="*/ 7620 w 102870"/>
                <a:gd name="connsiteY7" fmla="*/ 102870 h 138493"/>
                <a:gd name="connsiteX8" fmla="*/ 22860 w 102870"/>
                <a:gd name="connsiteY8" fmla="*/ 121920 h 138493"/>
                <a:gd name="connsiteX9" fmla="*/ 41910 w 102870"/>
                <a:gd name="connsiteY9" fmla="*/ 133350 h 138493"/>
                <a:gd name="connsiteX10" fmla="*/ 53340 w 102870"/>
                <a:gd name="connsiteY10" fmla="*/ 137160 h 138493"/>
                <a:gd name="connsiteX11" fmla="*/ 87630 w 102870"/>
                <a:gd name="connsiteY11" fmla="*/ 133350 h 138493"/>
                <a:gd name="connsiteX12" fmla="*/ 83820 w 102870"/>
                <a:gd name="connsiteY12" fmla="*/ 121920 h 138493"/>
                <a:gd name="connsiteX13" fmla="*/ 72390 w 102870"/>
                <a:gd name="connsiteY13" fmla="*/ 99060 h 138493"/>
                <a:gd name="connsiteX14" fmla="*/ 76200 w 102870"/>
                <a:gd name="connsiteY14" fmla="*/ 57150 h 138493"/>
                <a:gd name="connsiteX15" fmla="*/ 87630 w 102870"/>
                <a:gd name="connsiteY15" fmla="*/ 49530 h 138493"/>
                <a:gd name="connsiteX16" fmla="*/ 102870 w 102870"/>
                <a:gd name="connsiteY16" fmla="*/ 26670 h 138493"/>
                <a:gd name="connsiteX17" fmla="*/ 80010 w 102870"/>
                <a:gd name="connsiteY17" fmla="*/ 19050 h 138493"/>
                <a:gd name="connsiteX18" fmla="*/ 83820 w 102870"/>
                <a:gd name="connsiteY18" fmla="*/ 26670 h 138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2870" h="138493">
                  <a:moveTo>
                    <a:pt x="83820" y="26670"/>
                  </a:moveTo>
                  <a:cubicBezTo>
                    <a:pt x="81915" y="24765"/>
                    <a:pt x="82067" y="13614"/>
                    <a:pt x="68580" y="7620"/>
                  </a:cubicBezTo>
                  <a:cubicBezTo>
                    <a:pt x="61240" y="4358"/>
                    <a:pt x="45720" y="0"/>
                    <a:pt x="45720" y="0"/>
                  </a:cubicBezTo>
                  <a:cubicBezTo>
                    <a:pt x="28252" y="26202"/>
                    <a:pt x="39168" y="19964"/>
                    <a:pt x="19050" y="26670"/>
                  </a:cubicBezTo>
                  <a:cubicBezTo>
                    <a:pt x="17780" y="30480"/>
                    <a:pt x="17036" y="34508"/>
                    <a:pt x="15240" y="38100"/>
                  </a:cubicBezTo>
                  <a:cubicBezTo>
                    <a:pt x="13192" y="42196"/>
                    <a:pt x="9480" y="45346"/>
                    <a:pt x="7620" y="49530"/>
                  </a:cubicBezTo>
                  <a:cubicBezTo>
                    <a:pt x="4358" y="56870"/>
                    <a:pt x="0" y="72390"/>
                    <a:pt x="0" y="72390"/>
                  </a:cubicBezTo>
                  <a:lnTo>
                    <a:pt x="7620" y="102870"/>
                  </a:lnTo>
                  <a:cubicBezTo>
                    <a:pt x="13422" y="126079"/>
                    <a:pt x="5682" y="113331"/>
                    <a:pt x="22860" y="121920"/>
                  </a:cubicBezTo>
                  <a:cubicBezTo>
                    <a:pt x="29484" y="125232"/>
                    <a:pt x="35286" y="130038"/>
                    <a:pt x="41910" y="133350"/>
                  </a:cubicBezTo>
                  <a:cubicBezTo>
                    <a:pt x="45502" y="135146"/>
                    <a:pt x="49530" y="135890"/>
                    <a:pt x="53340" y="137160"/>
                  </a:cubicBezTo>
                  <a:cubicBezTo>
                    <a:pt x="64770" y="135890"/>
                    <a:pt x="77344" y="138493"/>
                    <a:pt x="87630" y="133350"/>
                  </a:cubicBezTo>
                  <a:cubicBezTo>
                    <a:pt x="91222" y="131554"/>
                    <a:pt x="85616" y="125512"/>
                    <a:pt x="83820" y="121920"/>
                  </a:cubicBezTo>
                  <a:cubicBezTo>
                    <a:pt x="69048" y="92377"/>
                    <a:pt x="81967" y="127790"/>
                    <a:pt x="72390" y="99060"/>
                  </a:cubicBezTo>
                  <a:cubicBezTo>
                    <a:pt x="73660" y="85090"/>
                    <a:pt x="72075" y="70557"/>
                    <a:pt x="76200" y="57150"/>
                  </a:cubicBezTo>
                  <a:cubicBezTo>
                    <a:pt x="77547" y="52773"/>
                    <a:pt x="84615" y="52976"/>
                    <a:pt x="87630" y="49530"/>
                  </a:cubicBezTo>
                  <a:cubicBezTo>
                    <a:pt x="93661" y="42638"/>
                    <a:pt x="102870" y="26670"/>
                    <a:pt x="102870" y="26670"/>
                  </a:cubicBezTo>
                  <a:cubicBezTo>
                    <a:pt x="95250" y="24130"/>
                    <a:pt x="85690" y="24730"/>
                    <a:pt x="80010" y="19050"/>
                  </a:cubicBezTo>
                  <a:cubicBezTo>
                    <a:pt x="67682" y="6722"/>
                    <a:pt x="85725" y="28575"/>
                    <a:pt x="83820" y="26670"/>
                  </a:cubicBezTo>
                  <a:close/>
                </a:path>
              </a:pathLst>
            </a:custGeom>
            <a:solidFill>
              <a:srgbClr val="FFC000">
                <a:alpha val="47000"/>
              </a:srgb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5" name="Picture 15" descr="шш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428604"/>
            <a:ext cx="314740" cy="36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TextBox 44"/>
          <p:cNvSpPr txBox="1"/>
          <p:nvPr/>
        </p:nvSpPr>
        <p:spPr>
          <a:xfrm rot="21268157">
            <a:off x="3326953" y="1573761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Западно-Сибирская</a:t>
            </a:r>
            <a:r>
              <a:rPr lang="ru-RU" dirty="0" smtClean="0"/>
              <a:t> равнина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 rot="912298">
            <a:off x="3878545" y="334288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Гималаи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 rot="1640325">
            <a:off x="1945781" y="2615665"/>
            <a:ext cx="121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Кавказ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 rot="3848642">
            <a:off x="1384053" y="3956489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Аравийское</a:t>
            </a:r>
          </a:p>
          <a:p>
            <a:r>
              <a:rPr lang="ru-RU" sz="1400" dirty="0" smtClean="0"/>
              <a:t>плоскогорье</a:t>
            </a:r>
            <a:endParaRPr lang="ru-RU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2285984" y="4786322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– Среднесибирское  плоскогорье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 rot="20091084">
            <a:off x="4429124" y="135729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51" name="TextBox 50"/>
          <p:cNvSpPr txBox="1"/>
          <p:nvPr/>
        </p:nvSpPr>
        <p:spPr>
          <a:xfrm rot="20318681">
            <a:off x="1255456" y="1050232"/>
            <a:ext cx="2000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Скандинавские </a:t>
            </a:r>
            <a:endParaRPr lang="ru-RU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2285984" y="5072074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2 - Среднерусская возвышенность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2071670" y="214311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2285984" y="5357826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 – Приволжская возвышенность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2500298" y="20002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 rot="21157415">
            <a:off x="589860" y="193838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Альпы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5857884" y="5786454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влк</a:t>
            </a:r>
            <a:r>
              <a:rPr lang="ru-RU" dirty="0" smtClean="0"/>
              <a:t>. </a:t>
            </a:r>
            <a:r>
              <a:rPr lang="ru-RU" dirty="0" err="1" smtClean="0"/>
              <a:t>Кратау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1714480" y="557214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влк</a:t>
            </a:r>
            <a:r>
              <a:rPr lang="ru-RU" dirty="0" smtClean="0"/>
              <a:t>. Килиманджаро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714348" y="271462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влк</a:t>
            </a:r>
            <a:r>
              <a:rPr lang="ru-RU" dirty="0" smtClean="0"/>
              <a:t>. Везувий</a:t>
            </a:r>
            <a:endParaRPr lang="ru-RU" dirty="0"/>
          </a:p>
        </p:txBody>
      </p:sp>
      <p:sp>
        <p:nvSpPr>
          <p:cNvPr id="83" name="TextBox 82"/>
          <p:cNvSpPr txBox="1"/>
          <p:nvPr/>
        </p:nvSpPr>
        <p:spPr>
          <a:xfrm>
            <a:off x="1571604" y="71435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влк</a:t>
            </a:r>
            <a:r>
              <a:rPr lang="ru-RU" dirty="0" smtClean="0"/>
              <a:t>. Гекла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6072198" y="135729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влк</a:t>
            </a:r>
            <a:r>
              <a:rPr lang="ru-RU" dirty="0" smtClean="0"/>
              <a:t>. Ключевская Сопка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 rot="17062113">
            <a:off x="2293563" y="151199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Уральские</a:t>
            </a:r>
            <a:endParaRPr lang="ru-RU" dirty="0"/>
          </a:p>
        </p:txBody>
      </p:sp>
      <p:pic>
        <p:nvPicPr>
          <p:cNvPr id="86" name="Picture 15" descr="шш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857232"/>
            <a:ext cx="314740" cy="36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Овал 68">
            <a:hlinkClick r:id="" action="ppaction://hlinkshowjump?jump=endshow"/>
          </p:cNvPr>
          <p:cNvSpPr/>
          <p:nvPr/>
        </p:nvSpPr>
        <p:spPr>
          <a:xfrm>
            <a:off x="285720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grpSp>
        <p:nvGrpSpPr>
          <p:cNvPr id="87" name="Группа 34"/>
          <p:cNvGrpSpPr/>
          <p:nvPr/>
        </p:nvGrpSpPr>
        <p:grpSpPr>
          <a:xfrm>
            <a:off x="1547664" y="5373216"/>
            <a:ext cx="214314" cy="214314"/>
            <a:chOff x="2857488" y="5214950"/>
            <a:chExt cx="285752" cy="285752"/>
          </a:xfrm>
        </p:grpSpPr>
        <p:grpSp>
          <p:nvGrpSpPr>
            <p:cNvPr id="88" name="Группа 16"/>
            <p:cNvGrpSpPr/>
            <p:nvPr/>
          </p:nvGrpSpPr>
          <p:grpSpPr>
            <a:xfrm>
              <a:off x="2857487" y="5214950"/>
              <a:ext cx="285753" cy="285752"/>
              <a:chOff x="1428728" y="1285860"/>
              <a:chExt cx="3357586" cy="2928958"/>
            </a:xfrm>
          </p:grpSpPr>
          <p:cxnSp>
            <p:nvCxnSpPr>
              <p:cNvPr id="90" name="Прямая соединительная линия 2"/>
              <p:cNvCxnSpPr/>
              <p:nvPr/>
            </p:nvCxnSpPr>
            <p:spPr>
              <a:xfrm rot="16200000" flipH="1">
                <a:off x="1964513" y="1607331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 rot="10800000" flipV="1">
                <a:off x="1928794" y="1643050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 rot="5400000">
                <a:off x="1678761" y="2750339"/>
                <a:ext cx="292895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>
                <a:off x="1428728" y="2643182"/>
                <a:ext cx="335758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Овал 88"/>
            <p:cNvSpPr/>
            <p:nvPr/>
          </p:nvSpPr>
          <p:spPr>
            <a:xfrm>
              <a:off x="2973005" y="5326463"/>
              <a:ext cx="54718" cy="48787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4" name="Группа 34"/>
          <p:cNvGrpSpPr/>
          <p:nvPr/>
        </p:nvGrpSpPr>
        <p:grpSpPr>
          <a:xfrm>
            <a:off x="5652120" y="5733256"/>
            <a:ext cx="214314" cy="214314"/>
            <a:chOff x="2857488" y="5214950"/>
            <a:chExt cx="285752" cy="285752"/>
          </a:xfrm>
        </p:grpSpPr>
        <p:grpSp>
          <p:nvGrpSpPr>
            <p:cNvPr id="95" name="Группа 16"/>
            <p:cNvGrpSpPr/>
            <p:nvPr/>
          </p:nvGrpSpPr>
          <p:grpSpPr>
            <a:xfrm>
              <a:off x="2857487" y="5214950"/>
              <a:ext cx="285753" cy="285752"/>
              <a:chOff x="1428728" y="1285860"/>
              <a:chExt cx="3357586" cy="2928958"/>
            </a:xfrm>
          </p:grpSpPr>
          <p:cxnSp>
            <p:nvCxnSpPr>
              <p:cNvPr id="97" name="Прямая соединительная линия 2"/>
              <p:cNvCxnSpPr/>
              <p:nvPr/>
            </p:nvCxnSpPr>
            <p:spPr>
              <a:xfrm rot="16200000" flipH="1">
                <a:off x="1964513" y="1607331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Прямая соединительная линия 97"/>
              <p:cNvCxnSpPr/>
              <p:nvPr/>
            </p:nvCxnSpPr>
            <p:spPr>
              <a:xfrm rot="10800000" flipV="1">
                <a:off x="1928794" y="1643050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 rot="5400000">
                <a:off x="1678761" y="2750339"/>
                <a:ext cx="292895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единительная линия 99"/>
              <p:cNvCxnSpPr/>
              <p:nvPr/>
            </p:nvCxnSpPr>
            <p:spPr>
              <a:xfrm>
                <a:off x="1428728" y="2643182"/>
                <a:ext cx="335758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Овал 95"/>
            <p:cNvSpPr/>
            <p:nvPr/>
          </p:nvSpPr>
          <p:spPr>
            <a:xfrm>
              <a:off x="2973005" y="5326463"/>
              <a:ext cx="54718" cy="48787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1" name="Группа 34"/>
          <p:cNvGrpSpPr/>
          <p:nvPr/>
        </p:nvGrpSpPr>
        <p:grpSpPr>
          <a:xfrm>
            <a:off x="827584" y="2564904"/>
            <a:ext cx="214314" cy="214314"/>
            <a:chOff x="2857488" y="5214950"/>
            <a:chExt cx="285752" cy="285752"/>
          </a:xfrm>
        </p:grpSpPr>
        <p:grpSp>
          <p:nvGrpSpPr>
            <p:cNvPr id="102" name="Группа 16"/>
            <p:cNvGrpSpPr/>
            <p:nvPr/>
          </p:nvGrpSpPr>
          <p:grpSpPr>
            <a:xfrm>
              <a:off x="2857487" y="5214950"/>
              <a:ext cx="285753" cy="285752"/>
              <a:chOff x="1428728" y="1285860"/>
              <a:chExt cx="3357586" cy="2928958"/>
            </a:xfrm>
          </p:grpSpPr>
          <p:cxnSp>
            <p:nvCxnSpPr>
              <p:cNvPr id="104" name="Прямая соединительная линия 2"/>
              <p:cNvCxnSpPr/>
              <p:nvPr/>
            </p:nvCxnSpPr>
            <p:spPr>
              <a:xfrm rot="16200000" flipH="1">
                <a:off x="1964513" y="1607331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/>
              <p:cNvCxnSpPr/>
              <p:nvPr/>
            </p:nvCxnSpPr>
            <p:spPr>
              <a:xfrm rot="10800000" flipV="1">
                <a:off x="1928794" y="1643050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Прямая соединительная линия 105"/>
              <p:cNvCxnSpPr/>
              <p:nvPr/>
            </p:nvCxnSpPr>
            <p:spPr>
              <a:xfrm rot="5400000">
                <a:off x="1678761" y="2750339"/>
                <a:ext cx="292895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Прямая соединительная линия 106"/>
              <p:cNvCxnSpPr/>
              <p:nvPr/>
            </p:nvCxnSpPr>
            <p:spPr>
              <a:xfrm>
                <a:off x="1428728" y="2643182"/>
                <a:ext cx="335758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Овал 102"/>
            <p:cNvSpPr/>
            <p:nvPr/>
          </p:nvSpPr>
          <p:spPr>
            <a:xfrm>
              <a:off x="2973005" y="5326463"/>
              <a:ext cx="54718" cy="48787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8" name="Группа 34"/>
          <p:cNvGrpSpPr/>
          <p:nvPr/>
        </p:nvGrpSpPr>
        <p:grpSpPr>
          <a:xfrm>
            <a:off x="6372200" y="1196752"/>
            <a:ext cx="214314" cy="214314"/>
            <a:chOff x="2857488" y="5214950"/>
            <a:chExt cx="285752" cy="285752"/>
          </a:xfrm>
        </p:grpSpPr>
        <p:grpSp>
          <p:nvGrpSpPr>
            <p:cNvPr id="109" name="Группа 16"/>
            <p:cNvGrpSpPr/>
            <p:nvPr/>
          </p:nvGrpSpPr>
          <p:grpSpPr>
            <a:xfrm>
              <a:off x="2857487" y="5214950"/>
              <a:ext cx="285753" cy="285752"/>
              <a:chOff x="1428728" y="1285860"/>
              <a:chExt cx="3357586" cy="2928958"/>
            </a:xfrm>
          </p:grpSpPr>
          <p:cxnSp>
            <p:nvCxnSpPr>
              <p:cNvPr id="111" name="Прямая соединительная линия 2"/>
              <p:cNvCxnSpPr/>
              <p:nvPr/>
            </p:nvCxnSpPr>
            <p:spPr>
              <a:xfrm rot="16200000" flipH="1">
                <a:off x="1964513" y="1607331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Прямая соединительная линия 111"/>
              <p:cNvCxnSpPr/>
              <p:nvPr/>
            </p:nvCxnSpPr>
            <p:spPr>
              <a:xfrm rot="10800000" flipV="1">
                <a:off x="1928794" y="1643050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единительная линия 112"/>
              <p:cNvCxnSpPr/>
              <p:nvPr/>
            </p:nvCxnSpPr>
            <p:spPr>
              <a:xfrm rot="5400000">
                <a:off x="1678761" y="2750339"/>
                <a:ext cx="292895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Прямая соединительная линия 113"/>
              <p:cNvCxnSpPr/>
              <p:nvPr/>
            </p:nvCxnSpPr>
            <p:spPr>
              <a:xfrm>
                <a:off x="1428728" y="2643182"/>
                <a:ext cx="335758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Овал 109"/>
            <p:cNvSpPr/>
            <p:nvPr/>
          </p:nvSpPr>
          <p:spPr>
            <a:xfrm>
              <a:off x="2973005" y="5326463"/>
              <a:ext cx="54718" cy="48787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34"/>
          <p:cNvGrpSpPr/>
          <p:nvPr/>
        </p:nvGrpSpPr>
        <p:grpSpPr>
          <a:xfrm>
            <a:off x="1331640" y="836712"/>
            <a:ext cx="214314" cy="214314"/>
            <a:chOff x="2857488" y="5214950"/>
            <a:chExt cx="285752" cy="285752"/>
          </a:xfrm>
        </p:grpSpPr>
        <p:grpSp>
          <p:nvGrpSpPr>
            <p:cNvPr id="116" name="Группа 16"/>
            <p:cNvGrpSpPr/>
            <p:nvPr/>
          </p:nvGrpSpPr>
          <p:grpSpPr>
            <a:xfrm>
              <a:off x="2857487" y="5214950"/>
              <a:ext cx="285753" cy="285752"/>
              <a:chOff x="1428728" y="1285860"/>
              <a:chExt cx="3357586" cy="2928958"/>
            </a:xfrm>
          </p:grpSpPr>
          <p:cxnSp>
            <p:nvCxnSpPr>
              <p:cNvPr id="118" name="Прямая соединительная линия 2"/>
              <p:cNvCxnSpPr/>
              <p:nvPr/>
            </p:nvCxnSpPr>
            <p:spPr>
              <a:xfrm rot="16200000" flipH="1">
                <a:off x="1964513" y="1607331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>
              <a:xfrm rot="10800000" flipV="1">
                <a:off x="1928794" y="1643050"/>
                <a:ext cx="2286016" cy="22145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Прямая соединительная линия 119"/>
              <p:cNvCxnSpPr/>
              <p:nvPr/>
            </p:nvCxnSpPr>
            <p:spPr>
              <a:xfrm rot="5400000">
                <a:off x="1678761" y="2750339"/>
                <a:ext cx="292895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/>
              <p:cNvCxnSpPr/>
              <p:nvPr/>
            </p:nvCxnSpPr>
            <p:spPr>
              <a:xfrm>
                <a:off x="1428728" y="2643182"/>
                <a:ext cx="335758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7" name="Овал 116"/>
            <p:cNvSpPr/>
            <p:nvPr/>
          </p:nvSpPr>
          <p:spPr>
            <a:xfrm>
              <a:off x="2973005" y="5326463"/>
              <a:ext cx="54718" cy="48787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2" name="Овал 121">
            <a:hlinkClick r:id="" action="ppaction://hlinkshowjump?jump=lastslideviewed"/>
          </p:cNvPr>
          <p:cNvSpPr/>
          <p:nvPr/>
        </p:nvSpPr>
        <p:spPr>
          <a:xfrm>
            <a:off x="6858016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Freeform 4"/>
          <p:cNvSpPr>
            <a:spLocks/>
          </p:cNvSpPr>
          <p:nvPr/>
        </p:nvSpPr>
        <p:spPr bwMode="auto">
          <a:xfrm>
            <a:off x="2627313" y="2317750"/>
            <a:ext cx="2649537" cy="795338"/>
          </a:xfrm>
          <a:custGeom>
            <a:avLst/>
            <a:gdLst>
              <a:gd name="T0" fmla="*/ 0 w 1669"/>
              <a:gd name="T1" fmla="*/ 0 h 501"/>
              <a:gd name="T2" fmla="*/ 2147483647 w 1669"/>
              <a:gd name="T3" fmla="*/ 2147483647 h 501"/>
              <a:gd name="T4" fmla="*/ 2147483647 w 1669"/>
              <a:gd name="T5" fmla="*/ 2147483647 h 501"/>
              <a:gd name="T6" fmla="*/ 2147483647 w 1669"/>
              <a:gd name="T7" fmla="*/ 2147483647 h 501"/>
              <a:gd name="T8" fmla="*/ 2147483647 w 1669"/>
              <a:gd name="T9" fmla="*/ 2147483647 h 501"/>
              <a:gd name="T10" fmla="*/ 2147483647 w 1669"/>
              <a:gd name="T11" fmla="*/ 2147483647 h 501"/>
              <a:gd name="T12" fmla="*/ 2147483647 w 1669"/>
              <a:gd name="T13" fmla="*/ 2147483647 h 501"/>
              <a:gd name="T14" fmla="*/ 2147483647 w 1669"/>
              <a:gd name="T15" fmla="*/ 2147483647 h 501"/>
              <a:gd name="T16" fmla="*/ 2147483647 w 1669"/>
              <a:gd name="T17" fmla="*/ 2147483647 h 501"/>
              <a:gd name="T18" fmla="*/ 2147483647 w 1669"/>
              <a:gd name="T19" fmla="*/ 2147483647 h 501"/>
              <a:gd name="T20" fmla="*/ 2147483647 w 1669"/>
              <a:gd name="T21" fmla="*/ 2147483647 h 501"/>
              <a:gd name="T22" fmla="*/ 2147483647 w 1669"/>
              <a:gd name="T23" fmla="*/ 2147483647 h 501"/>
              <a:gd name="T24" fmla="*/ 2147483647 w 1669"/>
              <a:gd name="T25" fmla="*/ 2147483647 h 50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669"/>
              <a:gd name="T40" fmla="*/ 0 h 501"/>
              <a:gd name="T41" fmla="*/ 1669 w 1669"/>
              <a:gd name="T42" fmla="*/ 501 h 50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669" h="501">
                <a:moveTo>
                  <a:pt x="0" y="0"/>
                </a:moveTo>
                <a:cubicBezTo>
                  <a:pt x="136" y="2"/>
                  <a:pt x="271" y="1"/>
                  <a:pt x="407" y="7"/>
                </a:cubicBezTo>
                <a:cubicBezTo>
                  <a:pt x="427" y="8"/>
                  <a:pt x="484" y="40"/>
                  <a:pt x="515" y="47"/>
                </a:cubicBezTo>
                <a:cubicBezTo>
                  <a:pt x="529" y="68"/>
                  <a:pt x="534" y="85"/>
                  <a:pt x="542" y="108"/>
                </a:cubicBezTo>
                <a:cubicBezTo>
                  <a:pt x="544" y="124"/>
                  <a:pt x="542" y="141"/>
                  <a:pt x="549" y="156"/>
                </a:cubicBezTo>
                <a:cubicBezTo>
                  <a:pt x="555" y="170"/>
                  <a:pt x="596" y="194"/>
                  <a:pt x="610" y="203"/>
                </a:cubicBezTo>
                <a:cubicBezTo>
                  <a:pt x="766" y="313"/>
                  <a:pt x="955" y="268"/>
                  <a:pt x="1145" y="271"/>
                </a:cubicBezTo>
                <a:cubicBezTo>
                  <a:pt x="1184" y="284"/>
                  <a:pt x="1213" y="316"/>
                  <a:pt x="1247" y="339"/>
                </a:cubicBezTo>
                <a:cubicBezTo>
                  <a:pt x="1276" y="359"/>
                  <a:pt x="1336" y="360"/>
                  <a:pt x="1369" y="366"/>
                </a:cubicBezTo>
                <a:cubicBezTo>
                  <a:pt x="1424" y="393"/>
                  <a:pt x="1478" y="419"/>
                  <a:pt x="1538" y="434"/>
                </a:cubicBezTo>
                <a:cubicBezTo>
                  <a:pt x="1545" y="453"/>
                  <a:pt x="1545" y="463"/>
                  <a:pt x="1565" y="474"/>
                </a:cubicBezTo>
                <a:cubicBezTo>
                  <a:pt x="1578" y="481"/>
                  <a:pt x="1606" y="488"/>
                  <a:pt x="1606" y="488"/>
                </a:cubicBezTo>
                <a:cubicBezTo>
                  <a:pt x="1669" y="481"/>
                  <a:pt x="1667" y="501"/>
                  <a:pt x="1667" y="474"/>
                </a:cubicBezTo>
              </a:path>
            </a:pathLst>
          </a:custGeom>
          <a:noFill/>
          <a:ln w="28575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916238" y="1844675"/>
            <a:ext cx="2873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Calibri" pitchFamily="34" charset="0"/>
              </a:rPr>
              <a:t>к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419475" y="1917700"/>
            <a:ext cx="287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Calibri" pitchFamily="34" charset="0"/>
              </a:rPr>
              <a:t>а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778250" y="2060575"/>
            <a:ext cx="287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Calibri" pitchFamily="34" charset="0"/>
              </a:rPr>
              <a:t>в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138613" y="2205038"/>
            <a:ext cx="287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Calibri" pitchFamily="34" charset="0"/>
              </a:rPr>
              <a:t>к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4570413" y="2349500"/>
            <a:ext cx="2873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Calibri" pitchFamily="34" charset="0"/>
              </a:rPr>
              <a:t>а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5075238" y="2493963"/>
            <a:ext cx="287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Calibri" pitchFamily="34" charset="0"/>
              </a:rPr>
              <a:t>з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1000125" y="3357563"/>
            <a:ext cx="6715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>
                <a:latin typeface="Calibri" pitchFamily="34" charset="0"/>
              </a:rPr>
              <a:t>Определите главное направление хребтов по карте и проведите   линию на контурной карте карандашом соответствующего высоте цвета.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071563" y="4714875"/>
            <a:ext cx="6072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Calibri" pitchFamily="34" charset="0"/>
              </a:rPr>
              <a:t>2. Подпишите название.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3419475" y="2493963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latin typeface="Calibri" pitchFamily="34" charset="0"/>
              </a:rPr>
              <a:t>5642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411413" y="2349500"/>
            <a:ext cx="1439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>
                <a:latin typeface="Calibri" pitchFamily="34" charset="0"/>
              </a:rPr>
              <a:t>г. Эльбрус</a:t>
            </a:r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3562350" y="2420938"/>
            <a:ext cx="73025" cy="730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1071563" y="5357813"/>
            <a:ext cx="7215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Calibri" pitchFamily="34" charset="0"/>
              </a:rPr>
              <a:t>3. Отметьте и подпишите название и высоту наивысшей точки.</a:t>
            </a:r>
          </a:p>
        </p:txBody>
      </p:sp>
      <p:sp>
        <p:nvSpPr>
          <p:cNvPr id="4111" name="Text Box 17"/>
          <p:cNvSpPr txBox="1">
            <a:spLocks noChangeArrowheads="1"/>
          </p:cNvSpPr>
          <p:nvPr/>
        </p:nvSpPr>
        <p:spPr bwMode="auto">
          <a:xfrm>
            <a:off x="785786" y="404813"/>
            <a:ext cx="745810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правильно обозначить на контурной карте горы</a:t>
            </a:r>
          </a:p>
        </p:txBody>
      </p:sp>
      <p:sp>
        <p:nvSpPr>
          <p:cNvPr id="16" name="Овал 15">
            <a:hlinkClick r:id="" action="ppaction://hlinkshowjump?jump=nextslide"/>
          </p:cNvPr>
          <p:cNvSpPr/>
          <p:nvPr/>
        </p:nvSpPr>
        <p:spPr>
          <a:xfrm>
            <a:off x="7215174" y="6072206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3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/>
      <p:bldP spid="29702" grpId="0"/>
      <p:bldP spid="29703" grpId="0"/>
      <p:bldP spid="29704" grpId="0"/>
      <p:bldP spid="29706" grpId="0"/>
      <p:bldP spid="29706" grpId="1"/>
      <p:bldP spid="29707" grpId="0"/>
      <p:bldP spid="29708" grpId="0"/>
      <p:bldP spid="29709" grpId="0"/>
      <p:bldP spid="29710" grpId="0"/>
      <p:bldP spid="29711" grpId="0" animBg="1"/>
      <p:bldP spid="297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250825" y="2420938"/>
            <a:ext cx="3816350" cy="4321175"/>
            <a:chOff x="250825" y="2420938"/>
            <a:chExt cx="3816350" cy="4321175"/>
          </a:xfrm>
        </p:grpSpPr>
        <p:grpSp>
          <p:nvGrpSpPr>
            <p:cNvPr id="3" name="Группа 19"/>
            <p:cNvGrpSpPr>
              <a:grpSpLocks/>
            </p:cNvGrpSpPr>
            <p:nvPr/>
          </p:nvGrpSpPr>
          <p:grpSpPr bwMode="auto">
            <a:xfrm>
              <a:off x="250825" y="2420938"/>
              <a:ext cx="3808413" cy="3956050"/>
              <a:chOff x="250825" y="2420938"/>
              <a:chExt cx="3808413" cy="3956050"/>
            </a:xfrm>
          </p:grpSpPr>
          <p:pic>
            <p:nvPicPr>
              <p:cNvPr id="1049" name="Picture 2" descr="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t="9874"/>
              <a:stretch>
                <a:fillRect/>
              </a:stretch>
            </p:blipFill>
            <p:spPr bwMode="auto">
              <a:xfrm>
                <a:off x="250825" y="2420938"/>
                <a:ext cx="3808413" cy="3956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50" name="Freeform 4"/>
              <p:cNvSpPr>
                <a:spLocks/>
              </p:cNvSpPr>
              <p:nvPr/>
            </p:nvSpPr>
            <p:spPr bwMode="auto">
              <a:xfrm>
                <a:off x="1692275" y="4797425"/>
                <a:ext cx="371475" cy="252413"/>
              </a:xfrm>
              <a:custGeom>
                <a:avLst/>
                <a:gdLst>
                  <a:gd name="T0" fmla="*/ 0 w 364"/>
                  <a:gd name="T1" fmla="*/ 2147483647 h 166"/>
                  <a:gd name="T2" fmla="*/ 2147483647 w 364"/>
                  <a:gd name="T3" fmla="*/ 2147483647 h 166"/>
                  <a:gd name="T4" fmla="*/ 2147483647 w 364"/>
                  <a:gd name="T5" fmla="*/ 2147483647 h 166"/>
                  <a:gd name="T6" fmla="*/ 2147483647 w 364"/>
                  <a:gd name="T7" fmla="*/ 2147483647 h 16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4"/>
                  <a:gd name="T13" fmla="*/ 0 h 166"/>
                  <a:gd name="T14" fmla="*/ 364 w 364"/>
                  <a:gd name="T15" fmla="*/ 166 h 16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4" h="166">
                    <a:moveTo>
                      <a:pt x="0" y="166"/>
                    </a:moveTo>
                    <a:cubicBezTo>
                      <a:pt x="22" y="144"/>
                      <a:pt x="22" y="117"/>
                      <a:pt x="53" y="107"/>
                    </a:cubicBezTo>
                    <a:cubicBezTo>
                      <a:pt x="105" y="29"/>
                      <a:pt x="240" y="25"/>
                      <a:pt x="323" y="13"/>
                    </a:cubicBezTo>
                    <a:cubicBezTo>
                      <a:pt x="360" y="0"/>
                      <a:pt x="346" y="1"/>
                      <a:pt x="364" y="1"/>
                    </a:cubicBez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8" name="Rectangle 11"/>
            <p:cNvSpPr>
              <a:spLocks noChangeArrowheads="1"/>
            </p:cNvSpPr>
            <p:nvPr/>
          </p:nvSpPr>
          <p:spPr bwMode="auto">
            <a:xfrm>
              <a:off x="250825" y="5949950"/>
              <a:ext cx="3816350" cy="7921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1032" name="Freeform 5"/>
          <p:cNvSpPr>
            <a:spLocks/>
          </p:cNvSpPr>
          <p:nvPr/>
        </p:nvSpPr>
        <p:spPr bwMode="auto">
          <a:xfrm>
            <a:off x="2051050" y="2565400"/>
            <a:ext cx="1241425" cy="1166813"/>
          </a:xfrm>
          <a:custGeom>
            <a:avLst/>
            <a:gdLst>
              <a:gd name="T0" fmla="*/ 2147483647 w 782"/>
              <a:gd name="T1" fmla="*/ 0 h 735"/>
              <a:gd name="T2" fmla="*/ 2147483647 w 782"/>
              <a:gd name="T3" fmla="*/ 2147483647 h 735"/>
              <a:gd name="T4" fmla="*/ 2147483647 w 782"/>
              <a:gd name="T5" fmla="*/ 2147483647 h 735"/>
              <a:gd name="T6" fmla="*/ 2147483647 w 782"/>
              <a:gd name="T7" fmla="*/ 2147483647 h 735"/>
              <a:gd name="T8" fmla="*/ 2147483647 w 782"/>
              <a:gd name="T9" fmla="*/ 2147483647 h 735"/>
              <a:gd name="T10" fmla="*/ 2147483647 w 782"/>
              <a:gd name="T11" fmla="*/ 2147483647 h 735"/>
              <a:gd name="T12" fmla="*/ 2147483647 w 782"/>
              <a:gd name="T13" fmla="*/ 2147483647 h 735"/>
              <a:gd name="T14" fmla="*/ 2147483647 w 782"/>
              <a:gd name="T15" fmla="*/ 2147483647 h 735"/>
              <a:gd name="T16" fmla="*/ 2147483647 w 782"/>
              <a:gd name="T17" fmla="*/ 2147483647 h 735"/>
              <a:gd name="T18" fmla="*/ 2147483647 w 782"/>
              <a:gd name="T19" fmla="*/ 2147483647 h 735"/>
              <a:gd name="T20" fmla="*/ 2147483647 w 782"/>
              <a:gd name="T21" fmla="*/ 2147483647 h 735"/>
              <a:gd name="T22" fmla="*/ 2147483647 w 782"/>
              <a:gd name="T23" fmla="*/ 2147483647 h 735"/>
              <a:gd name="T24" fmla="*/ 0 w 782"/>
              <a:gd name="T25" fmla="*/ 2147483647 h 73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82"/>
              <a:gd name="T40" fmla="*/ 0 h 735"/>
              <a:gd name="T41" fmla="*/ 782 w 782"/>
              <a:gd name="T42" fmla="*/ 735 h 73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82" h="735">
                <a:moveTo>
                  <a:pt x="782" y="0"/>
                </a:moveTo>
                <a:cubicBezTo>
                  <a:pt x="720" y="8"/>
                  <a:pt x="665" y="24"/>
                  <a:pt x="606" y="41"/>
                </a:cubicBezTo>
                <a:cubicBezTo>
                  <a:pt x="581" y="66"/>
                  <a:pt x="560" y="61"/>
                  <a:pt x="535" y="77"/>
                </a:cubicBezTo>
                <a:cubicBezTo>
                  <a:pt x="509" y="94"/>
                  <a:pt x="490" y="112"/>
                  <a:pt x="465" y="130"/>
                </a:cubicBezTo>
                <a:cubicBezTo>
                  <a:pt x="457" y="142"/>
                  <a:pt x="449" y="153"/>
                  <a:pt x="441" y="165"/>
                </a:cubicBezTo>
                <a:cubicBezTo>
                  <a:pt x="437" y="171"/>
                  <a:pt x="429" y="182"/>
                  <a:pt x="429" y="182"/>
                </a:cubicBezTo>
                <a:cubicBezTo>
                  <a:pt x="422" y="207"/>
                  <a:pt x="395" y="228"/>
                  <a:pt x="377" y="247"/>
                </a:cubicBezTo>
                <a:cubicBezTo>
                  <a:pt x="363" y="290"/>
                  <a:pt x="383" y="241"/>
                  <a:pt x="353" y="276"/>
                </a:cubicBezTo>
                <a:cubicBezTo>
                  <a:pt x="325" y="308"/>
                  <a:pt x="310" y="354"/>
                  <a:pt x="277" y="382"/>
                </a:cubicBezTo>
                <a:cubicBezTo>
                  <a:pt x="249" y="407"/>
                  <a:pt x="211" y="416"/>
                  <a:pt x="183" y="441"/>
                </a:cubicBezTo>
                <a:cubicBezTo>
                  <a:pt x="150" y="471"/>
                  <a:pt x="119" y="510"/>
                  <a:pt x="83" y="535"/>
                </a:cubicBezTo>
                <a:cubicBezTo>
                  <a:pt x="65" y="561"/>
                  <a:pt x="58" y="580"/>
                  <a:pt x="42" y="606"/>
                </a:cubicBezTo>
                <a:cubicBezTo>
                  <a:pt x="37" y="671"/>
                  <a:pt x="41" y="694"/>
                  <a:pt x="0" y="735"/>
                </a:cubicBezTo>
              </a:path>
            </a:pathLst>
          </a:custGeom>
          <a:noFill/>
          <a:ln w="28575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 rot="-2607868">
            <a:off x="1547813" y="2708275"/>
            <a:ext cx="2160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Скандинавские</a:t>
            </a:r>
          </a:p>
        </p:txBody>
      </p:sp>
      <p:sp>
        <p:nvSpPr>
          <p:cNvPr id="1034" name="Text Box 9"/>
          <p:cNvSpPr txBox="1">
            <a:spLocks noChangeArrowheads="1"/>
          </p:cNvSpPr>
          <p:nvPr/>
        </p:nvSpPr>
        <p:spPr bwMode="auto">
          <a:xfrm rot="-1488564">
            <a:off x="1619250" y="4581525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1</a:t>
            </a:r>
          </a:p>
        </p:txBody>
      </p:sp>
      <p:sp>
        <p:nvSpPr>
          <p:cNvPr id="1035" name="Text Box 10"/>
          <p:cNvSpPr txBox="1">
            <a:spLocks noChangeArrowheads="1"/>
          </p:cNvSpPr>
          <p:nvPr/>
        </p:nvSpPr>
        <p:spPr bwMode="auto">
          <a:xfrm>
            <a:off x="571500" y="357188"/>
            <a:ext cx="7991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latin typeface="Calibri" pitchFamily="34" charset="0"/>
              </a:rPr>
              <a:t>Дополнение: если название не вмещается, то можно написать цифру например 1, а в условных знаках написать: </a:t>
            </a:r>
            <a:r>
              <a:rPr lang="ru-RU" sz="2400" dirty="0" smtClean="0">
                <a:latin typeface="Calibri" pitchFamily="34" charset="0"/>
              </a:rPr>
              <a:t>1. Альпы 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250825" y="6021388"/>
            <a:ext cx="338455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latin typeface="Calibri" pitchFamily="34" charset="0"/>
              </a:rPr>
              <a:t>Условные знаки:</a:t>
            </a:r>
          </a:p>
          <a:p>
            <a:pPr>
              <a:spcBef>
                <a:spcPct val="50000"/>
              </a:spcBef>
            </a:pPr>
            <a:r>
              <a:rPr lang="ru-RU" sz="1400">
                <a:latin typeface="Calibri" pitchFamily="34" charset="0"/>
              </a:rPr>
              <a:t>1. Альпы (г. Монблан, 4807)</a:t>
            </a:r>
          </a:p>
        </p:txBody>
      </p:sp>
      <p:pic>
        <p:nvPicPr>
          <p:cNvPr id="1037" name="Picture 14" descr="6"/>
          <p:cNvPicPr>
            <a:picLocks noChangeAspect="1" noChangeArrowheads="1"/>
          </p:cNvPicPr>
          <p:nvPr/>
        </p:nvPicPr>
        <p:blipFill>
          <a:blip r:embed="rId4" cstate="print"/>
          <a:srcRect t="9874"/>
          <a:stretch>
            <a:fillRect/>
          </a:stretch>
        </p:blipFill>
        <p:spPr bwMode="auto">
          <a:xfrm>
            <a:off x="5003800" y="2205038"/>
            <a:ext cx="3808413" cy="39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Freeform 15"/>
          <p:cNvSpPr>
            <a:spLocks/>
          </p:cNvSpPr>
          <p:nvPr/>
        </p:nvSpPr>
        <p:spPr bwMode="auto">
          <a:xfrm>
            <a:off x="6445250" y="4581525"/>
            <a:ext cx="371475" cy="252413"/>
          </a:xfrm>
          <a:custGeom>
            <a:avLst/>
            <a:gdLst>
              <a:gd name="T0" fmla="*/ 0 w 364"/>
              <a:gd name="T1" fmla="*/ 2147483647 h 166"/>
              <a:gd name="T2" fmla="*/ 2147483647 w 364"/>
              <a:gd name="T3" fmla="*/ 2147483647 h 166"/>
              <a:gd name="T4" fmla="*/ 2147483647 w 364"/>
              <a:gd name="T5" fmla="*/ 2147483647 h 166"/>
              <a:gd name="T6" fmla="*/ 2147483647 w 364"/>
              <a:gd name="T7" fmla="*/ 2147483647 h 166"/>
              <a:gd name="T8" fmla="*/ 0 60000 65536"/>
              <a:gd name="T9" fmla="*/ 0 60000 65536"/>
              <a:gd name="T10" fmla="*/ 0 60000 65536"/>
              <a:gd name="T11" fmla="*/ 0 60000 65536"/>
              <a:gd name="T12" fmla="*/ 0 w 364"/>
              <a:gd name="T13" fmla="*/ 0 h 166"/>
              <a:gd name="T14" fmla="*/ 364 w 364"/>
              <a:gd name="T15" fmla="*/ 166 h 1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4" h="166">
                <a:moveTo>
                  <a:pt x="0" y="166"/>
                </a:moveTo>
                <a:cubicBezTo>
                  <a:pt x="22" y="144"/>
                  <a:pt x="22" y="117"/>
                  <a:pt x="53" y="107"/>
                </a:cubicBezTo>
                <a:cubicBezTo>
                  <a:pt x="105" y="29"/>
                  <a:pt x="240" y="25"/>
                  <a:pt x="323" y="13"/>
                </a:cubicBezTo>
                <a:cubicBezTo>
                  <a:pt x="360" y="0"/>
                  <a:pt x="346" y="1"/>
                  <a:pt x="364" y="1"/>
                </a:cubicBezTo>
              </a:path>
            </a:pathLst>
          </a:custGeom>
          <a:noFill/>
          <a:ln w="28575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9" name="Freeform 16"/>
          <p:cNvSpPr>
            <a:spLocks/>
          </p:cNvSpPr>
          <p:nvPr/>
        </p:nvSpPr>
        <p:spPr bwMode="auto">
          <a:xfrm>
            <a:off x="6804025" y="2349500"/>
            <a:ext cx="1241425" cy="1166813"/>
          </a:xfrm>
          <a:custGeom>
            <a:avLst/>
            <a:gdLst>
              <a:gd name="T0" fmla="*/ 2147483647 w 782"/>
              <a:gd name="T1" fmla="*/ 0 h 735"/>
              <a:gd name="T2" fmla="*/ 2147483647 w 782"/>
              <a:gd name="T3" fmla="*/ 2147483647 h 735"/>
              <a:gd name="T4" fmla="*/ 2147483647 w 782"/>
              <a:gd name="T5" fmla="*/ 2147483647 h 735"/>
              <a:gd name="T6" fmla="*/ 2147483647 w 782"/>
              <a:gd name="T7" fmla="*/ 2147483647 h 735"/>
              <a:gd name="T8" fmla="*/ 2147483647 w 782"/>
              <a:gd name="T9" fmla="*/ 2147483647 h 735"/>
              <a:gd name="T10" fmla="*/ 2147483647 w 782"/>
              <a:gd name="T11" fmla="*/ 2147483647 h 735"/>
              <a:gd name="T12" fmla="*/ 2147483647 w 782"/>
              <a:gd name="T13" fmla="*/ 2147483647 h 735"/>
              <a:gd name="T14" fmla="*/ 2147483647 w 782"/>
              <a:gd name="T15" fmla="*/ 2147483647 h 735"/>
              <a:gd name="T16" fmla="*/ 2147483647 w 782"/>
              <a:gd name="T17" fmla="*/ 2147483647 h 735"/>
              <a:gd name="T18" fmla="*/ 2147483647 w 782"/>
              <a:gd name="T19" fmla="*/ 2147483647 h 735"/>
              <a:gd name="T20" fmla="*/ 2147483647 w 782"/>
              <a:gd name="T21" fmla="*/ 2147483647 h 735"/>
              <a:gd name="T22" fmla="*/ 2147483647 w 782"/>
              <a:gd name="T23" fmla="*/ 2147483647 h 735"/>
              <a:gd name="T24" fmla="*/ 0 w 782"/>
              <a:gd name="T25" fmla="*/ 2147483647 h 73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82"/>
              <a:gd name="T40" fmla="*/ 0 h 735"/>
              <a:gd name="T41" fmla="*/ 782 w 782"/>
              <a:gd name="T42" fmla="*/ 735 h 73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82" h="735">
                <a:moveTo>
                  <a:pt x="782" y="0"/>
                </a:moveTo>
                <a:cubicBezTo>
                  <a:pt x="720" y="8"/>
                  <a:pt x="665" y="24"/>
                  <a:pt x="606" y="41"/>
                </a:cubicBezTo>
                <a:cubicBezTo>
                  <a:pt x="581" y="66"/>
                  <a:pt x="560" y="61"/>
                  <a:pt x="535" y="77"/>
                </a:cubicBezTo>
                <a:cubicBezTo>
                  <a:pt x="509" y="94"/>
                  <a:pt x="490" y="112"/>
                  <a:pt x="465" y="130"/>
                </a:cubicBezTo>
                <a:cubicBezTo>
                  <a:pt x="457" y="142"/>
                  <a:pt x="449" y="153"/>
                  <a:pt x="441" y="165"/>
                </a:cubicBezTo>
                <a:cubicBezTo>
                  <a:pt x="437" y="171"/>
                  <a:pt x="429" y="182"/>
                  <a:pt x="429" y="182"/>
                </a:cubicBezTo>
                <a:cubicBezTo>
                  <a:pt x="422" y="207"/>
                  <a:pt x="395" y="228"/>
                  <a:pt x="377" y="247"/>
                </a:cubicBezTo>
                <a:cubicBezTo>
                  <a:pt x="363" y="290"/>
                  <a:pt x="383" y="241"/>
                  <a:pt x="353" y="276"/>
                </a:cubicBezTo>
                <a:cubicBezTo>
                  <a:pt x="325" y="308"/>
                  <a:pt x="310" y="354"/>
                  <a:pt x="277" y="382"/>
                </a:cubicBezTo>
                <a:cubicBezTo>
                  <a:pt x="249" y="407"/>
                  <a:pt x="211" y="416"/>
                  <a:pt x="183" y="441"/>
                </a:cubicBezTo>
                <a:cubicBezTo>
                  <a:pt x="150" y="471"/>
                  <a:pt x="119" y="510"/>
                  <a:pt x="83" y="535"/>
                </a:cubicBezTo>
                <a:cubicBezTo>
                  <a:pt x="65" y="561"/>
                  <a:pt x="58" y="580"/>
                  <a:pt x="42" y="606"/>
                </a:cubicBezTo>
                <a:cubicBezTo>
                  <a:pt x="37" y="671"/>
                  <a:pt x="41" y="694"/>
                  <a:pt x="0" y="735"/>
                </a:cubicBezTo>
              </a:path>
            </a:pathLst>
          </a:custGeom>
          <a:noFill/>
          <a:ln w="28575">
            <a:solidFill>
              <a:srgbClr val="9966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0" name="Rectangle 19"/>
          <p:cNvSpPr>
            <a:spLocks noChangeArrowheads="1"/>
          </p:cNvSpPr>
          <p:nvPr/>
        </p:nvSpPr>
        <p:spPr bwMode="auto">
          <a:xfrm>
            <a:off x="5003800" y="5734050"/>
            <a:ext cx="3816350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41" name="Text Box 20"/>
          <p:cNvSpPr txBox="1">
            <a:spLocks noChangeArrowheads="1"/>
          </p:cNvSpPr>
          <p:nvPr/>
        </p:nvSpPr>
        <p:spPr bwMode="auto">
          <a:xfrm>
            <a:off x="5003800" y="5805488"/>
            <a:ext cx="338455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latin typeface="Calibri" pitchFamily="34" charset="0"/>
              </a:rPr>
              <a:t>Условные знаки:</a:t>
            </a:r>
          </a:p>
          <a:p>
            <a:pPr>
              <a:spcBef>
                <a:spcPct val="50000"/>
              </a:spcBef>
            </a:pPr>
            <a:r>
              <a:rPr lang="ru-RU" sz="1400">
                <a:latin typeface="Calibri" pitchFamily="34" charset="0"/>
              </a:rPr>
              <a:t>1. Альпы </a:t>
            </a:r>
          </a:p>
        </p:txBody>
      </p:sp>
      <p:sp>
        <p:nvSpPr>
          <p:cNvPr id="1042" name="Text Box 21"/>
          <p:cNvSpPr txBox="1">
            <a:spLocks noChangeArrowheads="1"/>
          </p:cNvSpPr>
          <p:nvPr/>
        </p:nvSpPr>
        <p:spPr bwMode="auto">
          <a:xfrm>
            <a:off x="6372225" y="2565400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Скандинавские</a:t>
            </a:r>
          </a:p>
        </p:txBody>
      </p:sp>
      <p:sp>
        <p:nvSpPr>
          <p:cNvPr id="1043" name="Text Box 22"/>
          <p:cNvSpPr txBox="1">
            <a:spLocks noChangeArrowheads="1"/>
          </p:cNvSpPr>
          <p:nvPr/>
        </p:nvSpPr>
        <p:spPr bwMode="auto">
          <a:xfrm rot="-2336033">
            <a:off x="6156325" y="42926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Альпы</a:t>
            </a:r>
          </a:p>
        </p:txBody>
      </p:sp>
      <p:sp>
        <p:nvSpPr>
          <p:cNvPr id="1044" name="Text Box 25"/>
          <p:cNvSpPr txBox="1">
            <a:spLocks noChangeArrowheads="1"/>
          </p:cNvSpPr>
          <p:nvPr/>
        </p:nvSpPr>
        <p:spPr bwMode="auto">
          <a:xfrm>
            <a:off x="785813" y="1643063"/>
            <a:ext cx="2447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latin typeface="Calibri" pitchFamily="34" charset="0"/>
              </a:rPr>
              <a:t>правильно</a:t>
            </a:r>
          </a:p>
        </p:txBody>
      </p:sp>
      <p:sp>
        <p:nvSpPr>
          <p:cNvPr id="1045" name="Text Box 26"/>
          <p:cNvSpPr txBox="1">
            <a:spLocks noChangeArrowheads="1"/>
          </p:cNvSpPr>
          <p:nvPr/>
        </p:nvSpPr>
        <p:spPr bwMode="auto">
          <a:xfrm>
            <a:off x="5724525" y="1628775"/>
            <a:ext cx="2447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latin typeface="Calibri" pitchFamily="34" charset="0"/>
              </a:rPr>
              <a:t>неправильно</a:t>
            </a:r>
          </a:p>
        </p:txBody>
      </p:sp>
      <p:sp>
        <p:nvSpPr>
          <p:cNvPr id="1046" name="Text Box 29"/>
          <p:cNvSpPr txBox="1">
            <a:spLocks noChangeArrowheads="1"/>
          </p:cNvSpPr>
          <p:nvPr/>
        </p:nvSpPr>
        <p:spPr bwMode="auto">
          <a:xfrm>
            <a:off x="2124075" y="3429000"/>
            <a:ext cx="1368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b="1">
                <a:latin typeface="Calibri" pitchFamily="34" charset="0"/>
              </a:rPr>
              <a:t>2469</a:t>
            </a:r>
          </a:p>
        </p:txBody>
      </p:sp>
      <p:sp>
        <p:nvSpPr>
          <p:cNvPr id="22" name="Овал 21">
            <a:hlinkClick r:id="rId5" action="ppaction://hlinksldjump"/>
          </p:cNvPr>
          <p:cNvSpPr/>
          <p:nvPr/>
        </p:nvSpPr>
        <p:spPr>
          <a:xfrm>
            <a:off x="3428992" y="635793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143000" y="1143000"/>
            <a:ext cx="7056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latin typeface="Calibri" pitchFamily="34" charset="0"/>
              </a:rPr>
              <a:t>Как правильно обозначить на контурной карте </a:t>
            </a:r>
            <a:r>
              <a:rPr lang="ru-RU" sz="2000" dirty="0" smtClean="0">
                <a:latin typeface="Calibri" pitchFamily="34" charset="0"/>
              </a:rPr>
              <a:t>равнины.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403350" y="1700213"/>
            <a:ext cx="1898650" cy="2135187"/>
          </a:xfrm>
          <a:custGeom>
            <a:avLst/>
            <a:gdLst>
              <a:gd name="T0" fmla="*/ 2147483647 w 1619"/>
              <a:gd name="T1" fmla="*/ 2147483647 h 1536"/>
              <a:gd name="T2" fmla="*/ 2147483647 w 1619"/>
              <a:gd name="T3" fmla="*/ 2147483647 h 1536"/>
              <a:gd name="T4" fmla="*/ 2147483647 w 1619"/>
              <a:gd name="T5" fmla="*/ 2147483647 h 1536"/>
              <a:gd name="T6" fmla="*/ 2147483647 w 1619"/>
              <a:gd name="T7" fmla="*/ 2147483647 h 1536"/>
              <a:gd name="T8" fmla="*/ 2147483647 w 1619"/>
              <a:gd name="T9" fmla="*/ 2147483647 h 1536"/>
              <a:gd name="T10" fmla="*/ 2147483647 w 1619"/>
              <a:gd name="T11" fmla="*/ 2147483647 h 1536"/>
              <a:gd name="T12" fmla="*/ 2147483647 w 1619"/>
              <a:gd name="T13" fmla="*/ 2147483647 h 1536"/>
              <a:gd name="T14" fmla="*/ 2147483647 w 1619"/>
              <a:gd name="T15" fmla="*/ 2147483647 h 1536"/>
              <a:gd name="T16" fmla="*/ 2147483647 w 1619"/>
              <a:gd name="T17" fmla="*/ 2147483647 h 1536"/>
              <a:gd name="T18" fmla="*/ 2147483647 w 1619"/>
              <a:gd name="T19" fmla="*/ 2147483647 h 1536"/>
              <a:gd name="T20" fmla="*/ 2147483647 w 1619"/>
              <a:gd name="T21" fmla="*/ 2147483647 h 1536"/>
              <a:gd name="T22" fmla="*/ 2147483647 w 1619"/>
              <a:gd name="T23" fmla="*/ 2147483647 h 1536"/>
              <a:gd name="T24" fmla="*/ 2147483647 w 1619"/>
              <a:gd name="T25" fmla="*/ 2147483647 h 1536"/>
              <a:gd name="T26" fmla="*/ 0 w 1619"/>
              <a:gd name="T27" fmla="*/ 2147483647 h 1536"/>
              <a:gd name="T28" fmla="*/ 2147483647 w 1619"/>
              <a:gd name="T29" fmla="*/ 2147483647 h 1536"/>
              <a:gd name="T30" fmla="*/ 2147483647 w 1619"/>
              <a:gd name="T31" fmla="*/ 2147483647 h 1536"/>
              <a:gd name="T32" fmla="*/ 2147483647 w 1619"/>
              <a:gd name="T33" fmla="*/ 2147483647 h 1536"/>
              <a:gd name="T34" fmla="*/ 2147483647 w 1619"/>
              <a:gd name="T35" fmla="*/ 2147483647 h 1536"/>
              <a:gd name="T36" fmla="*/ 2147483647 w 1619"/>
              <a:gd name="T37" fmla="*/ 2147483647 h 1536"/>
              <a:gd name="T38" fmla="*/ 2147483647 w 1619"/>
              <a:gd name="T39" fmla="*/ 2147483647 h 1536"/>
              <a:gd name="T40" fmla="*/ 2147483647 w 1619"/>
              <a:gd name="T41" fmla="*/ 2147483647 h 1536"/>
              <a:gd name="T42" fmla="*/ 2147483647 w 1619"/>
              <a:gd name="T43" fmla="*/ 2147483647 h 1536"/>
              <a:gd name="T44" fmla="*/ 2147483647 w 1619"/>
              <a:gd name="T45" fmla="*/ 2147483647 h 1536"/>
              <a:gd name="T46" fmla="*/ 2147483647 w 1619"/>
              <a:gd name="T47" fmla="*/ 2147483647 h 1536"/>
              <a:gd name="T48" fmla="*/ 2147483647 w 1619"/>
              <a:gd name="T49" fmla="*/ 2147483647 h 1536"/>
              <a:gd name="T50" fmla="*/ 2147483647 w 1619"/>
              <a:gd name="T51" fmla="*/ 2147483647 h 1536"/>
              <a:gd name="T52" fmla="*/ 2147483647 w 1619"/>
              <a:gd name="T53" fmla="*/ 2147483647 h 1536"/>
              <a:gd name="T54" fmla="*/ 2147483647 w 1619"/>
              <a:gd name="T55" fmla="*/ 2147483647 h 1536"/>
              <a:gd name="T56" fmla="*/ 2147483647 w 1619"/>
              <a:gd name="T57" fmla="*/ 2147483647 h 1536"/>
              <a:gd name="T58" fmla="*/ 2147483647 w 1619"/>
              <a:gd name="T59" fmla="*/ 2147483647 h 1536"/>
              <a:gd name="T60" fmla="*/ 2147483647 w 1619"/>
              <a:gd name="T61" fmla="*/ 2147483647 h 1536"/>
              <a:gd name="T62" fmla="*/ 2147483647 w 1619"/>
              <a:gd name="T63" fmla="*/ 2147483647 h 1536"/>
              <a:gd name="T64" fmla="*/ 2147483647 w 1619"/>
              <a:gd name="T65" fmla="*/ 2147483647 h 1536"/>
              <a:gd name="T66" fmla="*/ 2147483647 w 1619"/>
              <a:gd name="T67" fmla="*/ 2147483647 h 1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619"/>
              <a:gd name="T103" fmla="*/ 0 h 1536"/>
              <a:gd name="T104" fmla="*/ 1619 w 1619"/>
              <a:gd name="T105" fmla="*/ 1536 h 1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619" h="1536">
                <a:moveTo>
                  <a:pt x="1050" y="107"/>
                </a:moveTo>
                <a:cubicBezTo>
                  <a:pt x="839" y="52"/>
                  <a:pt x="530" y="0"/>
                  <a:pt x="339" y="134"/>
                </a:cubicBezTo>
                <a:cubicBezTo>
                  <a:pt x="334" y="141"/>
                  <a:pt x="331" y="148"/>
                  <a:pt x="325" y="154"/>
                </a:cubicBezTo>
                <a:cubicBezTo>
                  <a:pt x="319" y="160"/>
                  <a:pt x="310" y="162"/>
                  <a:pt x="305" y="168"/>
                </a:cubicBezTo>
                <a:cubicBezTo>
                  <a:pt x="294" y="180"/>
                  <a:pt x="289" y="197"/>
                  <a:pt x="278" y="208"/>
                </a:cubicBezTo>
                <a:cubicBezTo>
                  <a:pt x="271" y="215"/>
                  <a:pt x="264" y="222"/>
                  <a:pt x="257" y="229"/>
                </a:cubicBezTo>
                <a:cubicBezTo>
                  <a:pt x="233" y="307"/>
                  <a:pt x="244" y="388"/>
                  <a:pt x="264" y="466"/>
                </a:cubicBezTo>
                <a:cubicBezTo>
                  <a:pt x="261" y="544"/>
                  <a:pt x="278" y="747"/>
                  <a:pt x="223" y="825"/>
                </a:cubicBezTo>
                <a:cubicBezTo>
                  <a:pt x="213" y="868"/>
                  <a:pt x="201" y="909"/>
                  <a:pt x="162" y="933"/>
                </a:cubicBezTo>
                <a:cubicBezTo>
                  <a:pt x="144" y="994"/>
                  <a:pt x="173" y="908"/>
                  <a:pt x="135" y="974"/>
                </a:cubicBezTo>
                <a:cubicBezTo>
                  <a:pt x="99" y="1037"/>
                  <a:pt x="165" y="966"/>
                  <a:pt x="108" y="1021"/>
                </a:cubicBezTo>
                <a:cubicBezTo>
                  <a:pt x="97" y="1054"/>
                  <a:pt x="78" y="1078"/>
                  <a:pt x="54" y="1103"/>
                </a:cubicBezTo>
                <a:cubicBezTo>
                  <a:pt x="37" y="1153"/>
                  <a:pt x="62" y="1090"/>
                  <a:pt x="27" y="1143"/>
                </a:cubicBezTo>
                <a:cubicBezTo>
                  <a:pt x="15" y="1161"/>
                  <a:pt x="7" y="1190"/>
                  <a:pt x="0" y="1211"/>
                </a:cubicBezTo>
                <a:cubicBezTo>
                  <a:pt x="7" y="1299"/>
                  <a:pt x="19" y="1428"/>
                  <a:pt x="115" y="1469"/>
                </a:cubicBezTo>
                <a:cubicBezTo>
                  <a:pt x="141" y="1480"/>
                  <a:pt x="181" y="1480"/>
                  <a:pt x="203" y="1482"/>
                </a:cubicBezTo>
                <a:cubicBezTo>
                  <a:pt x="1285" y="1474"/>
                  <a:pt x="821" y="1536"/>
                  <a:pt x="1179" y="1462"/>
                </a:cubicBezTo>
                <a:cubicBezTo>
                  <a:pt x="1233" y="1408"/>
                  <a:pt x="1273" y="1419"/>
                  <a:pt x="1355" y="1414"/>
                </a:cubicBezTo>
                <a:cubicBezTo>
                  <a:pt x="1390" y="1404"/>
                  <a:pt x="1422" y="1386"/>
                  <a:pt x="1457" y="1374"/>
                </a:cubicBezTo>
                <a:cubicBezTo>
                  <a:pt x="1470" y="1365"/>
                  <a:pt x="1484" y="1356"/>
                  <a:pt x="1497" y="1347"/>
                </a:cubicBezTo>
                <a:cubicBezTo>
                  <a:pt x="1504" y="1342"/>
                  <a:pt x="1518" y="1333"/>
                  <a:pt x="1518" y="1333"/>
                </a:cubicBezTo>
                <a:cubicBezTo>
                  <a:pt x="1556" y="1275"/>
                  <a:pt x="1582" y="1209"/>
                  <a:pt x="1619" y="1150"/>
                </a:cubicBezTo>
                <a:cubicBezTo>
                  <a:pt x="1617" y="1118"/>
                  <a:pt x="1618" y="1086"/>
                  <a:pt x="1613" y="1055"/>
                </a:cubicBezTo>
                <a:cubicBezTo>
                  <a:pt x="1606" y="1015"/>
                  <a:pt x="1550" y="995"/>
                  <a:pt x="1525" y="967"/>
                </a:cubicBezTo>
                <a:cubicBezTo>
                  <a:pt x="1490" y="928"/>
                  <a:pt x="1489" y="922"/>
                  <a:pt x="1470" y="886"/>
                </a:cubicBezTo>
                <a:cubicBezTo>
                  <a:pt x="1430" y="706"/>
                  <a:pt x="1539" y="411"/>
                  <a:pt x="1342" y="283"/>
                </a:cubicBezTo>
                <a:cubicBezTo>
                  <a:pt x="1333" y="269"/>
                  <a:pt x="1319" y="258"/>
                  <a:pt x="1314" y="242"/>
                </a:cubicBezTo>
                <a:cubicBezTo>
                  <a:pt x="1309" y="226"/>
                  <a:pt x="1307" y="213"/>
                  <a:pt x="1294" y="201"/>
                </a:cubicBezTo>
                <a:cubicBezTo>
                  <a:pt x="1282" y="190"/>
                  <a:pt x="1253" y="174"/>
                  <a:pt x="1253" y="174"/>
                </a:cubicBezTo>
                <a:cubicBezTo>
                  <a:pt x="1237" y="150"/>
                  <a:pt x="1227" y="136"/>
                  <a:pt x="1199" y="127"/>
                </a:cubicBezTo>
                <a:cubicBezTo>
                  <a:pt x="1146" y="90"/>
                  <a:pt x="1204" y="125"/>
                  <a:pt x="1070" y="107"/>
                </a:cubicBezTo>
                <a:cubicBezTo>
                  <a:pt x="1056" y="105"/>
                  <a:pt x="1030" y="93"/>
                  <a:pt x="1030" y="93"/>
                </a:cubicBezTo>
                <a:cubicBezTo>
                  <a:pt x="1007" y="101"/>
                  <a:pt x="1016" y="100"/>
                  <a:pt x="1003" y="100"/>
                </a:cubicBezTo>
                <a:lnTo>
                  <a:pt x="1050" y="107"/>
                </a:lnTo>
                <a:close/>
              </a:path>
            </a:pathLst>
          </a:custGeom>
          <a:solidFill>
            <a:srgbClr val="99CC00">
              <a:alpha val="47058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00113" y="4365625"/>
            <a:ext cx="40322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2.  Определить высоту и закрасить:</a:t>
            </a:r>
          </a:p>
          <a:p>
            <a:pPr marL="342900" indent="-342900">
              <a:spcBef>
                <a:spcPct val="50000"/>
              </a:spcBef>
            </a:pPr>
            <a:r>
              <a:rPr lang="ru-RU" sz="1600">
                <a:latin typeface="Calibri" pitchFamily="34" charset="0"/>
              </a:rPr>
              <a:t>меньше 200 м </a:t>
            </a:r>
          </a:p>
          <a:p>
            <a:pPr marL="342900" indent="-342900">
              <a:spcBef>
                <a:spcPct val="50000"/>
              </a:spcBef>
            </a:pPr>
            <a:r>
              <a:rPr lang="ru-RU" sz="1600">
                <a:latin typeface="Calibri" pitchFamily="34" charset="0"/>
              </a:rPr>
              <a:t>200-500 м</a:t>
            </a:r>
          </a:p>
          <a:p>
            <a:pPr marL="342900" indent="-342900">
              <a:spcBef>
                <a:spcPct val="50000"/>
              </a:spcBef>
            </a:pPr>
            <a:r>
              <a:rPr lang="ru-RU" sz="1600">
                <a:latin typeface="Calibri" pitchFamily="34" charset="0"/>
              </a:rPr>
              <a:t>выше 500 м  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843213" y="4868863"/>
            <a:ext cx="792162" cy="287337"/>
          </a:xfrm>
          <a:prstGeom prst="rect">
            <a:avLst/>
          </a:prstGeom>
          <a:solidFill>
            <a:srgbClr val="99CC00">
              <a:alpha val="4313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843213" y="5229225"/>
            <a:ext cx="792162" cy="2873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843213" y="5589588"/>
            <a:ext cx="792162" cy="287337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900113" y="5949950"/>
            <a:ext cx="287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3. Подписать название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763713" y="2236788"/>
            <a:ext cx="2808287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Великая</a:t>
            </a:r>
          </a:p>
          <a:p>
            <a:pPr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Китайская </a:t>
            </a:r>
          </a:p>
          <a:p>
            <a:pPr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равнина</a:t>
            </a:r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1403350" y="1773238"/>
            <a:ext cx="1895475" cy="2025650"/>
          </a:xfrm>
          <a:custGeom>
            <a:avLst/>
            <a:gdLst>
              <a:gd name="T0" fmla="*/ 2147483647 w 1194"/>
              <a:gd name="T1" fmla="*/ 0 h 1276"/>
              <a:gd name="T2" fmla="*/ 2147483647 w 1194"/>
              <a:gd name="T3" fmla="*/ 2147483647 h 1276"/>
              <a:gd name="T4" fmla="*/ 2147483647 w 1194"/>
              <a:gd name="T5" fmla="*/ 2147483647 h 1276"/>
              <a:gd name="T6" fmla="*/ 2147483647 w 1194"/>
              <a:gd name="T7" fmla="*/ 2147483647 h 1276"/>
              <a:gd name="T8" fmla="*/ 2147483647 w 1194"/>
              <a:gd name="T9" fmla="*/ 2147483647 h 1276"/>
              <a:gd name="T10" fmla="*/ 2147483647 w 1194"/>
              <a:gd name="T11" fmla="*/ 2147483647 h 1276"/>
              <a:gd name="T12" fmla="*/ 2147483647 w 1194"/>
              <a:gd name="T13" fmla="*/ 2147483647 h 1276"/>
              <a:gd name="T14" fmla="*/ 2147483647 w 1194"/>
              <a:gd name="T15" fmla="*/ 2147483647 h 1276"/>
              <a:gd name="T16" fmla="*/ 2147483647 w 1194"/>
              <a:gd name="T17" fmla="*/ 2147483647 h 1276"/>
              <a:gd name="T18" fmla="*/ 2147483647 w 1194"/>
              <a:gd name="T19" fmla="*/ 2147483647 h 1276"/>
              <a:gd name="T20" fmla="*/ 2147483647 w 1194"/>
              <a:gd name="T21" fmla="*/ 2147483647 h 1276"/>
              <a:gd name="T22" fmla="*/ 2147483647 w 1194"/>
              <a:gd name="T23" fmla="*/ 2147483647 h 1276"/>
              <a:gd name="T24" fmla="*/ 2147483647 w 1194"/>
              <a:gd name="T25" fmla="*/ 2147483647 h 1276"/>
              <a:gd name="T26" fmla="*/ 2147483647 w 1194"/>
              <a:gd name="T27" fmla="*/ 2147483647 h 1276"/>
              <a:gd name="T28" fmla="*/ 2147483647 w 1194"/>
              <a:gd name="T29" fmla="*/ 2147483647 h 1276"/>
              <a:gd name="T30" fmla="*/ 2147483647 w 1194"/>
              <a:gd name="T31" fmla="*/ 2147483647 h 1276"/>
              <a:gd name="T32" fmla="*/ 2147483647 w 1194"/>
              <a:gd name="T33" fmla="*/ 2147483647 h 1276"/>
              <a:gd name="T34" fmla="*/ 2147483647 w 1194"/>
              <a:gd name="T35" fmla="*/ 2147483647 h 1276"/>
              <a:gd name="T36" fmla="*/ 2147483647 w 1194"/>
              <a:gd name="T37" fmla="*/ 2147483647 h 1276"/>
              <a:gd name="T38" fmla="*/ 2147483647 w 1194"/>
              <a:gd name="T39" fmla="*/ 2147483647 h 1276"/>
              <a:gd name="T40" fmla="*/ 2147483647 w 1194"/>
              <a:gd name="T41" fmla="*/ 2147483647 h 1276"/>
              <a:gd name="T42" fmla="*/ 2147483647 w 1194"/>
              <a:gd name="T43" fmla="*/ 2147483647 h 1276"/>
              <a:gd name="T44" fmla="*/ 2147483647 w 1194"/>
              <a:gd name="T45" fmla="*/ 2147483647 h 1276"/>
              <a:gd name="T46" fmla="*/ 2147483647 w 1194"/>
              <a:gd name="T47" fmla="*/ 2147483647 h 1276"/>
              <a:gd name="T48" fmla="*/ 2147483647 w 1194"/>
              <a:gd name="T49" fmla="*/ 2147483647 h 1276"/>
              <a:gd name="T50" fmla="*/ 2147483647 w 1194"/>
              <a:gd name="T51" fmla="*/ 2147483647 h 1276"/>
              <a:gd name="T52" fmla="*/ 2147483647 w 1194"/>
              <a:gd name="T53" fmla="*/ 2147483647 h 127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194"/>
              <a:gd name="T82" fmla="*/ 0 h 1276"/>
              <a:gd name="T83" fmla="*/ 1194 w 1194"/>
              <a:gd name="T84" fmla="*/ 1276 h 127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194" h="1276">
                <a:moveTo>
                  <a:pt x="355" y="0"/>
                </a:moveTo>
                <a:cubicBezTo>
                  <a:pt x="310" y="12"/>
                  <a:pt x="291" y="53"/>
                  <a:pt x="246" y="68"/>
                </a:cubicBezTo>
                <a:cubicBezTo>
                  <a:pt x="225" y="83"/>
                  <a:pt x="213" y="101"/>
                  <a:pt x="192" y="116"/>
                </a:cubicBezTo>
                <a:cubicBezTo>
                  <a:pt x="153" y="227"/>
                  <a:pt x="173" y="560"/>
                  <a:pt x="172" y="570"/>
                </a:cubicBezTo>
                <a:cubicBezTo>
                  <a:pt x="171" y="592"/>
                  <a:pt x="152" y="627"/>
                  <a:pt x="145" y="651"/>
                </a:cubicBezTo>
                <a:cubicBezTo>
                  <a:pt x="140" y="689"/>
                  <a:pt x="146" y="751"/>
                  <a:pt x="104" y="766"/>
                </a:cubicBezTo>
                <a:cubicBezTo>
                  <a:pt x="87" y="791"/>
                  <a:pt x="54" y="822"/>
                  <a:pt x="43" y="847"/>
                </a:cubicBezTo>
                <a:cubicBezTo>
                  <a:pt x="17" y="906"/>
                  <a:pt x="13" y="975"/>
                  <a:pt x="2" y="1037"/>
                </a:cubicBezTo>
                <a:cubicBezTo>
                  <a:pt x="4" y="1098"/>
                  <a:pt x="0" y="1160"/>
                  <a:pt x="9" y="1220"/>
                </a:cubicBezTo>
                <a:cubicBezTo>
                  <a:pt x="10" y="1225"/>
                  <a:pt x="44" y="1229"/>
                  <a:pt x="63" y="1234"/>
                </a:cubicBezTo>
                <a:cubicBezTo>
                  <a:pt x="95" y="1241"/>
                  <a:pt x="127" y="1244"/>
                  <a:pt x="158" y="1254"/>
                </a:cubicBezTo>
                <a:cubicBezTo>
                  <a:pt x="172" y="1258"/>
                  <a:pt x="199" y="1268"/>
                  <a:pt x="199" y="1268"/>
                </a:cubicBezTo>
                <a:cubicBezTo>
                  <a:pt x="420" y="1266"/>
                  <a:pt x="642" y="1276"/>
                  <a:pt x="863" y="1261"/>
                </a:cubicBezTo>
                <a:cubicBezTo>
                  <a:pt x="863" y="1261"/>
                  <a:pt x="914" y="1210"/>
                  <a:pt x="924" y="1200"/>
                </a:cubicBezTo>
                <a:cubicBezTo>
                  <a:pt x="965" y="1159"/>
                  <a:pt x="1035" y="1156"/>
                  <a:pt x="1087" y="1139"/>
                </a:cubicBezTo>
                <a:cubicBezTo>
                  <a:pt x="1122" y="1114"/>
                  <a:pt x="1140" y="1085"/>
                  <a:pt x="1154" y="1044"/>
                </a:cubicBezTo>
                <a:cubicBezTo>
                  <a:pt x="1168" y="961"/>
                  <a:pt x="1194" y="825"/>
                  <a:pt x="1114" y="773"/>
                </a:cubicBezTo>
                <a:cubicBezTo>
                  <a:pt x="1104" y="745"/>
                  <a:pt x="1090" y="716"/>
                  <a:pt x="1073" y="692"/>
                </a:cubicBezTo>
                <a:cubicBezTo>
                  <a:pt x="1071" y="581"/>
                  <a:pt x="1141" y="370"/>
                  <a:pt x="1019" y="285"/>
                </a:cubicBezTo>
                <a:cubicBezTo>
                  <a:pt x="1007" y="250"/>
                  <a:pt x="1015" y="269"/>
                  <a:pt x="985" y="224"/>
                </a:cubicBezTo>
                <a:cubicBezTo>
                  <a:pt x="980" y="217"/>
                  <a:pt x="971" y="204"/>
                  <a:pt x="971" y="204"/>
                </a:cubicBezTo>
                <a:cubicBezTo>
                  <a:pt x="963" y="175"/>
                  <a:pt x="947" y="152"/>
                  <a:pt x="937" y="122"/>
                </a:cubicBezTo>
                <a:cubicBezTo>
                  <a:pt x="932" y="107"/>
                  <a:pt x="910" y="104"/>
                  <a:pt x="897" y="95"/>
                </a:cubicBezTo>
                <a:cubicBezTo>
                  <a:pt x="839" y="56"/>
                  <a:pt x="754" y="49"/>
                  <a:pt x="687" y="41"/>
                </a:cubicBezTo>
                <a:cubicBezTo>
                  <a:pt x="626" y="21"/>
                  <a:pt x="682" y="37"/>
                  <a:pt x="544" y="27"/>
                </a:cubicBezTo>
                <a:cubicBezTo>
                  <a:pt x="494" y="23"/>
                  <a:pt x="395" y="14"/>
                  <a:pt x="395" y="14"/>
                </a:cubicBezTo>
                <a:cubicBezTo>
                  <a:pt x="357" y="16"/>
                  <a:pt x="280" y="21"/>
                  <a:pt x="280" y="2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900113" y="4005263"/>
            <a:ext cx="396081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dirty="0">
                <a:latin typeface="Calibri" pitchFamily="34" charset="0"/>
              </a:rPr>
              <a:t>Провести границы равнины</a:t>
            </a:r>
          </a:p>
          <a:p>
            <a:pPr marL="342900" indent="-342900">
              <a:spcBef>
                <a:spcPct val="50000"/>
              </a:spcBef>
            </a:pPr>
            <a:endParaRPr lang="ru-RU" dirty="0"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14480" y="500042"/>
            <a:ext cx="61246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Нанесение на контурную карту равнин</a:t>
            </a:r>
          </a:p>
        </p:txBody>
      </p:sp>
      <p:sp>
        <p:nvSpPr>
          <p:cNvPr id="15" name="Овал 14">
            <a:hlinkClick r:id="" action="ppaction://hlinkshowjump?jump=nextslide"/>
          </p:cNvPr>
          <p:cNvSpPr/>
          <p:nvPr/>
        </p:nvSpPr>
        <p:spPr>
          <a:xfrm>
            <a:off x="7215174" y="6072206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3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3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76" grpId="0"/>
      <p:bldP spid="3077" grpId="0" animBg="1"/>
      <p:bldP spid="3078" grpId="0" animBg="1"/>
      <p:bldP spid="3079" grpId="0" animBg="1"/>
      <p:bldP spid="3080" grpId="0"/>
      <p:bldP spid="3081" grpId="0"/>
      <p:bldP spid="3082" grpId="0" animBg="1"/>
      <p:bldP spid="3092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западная сибирь"/>
          <p:cNvPicPr>
            <a:picLocks noChangeAspect="1" noChangeArrowheads="1"/>
          </p:cNvPicPr>
          <p:nvPr/>
        </p:nvPicPr>
        <p:blipFill>
          <a:blip r:embed="rId3" cstate="print"/>
          <a:srcRect t="5356"/>
          <a:stretch>
            <a:fillRect/>
          </a:stretch>
        </p:blipFill>
        <p:spPr bwMode="auto">
          <a:xfrm>
            <a:off x="4572000" y="1268413"/>
            <a:ext cx="2865438" cy="488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Freeform 5"/>
          <p:cNvSpPr>
            <a:spLocks/>
          </p:cNvSpPr>
          <p:nvPr/>
        </p:nvSpPr>
        <p:spPr bwMode="auto">
          <a:xfrm>
            <a:off x="4600575" y="1452563"/>
            <a:ext cx="2833688" cy="3790950"/>
          </a:xfrm>
          <a:custGeom>
            <a:avLst/>
            <a:gdLst>
              <a:gd name="T0" fmla="*/ 2147483647 w 1785"/>
              <a:gd name="T1" fmla="*/ 2147483647 h 2388"/>
              <a:gd name="T2" fmla="*/ 2147483647 w 1785"/>
              <a:gd name="T3" fmla="*/ 2147483647 h 2388"/>
              <a:gd name="T4" fmla="*/ 2147483647 w 1785"/>
              <a:gd name="T5" fmla="*/ 2147483647 h 2388"/>
              <a:gd name="T6" fmla="*/ 2147483647 w 1785"/>
              <a:gd name="T7" fmla="*/ 2147483647 h 2388"/>
              <a:gd name="T8" fmla="*/ 2147483647 w 1785"/>
              <a:gd name="T9" fmla="*/ 2147483647 h 2388"/>
              <a:gd name="T10" fmla="*/ 2147483647 w 1785"/>
              <a:gd name="T11" fmla="*/ 2147483647 h 2388"/>
              <a:gd name="T12" fmla="*/ 2147483647 w 1785"/>
              <a:gd name="T13" fmla="*/ 2147483647 h 2388"/>
              <a:gd name="T14" fmla="*/ 2147483647 w 1785"/>
              <a:gd name="T15" fmla="*/ 2147483647 h 2388"/>
              <a:gd name="T16" fmla="*/ 2147483647 w 1785"/>
              <a:gd name="T17" fmla="*/ 2147483647 h 2388"/>
              <a:gd name="T18" fmla="*/ 2147483647 w 1785"/>
              <a:gd name="T19" fmla="*/ 2147483647 h 2388"/>
              <a:gd name="T20" fmla="*/ 2147483647 w 1785"/>
              <a:gd name="T21" fmla="*/ 2147483647 h 2388"/>
              <a:gd name="T22" fmla="*/ 2147483647 w 1785"/>
              <a:gd name="T23" fmla="*/ 2147483647 h 2388"/>
              <a:gd name="T24" fmla="*/ 2147483647 w 1785"/>
              <a:gd name="T25" fmla="*/ 2147483647 h 2388"/>
              <a:gd name="T26" fmla="*/ 2147483647 w 1785"/>
              <a:gd name="T27" fmla="*/ 2147483647 h 2388"/>
              <a:gd name="T28" fmla="*/ 2147483647 w 1785"/>
              <a:gd name="T29" fmla="*/ 2147483647 h 2388"/>
              <a:gd name="T30" fmla="*/ 2147483647 w 1785"/>
              <a:gd name="T31" fmla="*/ 2147483647 h 2388"/>
              <a:gd name="T32" fmla="*/ 2147483647 w 1785"/>
              <a:gd name="T33" fmla="*/ 2147483647 h 2388"/>
              <a:gd name="T34" fmla="*/ 2147483647 w 1785"/>
              <a:gd name="T35" fmla="*/ 2147483647 h 2388"/>
              <a:gd name="T36" fmla="*/ 2147483647 w 1785"/>
              <a:gd name="T37" fmla="*/ 2147483647 h 2388"/>
              <a:gd name="T38" fmla="*/ 2147483647 w 1785"/>
              <a:gd name="T39" fmla="*/ 2147483647 h 2388"/>
              <a:gd name="T40" fmla="*/ 2147483647 w 1785"/>
              <a:gd name="T41" fmla="*/ 2147483647 h 2388"/>
              <a:gd name="T42" fmla="*/ 2147483647 w 1785"/>
              <a:gd name="T43" fmla="*/ 2147483647 h 2388"/>
              <a:gd name="T44" fmla="*/ 2147483647 w 1785"/>
              <a:gd name="T45" fmla="*/ 2147483647 h 2388"/>
              <a:gd name="T46" fmla="*/ 2147483647 w 1785"/>
              <a:gd name="T47" fmla="*/ 2147483647 h 2388"/>
              <a:gd name="T48" fmla="*/ 2147483647 w 1785"/>
              <a:gd name="T49" fmla="*/ 2147483647 h 2388"/>
              <a:gd name="T50" fmla="*/ 2147483647 w 1785"/>
              <a:gd name="T51" fmla="*/ 2147483647 h 2388"/>
              <a:gd name="T52" fmla="*/ 2147483647 w 1785"/>
              <a:gd name="T53" fmla="*/ 2147483647 h 2388"/>
              <a:gd name="T54" fmla="*/ 2147483647 w 1785"/>
              <a:gd name="T55" fmla="*/ 2147483647 h 2388"/>
              <a:gd name="T56" fmla="*/ 2147483647 w 1785"/>
              <a:gd name="T57" fmla="*/ 2147483647 h 2388"/>
              <a:gd name="T58" fmla="*/ 2147483647 w 1785"/>
              <a:gd name="T59" fmla="*/ 2147483647 h 2388"/>
              <a:gd name="T60" fmla="*/ 2147483647 w 1785"/>
              <a:gd name="T61" fmla="*/ 2147483647 h 2388"/>
              <a:gd name="T62" fmla="*/ 2147483647 w 1785"/>
              <a:gd name="T63" fmla="*/ 2147483647 h 238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85"/>
              <a:gd name="T97" fmla="*/ 0 h 2388"/>
              <a:gd name="T98" fmla="*/ 1785 w 1785"/>
              <a:gd name="T99" fmla="*/ 2388 h 238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85" h="2388">
                <a:moveTo>
                  <a:pt x="931" y="366"/>
                </a:moveTo>
                <a:cubicBezTo>
                  <a:pt x="895" y="378"/>
                  <a:pt x="916" y="369"/>
                  <a:pt x="870" y="400"/>
                </a:cubicBezTo>
                <a:cubicBezTo>
                  <a:pt x="856" y="409"/>
                  <a:pt x="838" y="409"/>
                  <a:pt x="822" y="413"/>
                </a:cubicBezTo>
                <a:cubicBezTo>
                  <a:pt x="757" y="431"/>
                  <a:pt x="691" y="437"/>
                  <a:pt x="626" y="454"/>
                </a:cubicBezTo>
                <a:cubicBezTo>
                  <a:pt x="583" y="465"/>
                  <a:pt x="627" y="455"/>
                  <a:pt x="585" y="474"/>
                </a:cubicBezTo>
                <a:cubicBezTo>
                  <a:pt x="554" y="488"/>
                  <a:pt x="523" y="495"/>
                  <a:pt x="490" y="501"/>
                </a:cubicBezTo>
                <a:cubicBezTo>
                  <a:pt x="462" y="521"/>
                  <a:pt x="451" y="545"/>
                  <a:pt x="416" y="555"/>
                </a:cubicBezTo>
                <a:cubicBezTo>
                  <a:pt x="403" y="564"/>
                  <a:pt x="387" y="566"/>
                  <a:pt x="375" y="576"/>
                </a:cubicBezTo>
                <a:cubicBezTo>
                  <a:pt x="353" y="593"/>
                  <a:pt x="350" y="613"/>
                  <a:pt x="321" y="623"/>
                </a:cubicBezTo>
                <a:cubicBezTo>
                  <a:pt x="316" y="630"/>
                  <a:pt x="312" y="638"/>
                  <a:pt x="307" y="644"/>
                </a:cubicBezTo>
                <a:cubicBezTo>
                  <a:pt x="301" y="651"/>
                  <a:pt x="292" y="656"/>
                  <a:pt x="287" y="664"/>
                </a:cubicBezTo>
                <a:cubicBezTo>
                  <a:pt x="252" y="716"/>
                  <a:pt x="241" y="786"/>
                  <a:pt x="233" y="847"/>
                </a:cubicBezTo>
                <a:cubicBezTo>
                  <a:pt x="230" y="976"/>
                  <a:pt x="233" y="1117"/>
                  <a:pt x="206" y="1247"/>
                </a:cubicBezTo>
                <a:cubicBezTo>
                  <a:pt x="199" y="1283"/>
                  <a:pt x="193" y="1303"/>
                  <a:pt x="165" y="1321"/>
                </a:cubicBezTo>
                <a:cubicBezTo>
                  <a:pt x="148" y="1373"/>
                  <a:pt x="173" y="1313"/>
                  <a:pt x="138" y="1355"/>
                </a:cubicBezTo>
                <a:cubicBezTo>
                  <a:pt x="128" y="1367"/>
                  <a:pt x="125" y="1382"/>
                  <a:pt x="118" y="1396"/>
                </a:cubicBezTo>
                <a:cubicBezTo>
                  <a:pt x="96" y="1441"/>
                  <a:pt x="86" y="1504"/>
                  <a:pt x="70" y="1552"/>
                </a:cubicBezTo>
                <a:cubicBezTo>
                  <a:pt x="63" y="1573"/>
                  <a:pt x="50" y="1592"/>
                  <a:pt x="43" y="1613"/>
                </a:cubicBezTo>
                <a:cubicBezTo>
                  <a:pt x="38" y="1626"/>
                  <a:pt x="29" y="1653"/>
                  <a:pt x="29" y="1653"/>
                </a:cubicBezTo>
                <a:cubicBezTo>
                  <a:pt x="27" y="1678"/>
                  <a:pt x="27" y="1703"/>
                  <a:pt x="23" y="1728"/>
                </a:cubicBezTo>
                <a:cubicBezTo>
                  <a:pt x="21" y="1742"/>
                  <a:pt x="14" y="1755"/>
                  <a:pt x="9" y="1768"/>
                </a:cubicBezTo>
                <a:cubicBezTo>
                  <a:pt x="7" y="1775"/>
                  <a:pt x="2" y="1789"/>
                  <a:pt x="2" y="1789"/>
                </a:cubicBezTo>
                <a:cubicBezTo>
                  <a:pt x="10" y="1884"/>
                  <a:pt x="0" y="1844"/>
                  <a:pt x="23" y="1911"/>
                </a:cubicBezTo>
                <a:cubicBezTo>
                  <a:pt x="27" y="1922"/>
                  <a:pt x="40" y="1971"/>
                  <a:pt x="43" y="1972"/>
                </a:cubicBezTo>
                <a:cubicBezTo>
                  <a:pt x="78" y="1984"/>
                  <a:pt x="111" y="1997"/>
                  <a:pt x="145" y="2012"/>
                </a:cubicBezTo>
                <a:cubicBezTo>
                  <a:pt x="158" y="2018"/>
                  <a:pt x="185" y="2026"/>
                  <a:pt x="185" y="2026"/>
                </a:cubicBezTo>
                <a:cubicBezTo>
                  <a:pt x="257" y="2095"/>
                  <a:pt x="161" y="1996"/>
                  <a:pt x="212" y="2073"/>
                </a:cubicBezTo>
                <a:cubicBezTo>
                  <a:pt x="227" y="2096"/>
                  <a:pt x="269" y="2099"/>
                  <a:pt x="294" y="2107"/>
                </a:cubicBezTo>
                <a:cubicBezTo>
                  <a:pt x="378" y="2134"/>
                  <a:pt x="233" y="2111"/>
                  <a:pt x="490" y="2121"/>
                </a:cubicBezTo>
                <a:cubicBezTo>
                  <a:pt x="497" y="2123"/>
                  <a:pt x="506" y="2122"/>
                  <a:pt x="511" y="2128"/>
                </a:cubicBezTo>
                <a:cubicBezTo>
                  <a:pt x="528" y="2149"/>
                  <a:pt x="525" y="2257"/>
                  <a:pt x="531" y="2277"/>
                </a:cubicBezTo>
                <a:cubicBezTo>
                  <a:pt x="534" y="2286"/>
                  <a:pt x="545" y="2290"/>
                  <a:pt x="551" y="2297"/>
                </a:cubicBezTo>
                <a:cubicBezTo>
                  <a:pt x="573" y="2323"/>
                  <a:pt x="581" y="2354"/>
                  <a:pt x="605" y="2378"/>
                </a:cubicBezTo>
                <a:cubicBezTo>
                  <a:pt x="881" y="2370"/>
                  <a:pt x="731" y="2388"/>
                  <a:pt x="843" y="2351"/>
                </a:cubicBezTo>
                <a:cubicBezTo>
                  <a:pt x="855" y="2339"/>
                  <a:pt x="873" y="2332"/>
                  <a:pt x="883" y="2317"/>
                </a:cubicBezTo>
                <a:cubicBezTo>
                  <a:pt x="889" y="2308"/>
                  <a:pt x="889" y="2280"/>
                  <a:pt x="897" y="2270"/>
                </a:cubicBezTo>
                <a:cubicBezTo>
                  <a:pt x="925" y="2235"/>
                  <a:pt x="1019" y="2238"/>
                  <a:pt x="1046" y="2236"/>
                </a:cubicBezTo>
                <a:cubicBezTo>
                  <a:pt x="1111" y="2225"/>
                  <a:pt x="1173" y="2207"/>
                  <a:pt x="1236" y="2189"/>
                </a:cubicBezTo>
                <a:cubicBezTo>
                  <a:pt x="1300" y="2146"/>
                  <a:pt x="1376" y="2124"/>
                  <a:pt x="1452" y="2114"/>
                </a:cubicBezTo>
                <a:cubicBezTo>
                  <a:pt x="1502" y="2097"/>
                  <a:pt x="1550" y="2110"/>
                  <a:pt x="1595" y="2080"/>
                </a:cubicBezTo>
                <a:cubicBezTo>
                  <a:pt x="1604" y="2067"/>
                  <a:pt x="1607" y="2045"/>
                  <a:pt x="1622" y="2040"/>
                </a:cubicBezTo>
                <a:cubicBezTo>
                  <a:pt x="1656" y="2028"/>
                  <a:pt x="1689" y="2021"/>
                  <a:pt x="1724" y="2012"/>
                </a:cubicBezTo>
                <a:cubicBezTo>
                  <a:pt x="1747" y="1997"/>
                  <a:pt x="1785" y="1958"/>
                  <a:pt x="1785" y="1958"/>
                </a:cubicBezTo>
                <a:cubicBezTo>
                  <a:pt x="1776" y="1904"/>
                  <a:pt x="1782" y="1931"/>
                  <a:pt x="1764" y="1877"/>
                </a:cubicBezTo>
                <a:cubicBezTo>
                  <a:pt x="1759" y="1862"/>
                  <a:pt x="1742" y="1851"/>
                  <a:pt x="1737" y="1836"/>
                </a:cubicBezTo>
                <a:cubicBezTo>
                  <a:pt x="1728" y="1809"/>
                  <a:pt x="1732" y="1823"/>
                  <a:pt x="1724" y="1796"/>
                </a:cubicBezTo>
                <a:cubicBezTo>
                  <a:pt x="1724" y="1792"/>
                  <a:pt x="1714" y="1651"/>
                  <a:pt x="1710" y="1633"/>
                </a:cubicBezTo>
                <a:cubicBezTo>
                  <a:pt x="1706" y="1615"/>
                  <a:pt x="1680" y="1587"/>
                  <a:pt x="1669" y="1572"/>
                </a:cubicBezTo>
                <a:cubicBezTo>
                  <a:pt x="1665" y="1558"/>
                  <a:pt x="1660" y="1545"/>
                  <a:pt x="1656" y="1531"/>
                </a:cubicBezTo>
                <a:cubicBezTo>
                  <a:pt x="1654" y="1524"/>
                  <a:pt x="1649" y="1511"/>
                  <a:pt x="1649" y="1511"/>
                </a:cubicBezTo>
                <a:cubicBezTo>
                  <a:pt x="1651" y="1366"/>
                  <a:pt x="1652" y="1222"/>
                  <a:pt x="1656" y="1077"/>
                </a:cubicBezTo>
                <a:cubicBezTo>
                  <a:pt x="1662" y="870"/>
                  <a:pt x="1725" y="650"/>
                  <a:pt x="1608" y="474"/>
                </a:cubicBezTo>
                <a:cubicBezTo>
                  <a:pt x="1584" y="393"/>
                  <a:pt x="1598" y="399"/>
                  <a:pt x="1588" y="264"/>
                </a:cubicBezTo>
                <a:cubicBezTo>
                  <a:pt x="1586" y="230"/>
                  <a:pt x="1513" y="173"/>
                  <a:pt x="1486" y="156"/>
                </a:cubicBezTo>
                <a:cubicBezTo>
                  <a:pt x="1469" y="128"/>
                  <a:pt x="1452" y="123"/>
                  <a:pt x="1425" y="108"/>
                </a:cubicBezTo>
                <a:cubicBezTo>
                  <a:pt x="1406" y="98"/>
                  <a:pt x="1371" y="74"/>
                  <a:pt x="1371" y="74"/>
                </a:cubicBezTo>
                <a:cubicBezTo>
                  <a:pt x="1367" y="67"/>
                  <a:pt x="1365" y="58"/>
                  <a:pt x="1358" y="54"/>
                </a:cubicBezTo>
                <a:cubicBezTo>
                  <a:pt x="1341" y="46"/>
                  <a:pt x="1303" y="40"/>
                  <a:pt x="1303" y="40"/>
                </a:cubicBezTo>
                <a:cubicBezTo>
                  <a:pt x="1270" y="19"/>
                  <a:pt x="1233" y="10"/>
                  <a:pt x="1195" y="0"/>
                </a:cubicBezTo>
                <a:cubicBezTo>
                  <a:pt x="1101" y="6"/>
                  <a:pt x="1039" y="9"/>
                  <a:pt x="971" y="74"/>
                </a:cubicBezTo>
                <a:cubicBezTo>
                  <a:pt x="943" y="173"/>
                  <a:pt x="983" y="25"/>
                  <a:pt x="958" y="318"/>
                </a:cubicBezTo>
                <a:cubicBezTo>
                  <a:pt x="956" y="346"/>
                  <a:pt x="883" y="359"/>
                  <a:pt x="883" y="359"/>
                </a:cubicBezTo>
                <a:cubicBezTo>
                  <a:pt x="876" y="364"/>
                  <a:pt x="868" y="367"/>
                  <a:pt x="863" y="373"/>
                </a:cubicBezTo>
                <a:cubicBezTo>
                  <a:pt x="859" y="379"/>
                  <a:pt x="860" y="388"/>
                  <a:pt x="856" y="393"/>
                </a:cubicBezTo>
                <a:cubicBezTo>
                  <a:pt x="851" y="399"/>
                  <a:pt x="836" y="406"/>
                  <a:pt x="836" y="406"/>
                </a:cubicBezTo>
              </a:path>
            </a:pathLst>
          </a:custGeom>
          <a:solidFill>
            <a:srgbClr val="99CC00">
              <a:alpha val="3215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 rot="1104024">
            <a:off x="5148263" y="2628900"/>
            <a:ext cx="201612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Calibri" pitchFamily="34" charset="0"/>
              </a:rPr>
              <a:t>Западно – </a:t>
            </a:r>
          </a:p>
          <a:p>
            <a:pPr algn="ctr">
              <a:spcBef>
                <a:spcPct val="50000"/>
              </a:spcBef>
            </a:pPr>
            <a:r>
              <a:rPr lang="ru-RU" sz="2400">
                <a:latin typeface="Calibri" pitchFamily="34" charset="0"/>
              </a:rPr>
              <a:t>Сибирская</a:t>
            </a:r>
          </a:p>
          <a:p>
            <a:pPr algn="ctr">
              <a:spcBef>
                <a:spcPct val="50000"/>
              </a:spcBef>
            </a:pPr>
            <a:r>
              <a:rPr lang="ru-RU" sz="2400">
                <a:latin typeface="Calibri" pitchFamily="34" charset="0"/>
              </a:rPr>
              <a:t>равнина</a:t>
            </a:r>
          </a:p>
        </p:txBody>
      </p:sp>
      <p:pic>
        <p:nvPicPr>
          <p:cNvPr id="1031" name="Picture 9" descr="западная сибирь"/>
          <p:cNvPicPr>
            <a:picLocks noChangeAspect="1" noChangeArrowheads="1"/>
          </p:cNvPicPr>
          <p:nvPr/>
        </p:nvPicPr>
        <p:blipFill>
          <a:blip r:embed="rId3" cstate="print"/>
          <a:srcRect t="5356"/>
          <a:stretch>
            <a:fillRect/>
          </a:stretch>
        </p:blipFill>
        <p:spPr bwMode="auto">
          <a:xfrm>
            <a:off x="827088" y="1268413"/>
            <a:ext cx="2865437" cy="488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Freeform 10"/>
          <p:cNvSpPr>
            <a:spLocks/>
          </p:cNvSpPr>
          <p:nvPr/>
        </p:nvSpPr>
        <p:spPr bwMode="auto">
          <a:xfrm>
            <a:off x="855663" y="1452563"/>
            <a:ext cx="2833687" cy="3790950"/>
          </a:xfrm>
          <a:custGeom>
            <a:avLst/>
            <a:gdLst>
              <a:gd name="T0" fmla="*/ 2147483647 w 1785"/>
              <a:gd name="T1" fmla="*/ 2147483647 h 2388"/>
              <a:gd name="T2" fmla="*/ 2147483647 w 1785"/>
              <a:gd name="T3" fmla="*/ 2147483647 h 2388"/>
              <a:gd name="T4" fmla="*/ 2147483647 w 1785"/>
              <a:gd name="T5" fmla="*/ 2147483647 h 2388"/>
              <a:gd name="T6" fmla="*/ 2147483647 w 1785"/>
              <a:gd name="T7" fmla="*/ 2147483647 h 2388"/>
              <a:gd name="T8" fmla="*/ 2147483647 w 1785"/>
              <a:gd name="T9" fmla="*/ 2147483647 h 2388"/>
              <a:gd name="T10" fmla="*/ 2147483647 w 1785"/>
              <a:gd name="T11" fmla="*/ 2147483647 h 2388"/>
              <a:gd name="T12" fmla="*/ 2147483647 w 1785"/>
              <a:gd name="T13" fmla="*/ 2147483647 h 2388"/>
              <a:gd name="T14" fmla="*/ 2147483647 w 1785"/>
              <a:gd name="T15" fmla="*/ 2147483647 h 2388"/>
              <a:gd name="T16" fmla="*/ 2147483647 w 1785"/>
              <a:gd name="T17" fmla="*/ 2147483647 h 2388"/>
              <a:gd name="T18" fmla="*/ 2147483647 w 1785"/>
              <a:gd name="T19" fmla="*/ 2147483647 h 2388"/>
              <a:gd name="T20" fmla="*/ 2147483647 w 1785"/>
              <a:gd name="T21" fmla="*/ 2147483647 h 2388"/>
              <a:gd name="T22" fmla="*/ 2147483647 w 1785"/>
              <a:gd name="T23" fmla="*/ 2147483647 h 2388"/>
              <a:gd name="T24" fmla="*/ 2147483647 w 1785"/>
              <a:gd name="T25" fmla="*/ 2147483647 h 2388"/>
              <a:gd name="T26" fmla="*/ 2147483647 w 1785"/>
              <a:gd name="T27" fmla="*/ 2147483647 h 2388"/>
              <a:gd name="T28" fmla="*/ 2147483647 w 1785"/>
              <a:gd name="T29" fmla="*/ 2147483647 h 2388"/>
              <a:gd name="T30" fmla="*/ 2147483647 w 1785"/>
              <a:gd name="T31" fmla="*/ 2147483647 h 2388"/>
              <a:gd name="T32" fmla="*/ 2147483647 w 1785"/>
              <a:gd name="T33" fmla="*/ 2147483647 h 2388"/>
              <a:gd name="T34" fmla="*/ 2147483647 w 1785"/>
              <a:gd name="T35" fmla="*/ 2147483647 h 2388"/>
              <a:gd name="T36" fmla="*/ 2147483647 w 1785"/>
              <a:gd name="T37" fmla="*/ 2147483647 h 2388"/>
              <a:gd name="T38" fmla="*/ 2147483647 w 1785"/>
              <a:gd name="T39" fmla="*/ 2147483647 h 2388"/>
              <a:gd name="T40" fmla="*/ 2147483647 w 1785"/>
              <a:gd name="T41" fmla="*/ 2147483647 h 2388"/>
              <a:gd name="T42" fmla="*/ 2147483647 w 1785"/>
              <a:gd name="T43" fmla="*/ 2147483647 h 2388"/>
              <a:gd name="T44" fmla="*/ 2147483647 w 1785"/>
              <a:gd name="T45" fmla="*/ 2147483647 h 2388"/>
              <a:gd name="T46" fmla="*/ 2147483647 w 1785"/>
              <a:gd name="T47" fmla="*/ 2147483647 h 2388"/>
              <a:gd name="T48" fmla="*/ 2147483647 w 1785"/>
              <a:gd name="T49" fmla="*/ 2147483647 h 2388"/>
              <a:gd name="T50" fmla="*/ 2147483647 w 1785"/>
              <a:gd name="T51" fmla="*/ 2147483647 h 2388"/>
              <a:gd name="T52" fmla="*/ 2147483647 w 1785"/>
              <a:gd name="T53" fmla="*/ 2147483647 h 2388"/>
              <a:gd name="T54" fmla="*/ 2147483647 w 1785"/>
              <a:gd name="T55" fmla="*/ 2147483647 h 2388"/>
              <a:gd name="T56" fmla="*/ 2147483647 w 1785"/>
              <a:gd name="T57" fmla="*/ 2147483647 h 2388"/>
              <a:gd name="T58" fmla="*/ 2147483647 w 1785"/>
              <a:gd name="T59" fmla="*/ 2147483647 h 2388"/>
              <a:gd name="T60" fmla="*/ 2147483647 w 1785"/>
              <a:gd name="T61" fmla="*/ 2147483647 h 2388"/>
              <a:gd name="T62" fmla="*/ 2147483647 w 1785"/>
              <a:gd name="T63" fmla="*/ 2147483647 h 238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85"/>
              <a:gd name="T97" fmla="*/ 0 h 2388"/>
              <a:gd name="T98" fmla="*/ 1785 w 1785"/>
              <a:gd name="T99" fmla="*/ 2388 h 238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85" h="2388">
                <a:moveTo>
                  <a:pt x="931" y="366"/>
                </a:moveTo>
                <a:cubicBezTo>
                  <a:pt x="895" y="378"/>
                  <a:pt x="916" y="369"/>
                  <a:pt x="870" y="400"/>
                </a:cubicBezTo>
                <a:cubicBezTo>
                  <a:pt x="856" y="409"/>
                  <a:pt x="838" y="409"/>
                  <a:pt x="822" y="413"/>
                </a:cubicBezTo>
                <a:cubicBezTo>
                  <a:pt x="757" y="431"/>
                  <a:pt x="691" y="437"/>
                  <a:pt x="626" y="454"/>
                </a:cubicBezTo>
                <a:cubicBezTo>
                  <a:pt x="583" y="465"/>
                  <a:pt x="627" y="455"/>
                  <a:pt x="585" y="474"/>
                </a:cubicBezTo>
                <a:cubicBezTo>
                  <a:pt x="554" y="488"/>
                  <a:pt x="523" y="495"/>
                  <a:pt x="490" y="501"/>
                </a:cubicBezTo>
                <a:cubicBezTo>
                  <a:pt x="462" y="521"/>
                  <a:pt x="451" y="545"/>
                  <a:pt x="416" y="555"/>
                </a:cubicBezTo>
                <a:cubicBezTo>
                  <a:pt x="403" y="564"/>
                  <a:pt x="387" y="566"/>
                  <a:pt x="375" y="576"/>
                </a:cubicBezTo>
                <a:cubicBezTo>
                  <a:pt x="353" y="593"/>
                  <a:pt x="350" y="613"/>
                  <a:pt x="321" y="623"/>
                </a:cubicBezTo>
                <a:cubicBezTo>
                  <a:pt x="316" y="630"/>
                  <a:pt x="312" y="638"/>
                  <a:pt x="307" y="644"/>
                </a:cubicBezTo>
                <a:cubicBezTo>
                  <a:pt x="301" y="651"/>
                  <a:pt x="292" y="656"/>
                  <a:pt x="287" y="664"/>
                </a:cubicBezTo>
                <a:cubicBezTo>
                  <a:pt x="252" y="716"/>
                  <a:pt x="241" y="786"/>
                  <a:pt x="233" y="847"/>
                </a:cubicBezTo>
                <a:cubicBezTo>
                  <a:pt x="230" y="976"/>
                  <a:pt x="233" y="1117"/>
                  <a:pt x="206" y="1247"/>
                </a:cubicBezTo>
                <a:cubicBezTo>
                  <a:pt x="199" y="1283"/>
                  <a:pt x="193" y="1303"/>
                  <a:pt x="165" y="1321"/>
                </a:cubicBezTo>
                <a:cubicBezTo>
                  <a:pt x="148" y="1373"/>
                  <a:pt x="173" y="1313"/>
                  <a:pt x="138" y="1355"/>
                </a:cubicBezTo>
                <a:cubicBezTo>
                  <a:pt x="128" y="1367"/>
                  <a:pt x="125" y="1382"/>
                  <a:pt x="118" y="1396"/>
                </a:cubicBezTo>
                <a:cubicBezTo>
                  <a:pt x="96" y="1441"/>
                  <a:pt x="86" y="1504"/>
                  <a:pt x="70" y="1552"/>
                </a:cubicBezTo>
                <a:cubicBezTo>
                  <a:pt x="63" y="1573"/>
                  <a:pt x="50" y="1592"/>
                  <a:pt x="43" y="1613"/>
                </a:cubicBezTo>
                <a:cubicBezTo>
                  <a:pt x="38" y="1626"/>
                  <a:pt x="29" y="1653"/>
                  <a:pt x="29" y="1653"/>
                </a:cubicBezTo>
                <a:cubicBezTo>
                  <a:pt x="27" y="1678"/>
                  <a:pt x="27" y="1703"/>
                  <a:pt x="23" y="1728"/>
                </a:cubicBezTo>
                <a:cubicBezTo>
                  <a:pt x="21" y="1742"/>
                  <a:pt x="14" y="1755"/>
                  <a:pt x="9" y="1768"/>
                </a:cubicBezTo>
                <a:cubicBezTo>
                  <a:pt x="7" y="1775"/>
                  <a:pt x="2" y="1789"/>
                  <a:pt x="2" y="1789"/>
                </a:cubicBezTo>
                <a:cubicBezTo>
                  <a:pt x="10" y="1884"/>
                  <a:pt x="0" y="1844"/>
                  <a:pt x="23" y="1911"/>
                </a:cubicBezTo>
                <a:cubicBezTo>
                  <a:pt x="27" y="1922"/>
                  <a:pt x="40" y="1971"/>
                  <a:pt x="43" y="1972"/>
                </a:cubicBezTo>
                <a:cubicBezTo>
                  <a:pt x="78" y="1984"/>
                  <a:pt x="111" y="1997"/>
                  <a:pt x="145" y="2012"/>
                </a:cubicBezTo>
                <a:cubicBezTo>
                  <a:pt x="158" y="2018"/>
                  <a:pt x="185" y="2026"/>
                  <a:pt x="185" y="2026"/>
                </a:cubicBezTo>
                <a:cubicBezTo>
                  <a:pt x="257" y="2095"/>
                  <a:pt x="161" y="1996"/>
                  <a:pt x="212" y="2073"/>
                </a:cubicBezTo>
                <a:cubicBezTo>
                  <a:pt x="227" y="2096"/>
                  <a:pt x="269" y="2099"/>
                  <a:pt x="294" y="2107"/>
                </a:cubicBezTo>
                <a:cubicBezTo>
                  <a:pt x="378" y="2134"/>
                  <a:pt x="233" y="2111"/>
                  <a:pt x="490" y="2121"/>
                </a:cubicBezTo>
                <a:cubicBezTo>
                  <a:pt x="497" y="2123"/>
                  <a:pt x="506" y="2122"/>
                  <a:pt x="511" y="2128"/>
                </a:cubicBezTo>
                <a:cubicBezTo>
                  <a:pt x="528" y="2149"/>
                  <a:pt x="525" y="2257"/>
                  <a:pt x="531" y="2277"/>
                </a:cubicBezTo>
                <a:cubicBezTo>
                  <a:pt x="534" y="2286"/>
                  <a:pt x="545" y="2290"/>
                  <a:pt x="551" y="2297"/>
                </a:cubicBezTo>
                <a:cubicBezTo>
                  <a:pt x="573" y="2323"/>
                  <a:pt x="581" y="2354"/>
                  <a:pt x="605" y="2378"/>
                </a:cubicBezTo>
                <a:cubicBezTo>
                  <a:pt x="881" y="2370"/>
                  <a:pt x="731" y="2388"/>
                  <a:pt x="843" y="2351"/>
                </a:cubicBezTo>
                <a:cubicBezTo>
                  <a:pt x="855" y="2339"/>
                  <a:pt x="873" y="2332"/>
                  <a:pt x="883" y="2317"/>
                </a:cubicBezTo>
                <a:cubicBezTo>
                  <a:pt x="889" y="2308"/>
                  <a:pt x="889" y="2280"/>
                  <a:pt x="897" y="2270"/>
                </a:cubicBezTo>
                <a:cubicBezTo>
                  <a:pt x="925" y="2235"/>
                  <a:pt x="1019" y="2238"/>
                  <a:pt x="1046" y="2236"/>
                </a:cubicBezTo>
                <a:cubicBezTo>
                  <a:pt x="1111" y="2225"/>
                  <a:pt x="1173" y="2207"/>
                  <a:pt x="1236" y="2189"/>
                </a:cubicBezTo>
                <a:cubicBezTo>
                  <a:pt x="1300" y="2146"/>
                  <a:pt x="1376" y="2124"/>
                  <a:pt x="1452" y="2114"/>
                </a:cubicBezTo>
                <a:cubicBezTo>
                  <a:pt x="1502" y="2097"/>
                  <a:pt x="1550" y="2110"/>
                  <a:pt x="1595" y="2080"/>
                </a:cubicBezTo>
                <a:cubicBezTo>
                  <a:pt x="1604" y="2067"/>
                  <a:pt x="1607" y="2045"/>
                  <a:pt x="1622" y="2040"/>
                </a:cubicBezTo>
                <a:cubicBezTo>
                  <a:pt x="1656" y="2028"/>
                  <a:pt x="1689" y="2021"/>
                  <a:pt x="1724" y="2012"/>
                </a:cubicBezTo>
                <a:cubicBezTo>
                  <a:pt x="1747" y="1997"/>
                  <a:pt x="1785" y="1958"/>
                  <a:pt x="1785" y="1958"/>
                </a:cubicBezTo>
                <a:cubicBezTo>
                  <a:pt x="1776" y="1904"/>
                  <a:pt x="1782" y="1931"/>
                  <a:pt x="1764" y="1877"/>
                </a:cubicBezTo>
                <a:cubicBezTo>
                  <a:pt x="1759" y="1862"/>
                  <a:pt x="1742" y="1851"/>
                  <a:pt x="1737" y="1836"/>
                </a:cubicBezTo>
                <a:cubicBezTo>
                  <a:pt x="1728" y="1809"/>
                  <a:pt x="1732" y="1823"/>
                  <a:pt x="1724" y="1796"/>
                </a:cubicBezTo>
                <a:cubicBezTo>
                  <a:pt x="1724" y="1792"/>
                  <a:pt x="1714" y="1651"/>
                  <a:pt x="1710" y="1633"/>
                </a:cubicBezTo>
                <a:cubicBezTo>
                  <a:pt x="1706" y="1615"/>
                  <a:pt x="1680" y="1587"/>
                  <a:pt x="1669" y="1572"/>
                </a:cubicBezTo>
                <a:cubicBezTo>
                  <a:pt x="1665" y="1558"/>
                  <a:pt x="1660" y="1545"/>
                  <a:pt x="1656" y="1531"/>
                </a:cubicBezTo>
                <a:cubicBezTo>
                  <a:pt x="1654" y="1524"/>
                  <a:pt x="1649" y="1511"/>
                  <a:pt x="1649" y="1511"/>
                </a:cubicBezTo>
                <a:cubicBezTo>
                  <a:pt x="1651" y="1366"/>
                  <a:pt x="1652" y="1222"/>
                  <a:pt x="1656" y="1077"/>
                </a:cubicBezTo>
                <a:cubicBezTo>
                  <a:pt x="1662" y="870"/>
                  <a:pt x="1725" y="650"/>
                  <a:pt x="1608" y="474"/>
                </a:cubicBezTo>
                <a:cubicBezTo>
                  <a:pt x="1584" y="393"/>
                  <a:pt x="1598" y="399"/>
                  <a:pt x="1588" y="264"/>
                </a:cubicBezTo>
                <a:cubicBezTo>
                  <a:pt x="1586" y="230"/>
                  <a:pt x="1513" y="173"/>
                  <a:pt x="1486" y="156"/>
                </a:cubicBezTo>
                <a:cubicBezTo>
                  <a:pt x="1469" y="128"/>
                  <a:pt x="1452" y="123"/>
                  <a:pt x="1425" y="108"/>
                </a:cubicBezTo>
                <a:cubicBezTo>
                  <a:pt x="1406" y="98"/>
                  <a:pt x="1371" y="74"/>
                  <a:pt x="1371" y="74"/>
                </a:cubicBezTo>
                <a:cubicBezTo>
                  <a:pt x="1367" y="67"/>
                  <a:pt x="1365" y="58"/>
                  <a:pt x="1358" y="54"/>
                </a:cubicBezTo>
                <a:cubicBezTo>
                  <a:pt x="1341" y="46"/>
                  <a:pt x="1303" y="40"/>
                  <a:pt x="1303" y="40"/>
                </a:cubicBezTo>
                <a:cubicBezTo>
                  <a:pt x="1270" y="19"/>
                  <a:pt x="1233" y="10"/>
                  <a:pt x="1195" y="0"/>
                </a:cubicBezTo>
                <a:cubicBezTo>
                  <a:pt x="1101" y="6"/>
                  <a:pt x="1039" y="9"/>
                  <a:pt x="971" y="74"/>
                </a:cubicBezTo>
                <a:cubicBezTo>
                  <a:pt x="943" y="173"/>
                  <a:pt x="983" y="25"/>
                  <a:pt x="958" y="318"/>
                </a:cubicBezTo>
                <a:cubicBezTo>
                  <a:pt x="956" y="346"/>
                  <a:pt x="883" y="359"/>
                  <a:pt x="883" y="359"/>
                </a:cubicBezTo>
                <a:cubicBezTo>
                  <a:pt x="876" y="364"/>
                  <a:pt x="868" y="367"/>
                  <a:pt x="863" y="373"/>
                </a:cubicBezTo>
                <a:cubicBezTo>
                  <a:pt x="859" y="379"/>
                  <a:pt x="860" y="388"/>
                  <a:pt x="856" y="393"/>
                </a:cubicBezTo>
                <a:cubicBezTo>
                  <a:pt x="851" y="399"/>
                  <a:pt x="836" y="406"/>
                  <a:pt x="836" y="406"/>
                </a:cubicBezTo>
              </a:path>
            </a:pathLst>
          </a:custGeom>
          <a:solidFill>
            <a:srgbClr val="99CC00">
              <a:alpha val="3215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1979613" y="2276475"/>
            <a:ext cx="19446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alibri" pitchFamily="34" charset="0"/>
              </a:rPr>
              <a:t>Западно – Сибирская равнина</a:t>
            </a:r>
          </a:p>
        </p:txBody>
      </p:sp>
      <p:sp>
        <p:nvSpPr>
          <p:cNvPr id="1034" name="Text Box 13"/>
          <p:cNvSpPr txBox="1">
            <a:spLocks noChangeArrowheads="1"/>
          </p:cNvSpPr>
          <p:nvPr/>
        </p:nvSpPr>
        <p:spPr bwMode="auto">
          <a:xfrm>
            <a:off x="5580063" y="76517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Calibri" pitchFamily="34" charset="0"/>
              </a:rPr>
              <a:t>правильно</a:t>
            </a:r>
          </a:p>
        </p:txBody>
      </p:sp>
      <p:sp>
        <p:nvSpPr>
          <p:cNvPr id="1035" name="Text Box 16"/>
          <p:cNvSpPr txBox="1">
            <a:spLocks noChangeArrowheads="1"/>
          </p:cNvSpPr>
          <p:nvPr/>
        </p:nvSpPr>
        <p:spPr bwMode="auto">
          <a:xfrm>
            <a:off x="1331913" y="76517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Calibri" pitchFamily="34" charset="0"/>
              </a:rPr>
              <a:t>неправильно</a:t>
            </a:r>
          </a:p>
        </p:txBody>
      </p:sp>
      <p:sp>
        <p:nvSpPr>
          <p:cNvPr id="10" name="Овал 9">
            <a:hlinkClick r:id="rId4" action="ppaction://hlinksldjump"/>
          </p:cNvPr>
          <p:cNvSpPr/>
          <p:nvPr/>
        </p:nvSpPr>
        <p:spPr>
          <a:xfrm>
            <a:off x="7215174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8" name="Picture 8" descr="лл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692150"/>
            <a:ext cx="4968875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4" descr="007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175" y="692150"/>
            <a:ext cx="4752975" cy="5784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323850" y="1268413"/>
            <a:ext cx="3744913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1. В условных знаках найдите как обозначаются вулканы и </a:t>
            </a:r>
            <a:r>
              <a:rPr lang="ru-RU" dirty="0" smtClean="0">
                <a:latin typeface="Calibri" pitchFamily="34" charset="0"/>
              </a:rPr>
              <a:t>гейзеры.</a:t>
            </a:r>
            <a:endParaRPr lang="ru-RU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ru-RU" dirty="0">
              <a:latin typeface="Calibri" pitchFamily="34" charset="0"/>
            </a:endParaRP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357158" y="928670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Calibri" pitchFamily="34" charset="0"/>
              </a:rPr>
              <a:t>Например, вулкан </a:t>
            </a:r>
            <a:r>
              <a:rPr lang="ru-RU" dirty="0" smtClean="0">
                <a:latin typeface="Calibri" pitchFamily="34" charset="0"/>
              </a:rPr>
              <a:t>Гекла.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56329" name="AutoShape 9"/>
          <p:cNvSpPr>
            <a:spLocks noChangeArrowheads="1"/>
          </p:cNvSpPr>
          <p:nvPr/>
        </p:nvSpPr>
        <p:spPr bwMode="auto">
          <a:xfrm>
            <a:off x="1619250" y="1916113"/>
            <a:ext cx="1081088" cy="144462"/>
          </a:xfrm>
          <a:prstGeom prst="rightArrow">
            <a:avLst>
              <a:gd name="adj1" fmla="val 50000"/>
              <a:gd name="adj2" fmla="val 187089"/>
            </a:avLst>
          </a:prstGeom>
          <a:solidFill>
            <a:srgbClr val="E3181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395288" y="2276475"/>
            <a:ext cx="3455987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2. Найдите нужный объект на карте.</a:t>
            </a:r>
          </a:p>
          <a:p>
            <a:pPr>
              <a:spcBef>
                <a:spcPct val="50000"/>
              </a:spcBef>
            </a:pPr>
            <a:endParaRPr lang="ru-RU" dirty="0">
              <a:latin typeface="Calibri" pitchFamily="34" charset="0"/>
            </a:endParaRPr>
          </a:p>
        </p:txBody>
      </p:sp>
      <p:sp>
        <p:nvSpPr>
          <p:cNvPr id="56331" name="AutoShape 11"/>
          <p:cNvSpPr>
            <a:spLocks noChangeArrowheads="1"/>
          </p:cNvSpPr>
          <p:nvPr/>
        </p:nvSpPr>
        <p:spPr bwMode="auto">
          <a:xfrm>
            <a:off x="1285852" y="2714620"/>
            <a:ext cx="1081087" cy="144463"/>
          </a:xfrm>
          <a:prstGeom prst="rightArrow">
            <a:avLst>
              <a:gd name="adj1" fmla="val 50000"/>
              <a:gd name="adj2" fmla="val 187087"/>
            </a:avLst>
          </a:prstGeom>
          <a:solidFill>
            <a:srgbClr val="E3181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" name="Овал 11">
            <a:hlinkClick r:id="" action="ppaction://hlinkshowjump?jump=nextslide"/>
          </p:cNvPr>
          <p:cNvSpPr/>
          <p:nvPr/>
        </p:nvSpPr>
        <p:spPr>
          <a:xfrm>
            <a:off x="6858016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  <p:pic>
        <p:nvPicPr>
          <p:cNvPr id="13" name="Picture 4" descr="http://456spb.edusite.ru/images/c09-3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786190"/>
            <a:ext cx="1428760" cy="17693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Скругленная прямоугольная выноска 13"/>
          <p:cNvSpPr/>
          <p:nvPr/>
        </p:nvSpPr>
        <p:spPr>
          <a:xfrm>
            <a:off x="1214414" y="3357562"/>
            <a:ext cx="2786082" cy="1214446"/>
          </a:xfrm>
          <a:prstGeom prst="wedgeRoundRectCallout">
            <a:avLst>
              <a:gd name="adj1" fmla="val -63397"/>
              <a:gd name="adj2" fmla="val 6030"/>
              <a:gd name="adj3" fmla="val 16667"/>
            </a:avLst>
          </a:prstGeom>
          <a:solidFill>
            <a:schemeClr val="accent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Как правильно нанести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вулканы и места распространения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гейзеров?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6.43072E-7 C 0.01875 -0.00046 0.03767 -0.00069 0.05642 -0.00162 C 0.06302 -0.00185 0.06979 -0.00648 0.07639 -0.00787 C 0.09218 -0.01134 0.10764 -0.01666 0.12343 -0.02036 C 0.12639 -0.02221 0.12882 -0.02498 0.13177 -0.0266 C 0.13559 -0.02845 0.14062 -0.02961 0.14461 -0.03123 C 0.15225 -0.03747 0.16111 -0.04094 0.16944 -0.04534 C 0.17673 -0.04927 0.18316 -0.05598 0.19062 -0.05806 C 0.19809 -0.06454 0.20677 -0.07379 0.21527 -0.0768 C 0.22187 -0.08258 0.22847 -0.08975 0.23298 -0.09877 C 0.23455 -0.10178 0.23767 -0.10803 0.23767 -0.1078 C 0.23802 0.12445 0.1835 0.36988 0.24114 0.5894 C 0.24149 0.6019 0.2401 0.61485 0.24236 0.62711 C 0.2434 0.63266 0.24982 0.63289 0.25295 0.63498 C 0.26371 0.64191 0.27083 0.64307 0.2835 0.64423 C 0.29531 0.64377 0.30711 0.64469 0.31875 0.64284 C 0.32014 0.64261 0.32152 0.63983 0.32118 0.63798 C 0.32048 0.63451 0.31632 0.63521 0.31406 0.63336 C 0.30764 0.61994 0.29496 0.61855 0.28472 0.613 C 0.27552 0.60814 0.25764 0.59727 0.25764 0.5975 C 0.25833 0.59565 0.25989 0.59449 0.25989 0.59264 C 0.25989 0.59079 0.25902 0.58732 0.25764 0.58779 C 0.2559 0.58825 0.25607 0.59195 0.2552 0.59403 C 0.25729 0.60537 0.25625 0.61971 0.25885 0.63012 C 0.26024 0.6359 0.26927 0.6403 0.27291 0.64122 C 0.35399 0.6403 0.44878 0.70345 0.42343 0.6019 C 0.42482 0.56419 0.41961 0.57067 0.43645 0.55494 C 0.43802 0.54892 0.43871 0.54592 0.4434 0.54407 C 0.44583 0.54198 0.44895 0.54106 0.45052 0.53782 C 0.45416 0.53042 0.4559 0.52533 0.46111 0.52047 C 0.46336 0.51446 0.46666 0.51099 0.46823 0.50474 C 0.46701 0.48045 0.46545 0.46241 0.46701 0.43743 C 0.46736 0.43095 0.47048 0.42494 0.4717 0.41869 C 0.47239 0.31159 0.47395 0.20703 0.47517 0.10039 C 0.47465 0.06084 0.47291 0.03331 0.47291 6.43072E-7 " pathEditMode="relative" rAng="0" ptsTypes="ffffffffffffffffffffffffffffffffffA">
                                      <p:cBhvr>
                                        <p:cTn id="22" dur="5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" y="2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00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63 0.00394 C 0.14965 0.0044 0.23368 0.0044 0.31788 0.00532 C 0.32587 0.00532 0.33768 0.01388 0.34514 0.01805 C 0.35208 0.02175 0.36111 0.02175 0.3684 0.0229 C 0.38299 0.02082 0.37899 0.02244 0.3875 0.01319 C 0.39011 0.00185 0.39028 -0.01249 0.39549 -0.02128 C 0.39618 -0.0266 0.39774 -0.03169 0.39774 -0.03701 C 0.39774 -0.04325 0.39618 -0.04163 0.39358 -0.04349 C 0.38958 -0.04649 0.38507 -0.05066 0.38143 -0.05436 C 0.37847 -0.05736 0.37535 -0.06083 0.3724 -0.06384 C 0.37136 -0.06477 0.36945 -0.06685 0.36945 -0.06662 C 0.36615 -0.07425 0.36129 -0.07795 0.35729 -0.0842 C 0.35052 -0.09461 0.36007 -0.0835 0.35226 -0.09206 C 0.35052 -0.09923 0.34427 -0.10849 0.34011 -0.11265 C 0.33785 -0.11797 0.33351 -0.12468 0.33004 -0.12838 C 0.32518 -0.13925 0.32726 -0.13439 0.32396 -0.14249 C 0.33854 -0.1573 0.36198 -0.12861 0.37049 -0.15498 " pathEditMode="relative" rAng="0" ptsTypes="ffffffffffffffffA">
                                      <p:cBhvr>
                                        <p:cTn id="53" dur="5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" y="-71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  <p:bldP spid="56329" grpId="0" animBg="1"/>
      <p:bldP spid="56329" grpId="1" animBg="1"/>
      <p:bldP spid="56329" grpId="2" animBg="1"/>
      <p:bldP spid="56330" grpId="0"/>
      <p:bldP spid="56331" grpId="0" animBg="1"/>
      <p:bldP spid="56331" grpId="1" animBg="1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547</Words>
  <Application>Microsoft Office PowerPoint</Application>
  <PresentationFormat>Экран (4:3)</PresentationFormat>
  <Paragraphs>147</Paragraphs>
  <Slides>12</Slides>
  <Notes>8</Notes>
  <HiddenSlides>9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olga</cp:lastModifiedBy>
  <cp:revision>40</cp:revision>
  <dcterms:created xsi:type="dcterms:W3CDTF">2009-12-14T06:35:07Z</dcterms:created>
  <dcterms:modified xsi:type="dcterms:W3CDTF">2010-12-07T12:40:40Z</dcterms:modified>
</cp:coreProperties>
</file>