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20" r:id="rId3"/>
    <p:sldId id="316" r:id="rId4"/>
    <p:sldId id="319" r:id="rId5"/>
    <p:sldId id="313" r:id="rId6"/>
    <p:sldId id="318" r:id="rId7"/>
    <p:sldId id="270" r:id="rId8"/>
    <p:sldId id="259" r:id="rId9"/>
    <p:sldId id="271" r:id="rId10"/>
    <p:sldId id="314" r:id="rId11"/>
    <p:sldId id="272" r:id="rId12"/>
    <p:sldId id="31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9" autoAdjust="0"/>
    <p:restoredTop sz="94660"/>
  </p:normalViewPr>
  <p:slideViewPr>
    <p:cSldViewPr>
      <p:cViewPr>
        <p:scale>
          <a:sx n="66" d="100"/>
          <a:sy n="66" d="100"/>
        </p:scale>
        <p:origin x="-141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5CCAB-499C-47A0-B36A-726081D5D6C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317CC58-1847-4465-A9CF-4EAFD6DF8FA2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Основные формы рельефа суши</a:t>
          </a:r>
          <a:endParaRPr lang="ru-RU" sz="2400" dirty="0"/>
        </a:p>
      </dgm:t>
    </dgm:pt>
    <dgm:pt modelId="{C5459996-A690-4A18-AAA3-76C10C4BA2F6}" type="parTrans" cxnId="{B66B0DF0-2C6F-4B20-9F98-4BA4B224B24D}">
      <dgm:prSet/>
      <dgm:spPr/>
      <dgm:t>
        <a:bodyPr/>
        <a:lstStyle/>
        <a:p>
          <a:endParaRPr lang="ru-RU"/>
        </a:p>
      </dgm:t>
    </dgm:pt>
    <dgm:pt modelId="{70FB8DD3-CF3A-49D4-A412-0C10E82C20B7}" type="sibTrans" cxnId="{B66B0DF0-2C6F-4B20-9F98-4BA4B224B24D}">
      <dgm:prSet/>
      <dgm:spPr/>
      <dgm:t>
        <a:bodyPr/>
        <a:lstStyle/>
        <a:p>
          <a:endParaRPr lang="ru-RU"/>
        </a:p>
      </dgm:t>
    </dgm:pt>
    <dgm:pt modelId="{7D087970-D8A7-4F66-A315-20FBFB705F2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4400" dirty="0" smtClean="0">
              <a:solidFill>
                <a:srgbClr val="FF0000"/>
              </a:solidFill>
            </a:rPr>
            <a:t>Горы</a:t>
          </a:r>
        </a:p>
        <a:p>
          <a:endParaRPr lang="ru-RU" sz="4400" dirty="0">
            <a:solidFill>
              <a:srgbClr val="FF0000"/>
            </a:solidFill>
          </a:endParaRPr>
        </a:p>
      </dgm:t>
    </dgm:pt>
    <dgm:pt modelId="{8DEAAF80-2AC2-4507-A99A-C05C339DF517}" type="parTrans" cxnId="{76BD8F11-F3D8-4F5C-AF98-8E3DE4C8C78E}">
      <dgm:prSet/>
      <dgm:spPr/>
      <dgm:t>
        <a:bodyPr/>
        <a:lstStyle/>
        <a:p>
          <a:endParaRPr lang="ru-RU"/>
        </a:p>
      </dgm:t>
    </dgm:pt>
    <dgm:pt modelId="{3505466E-F313-49D3-B637-1D0568EA835D}" type="sibTrans" cxnId="{76BD8F11-F3D8-4F5C-AF98-8E3DE4C8C78E}">
      <dgm:prSet/>
      <dgm:spPr/>
      <dgm:t>
        <a:bodyPr/>
        <a:lstStyle/>
        <a:p>
          <a:endParaRPr lang="ru-RU"/>
        </a:p>
      </dgm:t>
    </dgm:pt>
    <dgm:pt modelId="{03706EC6-055C-489C-8DA8-C7E7B7F2CC5A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4000" dirty="0" smtClean="0">
              <a:solidFill>
                <a:srgbClr val="FF0000"/>
              </a:solidFill>
            </a:rPr>
            <a:t>Равнины</a:t>
          </a:r>
        </a:p>
        <a:p>
          <a:endParaRPr lang="ru-RU" sz="5100" dirty="0">
            <a:solidFill>
              <a:srgbClr val="FF0000"/>
            </a:solidFill>
          </a:endParaRPr>
        </a:p>
      </dgm:t>
    </dgm:pt>
    <dgm:pt modelId="{CD31F865-89FF-465A-9F2C-2D2AA0748B9F}" type="parTrans" cxnId="{FC8D17BC-EBE7-4FE5-A1FB-61E3ACCD8E4A}">
      <dgm:prSet/>
      <dgm:spPr/>
      <dgm:t>
        <a:bodyPr/>
        <a:lstStyle/>
        <a:p>
          <a:endParaRPr lang="ru-RU"/>
        </a:p>
      </dgm:t>
    </dgm:pt>
    <dgm:pt modelId="{09AC2EAE-F05C-45CD-9560-FF88C75E1050}" type="sibTrans" cxnId="{FC8D17BC-EBE7-4FE5-A1FB-61E3ACCD8E4A}">
      <dgm:prSet/>
      <dgm:spPr/>
      <dgm:t>
        <a:bodyPr/>
        <a:lstStyle/>
        <a:p>
          <a:endParaRPr lang="ru-RU"/>
        </a:p>
      </dgm:t>
    </dgm:pt>
    <dgm:pt modelId="{D9A1D329-90DF-4890-81E7-BEEC302811D1}" type="pres">
      <dgm:prSet presAssocID="{A515CCAB-499C-47A0-B36A-726081D5D6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C92A3-9290-4ED4-9F98-14C87207EBC4}" type="pres">
      <dgm:prSet presAssocID="{A317CC58-1847-4465-A9CF-4EAFD6DF8FA2}" presName="hierRoot1" presStyleCnt="0">
        <dgm:presLayoutVars>
          <dgm:hierBranch val="init"/>
        </dgm:presLayoutVars>
      </dgm:prSet>
      <dgm:spPr/>
    </dgm:pt>
    <dgm:pt modelId="{31FCB052-8347-4329-9DF5-DE6983DF7039}" type="pres">
      <dgm:prSet presAssocID="{A317CC58-1847-4465-A9CF-4EAFD6DF8FA2}" presName="rootComposite1" presStyleCnt="0"/>
      <dgm:spPr/>
    </dgm:pt>
    <dgm:pt modelId="{9E714234-2D5B-4F15-B343-04C7801474AB}" type="pres">
      <dgm:prSet presAssocID="{A317CC58-1847-4465-A9CF-4EAFD6DF8FA2}" presName="rootText1" presStyleLbl="node0" presStyleIdx="0" presStyleCnt="1" custScaleY="51383" custLinFactNeighborX="-746" custLinFactNeighborY="-35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04860-C1F3-4902-9B46-18F9F4A2A893}" type="pres">
      <dgm:prSet presAssocID="{A317CC58-1847-4465-A9CF-4EAFD6DF8F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C7E77C-2C64-4E6C-B29F-790C6F1B2373}" type="pres">
      <dgm:prSet presAssocID="{A317CC58-1847-4465-A9CF-4EAFD6DF8FA2}" presName="hierChild2" presStyleCnt="0"/>
      <dgm:spPr/>
    </dgm:pt>
    <dgm:pt modelId="{5E0C5533-A1BF-4A3E-99A5-442CC8BF8330}" type="pres">
      <dgm:prSet presAssocID="{8DEAAF80-2AC2-4507-A99A-C05C339DF51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58955F6-7B78-460B-948C-CE43AD431F2B}" type="pres">
      <dgm:prSet presAssocID="{7D087970-D8A7-4F66-A315-20FBFB705F2B}" presName="hierRoot2" presStyleCnt="0">
        <dgm:presLayoutVars>
          <dgm:hierBranch val="init"/>
        </dgm:presLayoutVars>
      </dgm:prSet>
      <dgm:spPr/>
    </dgm:pt>
    <dgm:pt modelId="{13C288EA-0E84-4481-831B-2253131FA948}" type="pres">
      <dgm:prSet presAssocID="{7D087970-D8A7-4F66-A315-20FBFB705F2B}" presName="rootComposite" presStyleCnt="0"/>
      <dgm:spPr/>
    </dgm:pt>
    <dgm:pt modelId="{0D48AA42-11F2-4D0C-B26B-83D58A6C8A27}" type="pres">
      <dgm:prSet presAssocID="{7D087970-D8A7-4F66-A315-20FBFB705F2B}" presName="rootText" presStyleLbl="node2" presStyleIdx="0" presStyleCnt="2" custLinFactNeighborX="1759" custLinFactNeighborY="34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19BD3-ED04-4A6B-B899-920CBED534D3}" type="pres">
      <dgm:prSet presAssocID="{7D087970-D8A7-4F66-A315-20FBFB705F2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9A4E358-C341-425E-BBF0-250C9AE43FA7}" type="pres">
      <dgm:prSet presAssocID="{7D087970-D8A7-4F66-A315-20FBFB705F2B}" presName="hierChild4" presStyleCnt="0"/>
      <dgm:spPr/>
    </dgm:pt>
    <dgm:pt modelId="{C45855F7-22FA-45D3-BBDE-8709FBA36F63}" type="pres">
      <dgm:prSet presAssocID="{7D087970-D8A7-4F66-A315-20FBFB705F2B}" presName="hierChild5" presStyleCnt="0"/>
      <dgm:spPr/>
    </dgm:pt>
    <dgm:pt modelId="{9FE38B88-D95C-4724-8788-521CC09D8D0D}" type="pres">
      <dgm:prSet presAssocID="{CD31F865-89FF-465A-9F2C-2D2AA0748B9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70B8B86-3705-4652-BA49-EACE775CAD38}" type="pres">
      <dgm:prSet presAssocID="{03706EC6-055C-489C-8DA8-C7E7B7F2CC5A}" presName="hierRoot2" presStyleCnt="0">
        <dgm:presLayoutVars>
          <dgm:hierBranch val="init"/>
        </dgm:presLayoutVars>
      </dgm:prSet>
      <dgm:spPr/>
    </dgm:pt>
    <dgm:pt modelId="{E722E61F-FCCF-4573-8A29-5AC3A49D690C}" type="pres">
      <dgm:prSet presAssocID="{03706EC6-055C-489C-8DA8-C7E7B7F2CC5A}" presName="rootComposite" presStyleCnt="0"/>
      <dgm:spPr/>
    </dgm:pt>
    <dgm:pt modelId="{9496F4E1-3B5B-4987-B4FB-FBD760A465D5}" type="pres">
      <dgm:prSet presAssocID="{03706EC6-055C-489C-8DA8-C7E7B7F2CC5A}" presName="rootText" presStyleLbl="node2" presStyleIdx="1" presStyleCnt="2" custScaleX="103625" custScaleY="106563" custLinFactNeighborX="-3161" custLinFactNeighborY="41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5DAF3-4EC3-4182-89F5-BC6868292098}" type="pres">
      <dgm:prSet presAssocID="{03706EC6-055C-489C-8DA8-C7E7B7F2CC5A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09BA83-E441-4A1D-BE6C-8113EBFA3F35}" type="pres">
      <dgm:prSet presAssocID="{03706EC6-055C-489C-8DA8-C7E7B7F2CC5A}" presName="hierChild4" presStyleCnt="0"/>
      <dgm:spPr/>
    </dgm:pt>
    <dgm:pt modelId="{EBE92219-9F04-40DD-9F52-8ADD84A839FE}" type="pres">
      <dgm:prSet presAssocID="{03706EC6-055C-489C-8DA8-C7E7B7F2CC5A}" presName="hierChild5" presStyleCnt="0"/>
      <dgm:spPr/>
    </dgm:pt>
    <dgm:pt modelId="{790B95F8-4098-4E67-A59B-26A03882AE33}" type="pres">
      <dgm:prSet presAssocID="{A317CC58-1847-4465-A9CF-4EAFD6DF8FA2}" presName="hierChild3" presStyleCnt="0"/>
      <dgm:spPr/>
    </dgm:pt>
  </dgm:ptLst>
  <dgm:cxnLst>
    <dgm:cxn modelId="{0835AA97-6FA0-4E7E-87BA-1454370AB1E6}" type="presOf" srcId="{A317CC58-1847-4465-A9CF-4EAFD6DF8FA2}" destId="{9E714234-2D5B-4F15-B343-04C7801474AB}" srcOrd="0" destOrd="0" presId="urn:microsoft.com/office/officeart/2005/8/layout/orgChart1"/>
    <dgm:cxn modelId="{3977737F-0470-4330-B0E8-97393EC90AD6}" type="presOf" srcId="{7D087970-D8A7-4F66-A315-20FBFB705F2B}" destId="{B5819BD3-ED04-4A6B-B899-920CBED534D3}" srcOrd="1" destOrd="0" presId="urn:microsoft.com/office/officeart/2005/8/layout/orgChart1"/>
    <dgm:cxn modelId="{B66B0DF0-2C6F-4B20-9F98-4BA4B224B24D}" srcId="{A515CCAB-499C-47A0-B36A-726081D5D6CF}" destId="{A317CC58-1847-4465-A9CF-4EAFD6DF8FA2}" srcOrd="0" destOrd="0" parTransId="{C5459996-A690-4A18-AAA3-76C10C4BA2F6}" sibTransId="{70FB8DD3-CF3A-49D4-A412-0C10E82C20B7}"/>
    <dgm:cxn modelId="{339E01D8-8EF3-49F4-B47B-17345FFC6540}" type="presOf" srcId="{03706EC6-055C-489C-8DA8-C7E7B7F2CC5A}" destId="{9496F4E1-3B5B-4987-B4FB-FBD760A465D5}" srcOrd="0" destOrd="0" presId="urn:microsoft.com/office/officeart/2005/8/layout/orgChart1"/>
    <dgm:cxn modelId="{E23C3865-0B2E-4F89-AEB4-1D85F971C7E6}" type="presOf" srcId="{7D087970-D8A7-4F66-A315-20FBFB705F2B}" destId="{0D48AA42-11F2-4D0C-B26B-83D58A6C8A27}" srcOrd="0" destOrd="0" presId="urn:microsoft.com/office/officeart/2005/8/layout/orgChart1"/>
    <dgm:cxn modelId="{5FF2A737-20E6-4C5D-A398-5885133D3AA0}" type="presOf" srcId="{CD31F865-89FF-465A-9F2C-2D2AA0748B9F}" destId="{9FE38B88-D95C-4724-8788-521CC09D8D0D}" srcOrd="0" destOrd="0" presId="urn:microsoft.com/office/officeart/2005/8/layout/orgChart1"/>
    <dgm:cxn modelId="{76BD8F11-F3D8-4F5C-AF98-8E3DE4C8C78E}" srcId="{A317CC58-1847-4465-A9CF-4EAFD6DF8FA2}" destId="{7D087970-D8A7-4F66-A315-20FBFB705F2B}" srcOrd="0" destOrd="0" parTransId="{8DEAAF80-2AC2-4507-A99A-C05C339DF517}" sibTransId="{3505466E-F313-49D3-B637-1D0568EA835D}"/>
    <dgm:cxn modelId="{EBB218A4-5862-411F-AB05-61739446F0E5}" type="presOf" srcId="{8DEAAF80-2AC2-4507-A99A-C05C339DF517}" destId="{5E0C5533-A1BF-4A3E-99A5-442CC8BF8330}" srcOrd="0" destOrd="0" presId="urn:microsoft.com/office/officeart/2005/8/layout/orgChart1"/>
    <dgm:cxn modelId="{FC8D17BC-EBE7-4FE5-A1FB-61E3ACCD8E4A}" srcId="{A317CC58-1847-4465-A9CF-4EAFD6DF8FA2}" destId="{03706EC6-055C-489C-8DA8-C7E7B7F2CC5A}" srcOrd="1" destOrd="0" parTransId="{CD31F865-89FF-465A-9F2C-2D2AA0748B9F}" sibTransId="{09AC2EAE-F05C-45CD-9560-FF88C75E1050}"/>
    <dgm:cxn modelId="{76D26C55-BBD4-4EF0-A855-B8421CB0A1ED}" type="presOf" srcId="{A317CC58-1847-4465-A9CF-4EAFD6DF8FA2}" destId="{CC204860-C1F3-4902-9B46-18F9F4A2A893}" srcOrd="1" destOrd="0" presId="urn:microsoft.com/office/officeart/2005/8/layout/orgChart1"/>
    <dgm:cxn modelId="{1CF7DC02-71AE-4560-9792-C87E2F6F6DF6}" type="presOf" srcId="{A515CCAB-499C-47A0-B36A-726081D5D6CF}" destId="{D9A1D329-90DF-4890-81E7-BEEC302811D1}" srcOrd="0" destOrd="0" presId="urn:microsoft.com/office/officeart/2005/8/layout/orgChart1"/>
    <dgm:cxn modelId="{96C79D39-A9B7-4A67-BB34-C9EE74AF41AD}" type="presOf" srcId="{03706EC6-055C-489C-8DA8-C7E7B7F2CC5A}" destId="{7145DAF3-4EC3-4182-89F5-BC6868292098}" srcOrd="1" destOrd="0" presId="urn:microsoft.com/office/officeart/2005/8/layout/orgChart1"/>
    <dgm:cxn modelId="{E0C610AD-3377-405F-AA13-25E1940CE7D7}" type="presParOf" srcId="{D9A1D329-90DF-4890-81E7-BEEC302811D1}" destId="{674C92A3-9290-4ED4-9F98-14C87207EBC4}" srcOrd="0" destOrd="0" presId="urn:microsoft.com/office/officeart/2005/8/layout/orgChart1"/>
    <dgm:cxn modelId="{BA11A9E7-842F-4713-8102-6553AAD189F9}" type="presParOf" srcId="{674C92A3-9290-4ED4-9F98-14C87207EBC4}" destId="{31FCB052-8347-4329-9DF5-DE6983DF7039}" srcOrd="0" destOrd="0" presId="urn:microsoft.com/office/officeart/2005/8/layout/orgChart1"/>
    <dgm:cxn modelId="{7EE1832C-F0D5-45BC-9A32-03F25B34EDDC}" type="presParOf" srcId="{31FCB052-8347-4329-9DF5-DE6983DF7039}" destId="{9E714234-2D5B-4F15-B343-04C7801474AB}" srcOrd="0" destOrd="0" presId="urn:microsoft.com/office/officeart/2005/8/layout/orgChart1"/>
    <dgm:cxn modelId="{37A665E0-FD29-4210-BDE5-DEAB158D8D2E}" type="presParOf" srcId="{31FCB052-8347-4329-9DF5-DE6983DF7039}" destId="{CC204860-C1F3-4902-9B46-18F9F4A2A893}" srcOrd="1" destOrd="0" presId="urn:microsoft.com/office/officeart/2005/8/layout/orgChart1"/>
    <dgm:cxn modelId="{949245EA-D199-49EC-AAD8-5F318CBF8106}" type="presParOf" srcId="{674C92A3-9290-4ED4-9F98-14C87207EBC4}" destId="{2CC7E77C-2C64-4E6C-B29F-790C6F1B2373}" srcOrd="1" destOrd="0" presId="urn:microsoft.com/office/officeart/2005/8/layout/orgChart1"/>
    <dgm:cxn modelId="{21E27490-5535-4A4E-B799-92B0CAB58B27}" type="presParOf" srcId="{2CC7E77C-2C64-4E6C-B29F-790C6F1B2373}" destId="{5E0C5533-A1BF-4A3E-99A5-442CC8BF8330}" srcOrd="0" destOrd="0" presId="urn:microsoft.com/office/officeart/2005/8/layout/orgChart1"/>
    <dgm:cxn modelId="{DF98E52A-5793-4F99-97E8-49051C3EA9C0}" type="presParOf" srcId="{2CC7E77C-2C64-4E6C-B29F-790C6F1B2373}" destId="{D58955F6-7B78-460B-948C-CE43AD431F2B}" srcOrd="1" destOrd="0" presId="urn:microsoft.com/office/officeart/2005/8/layout/orgChart1"/>
    <dgm:cxn modelId="{35A3FEC6-B431-40AD-833D-02D625780022}" type="presParOf" srcId="{D58955F6-7B78-460B-948C-CE43AD431F2B}" destId="{13C288EA-0E84-4481-831B-2253131FA948}" srcOrd="0" destOrd="0" presId="urn:microsoft.com/office/officeart/2005/8/layout/orgChart1"/>
    <dgm:cxn modelId="{F3DE03C0-2055-4F97-A15A-4D675FB73FD3}" type="presParOf" srcId="{13C288EA-0E84-4481-831B-2253131FA948}" destId="{0D48AA42-11F2-4D0C-B26B-83D58A6C8A27}" srcOrd="0" destOrd="0" presId="urn:microsoft.com/office/officeart/2005/8/layout/orgChart1"/>
    <dgm:cxn modelId="{97C53F09-AC8F-421F-A0AF-A845EC28C010}" type="presParOf" srcId="{13C288EA-0E84-4481-831B-2253131FA948}" destId="{B5819BD3-ED04-4A6B-B899-920CBED534D3}" srcOrd="1" destOrd="0" presId="urn:microsoft.com/office/officeart/2005/8/layout/orgChart1"/>
    <dgm:cxn modelId="{4DC2F6B1-0DED-4119-A8DB-862CB4EECE28}" type="presParOf" srcId="{D58955F6-7B78-460B-948C-CE43AD431F2B}" destId="{89A4E358-C341-425E-BBF0-250C9AE43FA7}" srcOrd="1" destOrd="0" presId="urn:microsoft.com/office/officeart/2005/8/layout/orgChart1"/>
    <dgm:cxn modelId="{8A0977C6-CD70-41C9-91E1-1F22A606F673}" type="presParOf" srcId="{D58955F6-7B78-460B-948C-CE43AD431F2B}" destId="{C45855F7-22FA-45D3-BBDE-8709FBA36F63}" srcOrd="2" destOrd="0" presId="urn:microsoft.com/office/officeart/2005/8/layout/orgChart1"/>
    <dgm:cxn modelId="{683F7320-3055-4951-9446-83017A4BAFA0}" type="presParOf" srcId="{2CC7E77C-2C64-4E6C-B29F-790C6F1B2373}" destId="{9FE38B88-D95C-4724-8788-521CC09D8D0D}" srcOrd="2" destOrd="0" presId="urn:microsoft.com/office/officeart/2005/8/layout/orgChart1"/>
    <dgm:cxn modelId="{6166D823-EFC5-4678-9546-5F41D4569127}" type="presParOf" srcId="{2CC7E77C-2C64-4E6C-B29F-790C6F1B2373}" destId="{470B8B86-3705-4652-BA49-EACE775CAD38}" srcOrd="3" destOrd="0" presId="urn:microsoft.com/office/officeart/2005/8/layout/orgChart1"/>
    <dgm:cxn modelId="{E09C299F-F4E9-489E-8A5E-B518E37F5BE6}" type="presParOf" srcId="{470B8B86-3705-4652-BA49-EACE775CAD38}" destId="{E722E61F-FCCF-4573-8A29-5AC3A49D690C}" srcOrd="0" destOrd="0" presId="urn:microsoft.com/office/officeart/2005/8/layout/orgChart1"/>
    <dgm:cxn modelId="{22E2E796-7730-43B8-94F1-849FE1C7BFE5}" type="presParOf" srcId="{E722E61F-FCCF-4573-8A29-5AC3A49D690C}" destId="{9496F4E1-3B5B-4987-B4FB-FBD760A465D5}" srcOrd="0" destOrd="0" presId="urn:microsoft.com/office/officeart/2005/8/layout/orgChart1"/>
    <dgm:cxn modelId="{048ECE04-0CB2-4B49-9C4A-8AC11D72A758}" type="presParOf" srcId="{E722E61F-FCCF-4573-8A29-5AC3A49D690C}" destId="{7145DAF3-4EC3-4182-89F5-BC6868292098}" srcOrd="1" destOrd="0" presId="urn:microsoft.com/office/officeart/2005/8/layout/orgChart1"/>
    <dgm:cxn modelId="{CB280F03-46A0-4877-AEA3-4B6B5F42F6F5}" type="presParOf" srcId="{470B8B86-3705-4652-BA49-EACE775CAD38}" destId="{1E09BA83-E441-4A1D-BE6C-8113EBFA3F35}" srcOrd="1" destOrd="0" presId="urn:microsoft.com/office/officeart/2005/8/layout/orgChart1"/>
    <dgm:cxn modelId="{CC213AC5-4A32-4AE6-8108-C6B924755DED}" type="presParOf" srcId="{470B8B86-3705-4652-BA49-EACE775CAD38}" destId="{EBE92219-9F04-40DD-9F52-8ADD84A839FE}" srcOrd="2" destOrd="0" presId="urn:microsoft.com/office/officeart/2005/8/layout/orgChart1"/>
    <dgm:cxn modelId="{EE6150B4-D31F-4C9E-AB1F-A29D04CE512C}" type="presParOf" srcId="{674C92A3-9290-4ED4-9F98-14C87207EBC4}" destId="{790B95F8-4098-4E67-A59B-26A03882A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5CCAB-499C-47A0-B36A-726081D5D6CF}" type="doc">
      <dgm:prSet loTypeId="urn:microsoft.com/office/officeart/2005/8/layout/orgChart1" loCatId="hierarchy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317CC58-1847-4465-A9CF-4EAFD6DF8FA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</a:rPr>
            <a:t>Различие равнин 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C5459996-A690-4A18-AAA3-76C10C4BA2F6}" type="parTrans" cxnId="{B66B0DF0-2C6F-4B20-9F98-4BA4B224B24D}">
      <dgm:prSet/>
      <dgm:spPr/>
      <dgm:t>
        <a:bodyPr/>
        <a:lstStyle/>
        <a:p>
          <a:endParaRPr lang="ru-RU"/>
        </a:p>
      </dgm:t>
    </dgm:pt>
    <dgm:pt modelId="{70FB8DD3-CF3A-49D4-A412-0C10E82C20B7}" type="sibTrans" cxnId="{B66B0DF0-2C6F-4B20-9F98-4BA4B224B24D}">
      <dgm:prSet/>
      <dgm:spPr/>
      <dgm:t>
        <a:bodyPr/>
        <a:lstStyle/>
        <a:p>
          <a:endParaRPr lang="ru-RU"/>
        </a:p>
      </dgm:t>
    </dgm:pt>
    <dgm:pt modelId="{46D5F948-E0C4-4CEA-9D0C-0CA2375F6FA3}">
      <dgm:prSet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По характеру поверхности</a:t>
          </a:r>
          <a:endParaRPr lang="ru-RU" sz="2400" dirty="0">
            <a:solidFill>
              <a:srgbClr val="FF0000"/>
            </a:solidFill>
          </a:endParaRPr>
        </a:p>
      </dgm:t>
    </dgm:pt>
    <dgm:pt modelId="{D13B6C4B-82B6-4008-8CD1-F0161EB379C6}" type="parTrans" cxnId="{503F14C5-8CE9-47B0-9CB4-5882817CCAA8}">
      <dgm:prSet/>
      <dgm:spPr/>
      <dgm:t>
        <a:bodyPr/>
        <a:lstStyle/>
        <a:p>
          <a:endParaRPr lang="ru-RU"/>
        </a:p>
      </dgm:t>
    </dgm:pt>
    <dgm:pt modelId="{27E362B6-20C8-448C-AB3F-211EDC08445D}" type="sibTrans" cxnId="{503F14C5-8CE9-47B0-9CB4-5882817CCAA8}">
      <dgm:prSet/>
      <dgm:spPr/>
      <dgm:t>
        <a:bodyPr/>
        <a:lstStyle/>
        <a:p>
          <a:endParaRPr lang="ru-RU"/>
        </a:p>
      </dgm:t>
    </dgm:pt>
    <dgm:pt modelId="{3AC5A8B5-25D8-4B36-8E25-5C3DF8BBC0B3}">
      <dgm:prSet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По высоте</a:t>
          </a:r>
          <a:endParaRPr lang="ru-RU" sz="2400" dirty="0">
            <a:solidFill>
              <a:srgbClr val="FF0000"/>
            </a:solidFill>
          </a:endParaRPr>
        </a:p>
      </dgm:t>
    </dgm:pt>
    <dgm:pt modelId="{53C9229D-75EF-446B-8A06-0445253CBE22}" type="parTrans" cxnId="{6737118B-53D3-4EA4-88DE-1E583DD2B76C}">
      <dgm:prSet/>
      <dgm:spPr/>
      <dgm:t>
        <a:bodyPr/>
        <a:lstStyle/>
        <a:p>
          <a:endParaRPr lang="ru-RU"/>
        </a:p>
      </dgm:t>
    </dgm:pt>
    <dgm:pt modelId="{69A85782-CB20-4261-9046-9C9D4B11601A}" type="sibTrans" cxnId="{6737118B-53D3-4EA4-88DE-1E583DD2B76C}">
      <dgm:prSet/>
      <dgm:spPr/>
      <dgm:t>
        <a:bodyPr/>
        <a:lstStyle/>
        <a:p>
          <a:endParaRPr lang="ru-RU"/>
        </a:p>
      </dgm:t>
    </dgm:pt>
    <dgm:pt modelId="{FDAF439B-CA2A-4218-98EB-DFD9A35980A1}">
      <dgm:prSet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По происхождению</a:t>
          </a:r>
          <a:endParaRPr lang="ru-RU" sz="2400" dirty="0">
            <a:solidFill>
              <a:srgbClr val="FF0000"/>
            </a:solidFill>
          </a:endParaRPr>
        </a:p>
      </dgm:t>
    </dgm:pt>
    <dgm:pt modelId="{F30057C8-325F-4B97-A115-D629AD27E29B}" type="parTrans" cxnId="{616E04D8-058C-413F-ACEE-4F827C06972D}">
      <dgm:prSet/>
      <dgm:spPr/>
      <dgm:t>
        <a:bodyPr/>
        <a:lstStyle/>
        <a:p>
          <a:endParaRPr lang="ru-RU"/>
        </a:p>
      </dgm:t>
    </dgm:pt>
    <dgm:pt modelId="{FB8CBE76-DF7B-4EBB-BF96-64104B9B4AB9}" type="sibTrans" cxnId="{616E04D8-058C-413F-ACEE-4F827C06972D}">
      <dgm:prSet/>
      <dgm:spPr/>
      <dgm:t>
        <a:bodyPr/>
        <a:lstStyle/>
        <a:p>
          <a:endParaRPr lang="ru-RU"/>
        </a:p>
      </dgm:t>
    </dgm:pt>
    <dgm:pt modelId="{D9A1D329-90DF-4890-81E7-BEEC302811D1}" type="pres">
      <dgm:prSet presAssocID="{A515CCAB-499C-47A0-B36A-726081D5D6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C92A3-9290-4ED4-9F98-14C87207EBC4}" type="pres">
      <dgm:prSet presAssocID="{A317CC58-1847-4465-A9CF-4EAFD6DF8FA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1FCB052-8347-4329-9DF5-DE6983DF7039}" type="pres">
      <dgm:prSet presAssocID="{A317CC58-1847-4465-A9CF-4EAFD6DF8FA2}" presName="rootComposite1" presStyleCnt="0"/>
      <dgm:spPr/>
      <dgm:t>
        <a:bodyPr/>
        <a:lstStyle/>
        <a:p>
          <a:endParaRPr lang="ru-RU"/>
        </a:p>
      </dgm:t>
    </dgm:pt>
    <dgm:pt modelId="{9E714234-2D5B-4F15-B343-04C7801474AB}" type="pres">
      <dgm:prSet presAssocID="{A317CC58-1847-4465-A9CF-4EAFD6DF8FA2}" presName="rootText1" presStyleLbl="node0" presStyleIdx="0" presStyleCnt="1" custScaleX="293750" custScaleY="57382" custLinFactNeighborX="1085" custLinFactNeighborY="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04860-C1F3-4902-9B46-18F9F4A2A893}" type="pres">
      <dgm:prSet presAssocID="{A317CC58-1847-4465-A9CF-4EAFD6DF8F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C7E77C-2C64-4E6C-B29F-790C6F1B2373}" type="pres">
      <dgm:prSet presAssocID="{A317CC58-1847-4465-A9CF-4EAFD6DF8FA2}" presName="hierChild2" presStyleCnt="0"/>
      <dgm:spPr/>
      <dgm:t>
        <a:bodyPr/>
        <a:lstStyle/>
        <a:p>
          <a:endParaRPr lang="ru-RU"/>
        </a:p>
      </dgm:t>
    </dgm:pt>
    <dgm:pt modelId="{220A87E6-2613-45F0-B1E8-E07347D6926A}" type="pres">
      <dgm:prSet presAssocID="{D13B6C4B-82B6-4008-8CD1-F0161EB379C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8AEF6E0-12C4-417A-B998-090F682DD56B}" type="pres">
      <dgm:prSet presAssocID="{46D5F948-E0C4-4CEA-9D0C-0CA2375F6FA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A285F0B-DB28-4E90-9306-A44BBDA94317}" type="pres">
      <dgm:prSet presAssocID="{46D5F948-E0C4-4CEA-9D0C-0CA2375F6FA3}" presName="rootComposite" presStyleCnt="0"/>
      <dgm:spPr/>
      <dgm:t>
        <a:bodyPr/>
        <a:lstStyle/>
        <a:p>
          <a:endParaRPr lang="ru-RU"/>
        </a:p>
      </dgm:t>
    </dgm:pt>
    <dgm:pt modelId="{1F4472EE-32E2-42B9-8AA6-CF986A20F770}" type="pres">
      <dgm:prSet presAssocID="{46D5F948-E0C4-4CEA-9D0C-0CA2375F6FA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181A2-28F9-47E1-8E22-74BD4C908E2F}" type="pres">
      <dgm:prSet presAssocID="{46D5F948-E0C4-4CEA-9D0C-0CA2375F6FA3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5527F4-C31A-46CA-B8CA-86B915BA0938}" type="pres">
      <dgm:prSet presAssocID="{46D5F948-E0C4-4CEA-9D0C-0CA2375F6FA3}" presName="hierChild4" presStyleCnt="0"/>
      <dgm:spPr/>
      <dgm:t>
        <a:bodyPr/>
        <a:lstStyle/>
        <a:p>
          <a:endParaRPr lang="ru-RU"/>
        </a:p>
      </dgm:t>
    </dgm:pt>
    <dgm:pt modelId="{7DBDD680-BF97-406E-A220-A8FBD6C11A59}" type="pres">
      <dgm:prSet presAssocID="{46D5F948-E0C4-4CEA-9D0C-0CA2375F6FA3}" presName="hierChild5" presStyleCnt="0"/>
      <dgm:spPr/>
      <dgm:t>
        <a:bodyPr/>
        <a:lstStyle/>
        <a:p>
          <a:endParaRPr lang="ru-RU"/>
        </a:p>
      </dgm:t>
    </dgm:pt>
    <dgm:pt modelId="{C51007CF-B2F1-421C-961F-E94D5C1BDADE}" type="pres">
      <dgm:prSet presAssocID="{53C9229D-75EF-446B-8A06-0445253CBE2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BF45F11-F052-4E70-BD91-8E91AA6CF9B3}" type="pres">
      <dgm:prSet presAssocID="{3AC5A8B5-25D8-4B36-8E25-5C3DF8BBC0B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B62042-45F6-4A34-99E1-994D5034EA86}" type="pres">
      <dgm:prSet presAssocID="{3AC5A8B5-25D8-4B36-8E25-5C3DF8BBC0B3}" presName="rootComposite" presStyleCnt="0"/>
      <dgm:spPr/>
      <dgm:t>
        <a:bodyPr/>
        <a:lstStyle/>
        <a:p>
          <a:endParaRPr lang="ru-RU"/>
        </a:p>
      </dgm:t>
    </dgm:pt>
    <dgm:pt modelId="{B445DD88-D84B-417E-B61E-FDD4A1CAD470}" type="pres">
      <dgm:prSet presAssocID="{3AC5A8B5-25D8-4B36-8E25-5C3DF8BBC0B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982D3-5375-4FB6-B8DD-F95F0683CF35}" type="pres">
      <dgm:prSet presAssocID="{3AC5A8B5-25D8-4B36-8E25-5C3DF8BBC0B3}" presName="rootConnector" presStyleLbl="node2" presStyleIdx="1" presStyleCnt="3"/>
      <dgm:spPr/>
      <dgm:t>
        <a:bodyPr/>
        <a:lstStyle/>
        <a:p>
          <a:endParaRPr lang="ru-RU"/>
        </a:p>
      </dgm:t>
    </dgm:pt>
    <dgm:pt modelId="{BC11BDED-17DC-4925-9D16-89629435D706}" type="pres">
      <dgm:prSet presAssocID="{3AC5A8B5-25D8-4B36-8E25-5C3DF8BBC0B3}" presName="hierChild4" presStyleCnt="0"/>
      <dgm:spPr/>
      <dgm:t>
        <a:bodyPr/>
        <a:lstStyle/>
        <a:p>
          <a:endParaRPr lang="ru-RU"/>
        </a:p>
      </dgm:t>
    </dgm:pt>
    <dgm:pt modelId="{EB7FAF6B-415C-4A13-A570-ACB8E0304059}" type="pres">
      <dgm:prSet presAssocID="{3AC5A8B5-25D8-4B36-8E25-5C3DF8BBC0B3}" presName="hierChild5" presStyleCnt="0"/>
      <dgm:spPr/>
      <dgm:t>
        <a:bodyPr/>
        <a:lstStyle/>
        <a:p>
          <a:endParaRPr lang="ru-RU"/>
        </a:p>
      </dgm:t>
    </dgm:pt>
    <dgm:pt modelId="{0D57B88A-960D-4D3E-8E2D-53158B4FDB7D}" type="pres">
      <dgm:prSet presAssocID="{F30057C8-325F-4B97-A115-D629AD27E29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0D5A1D8-8376-4F22-9313-A9CF14691884}" type="pres">
      <dgm:prSet presAssocID="{FDAF439B-CA2A-4218-98EB-DFD9A35980A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D0D9194-C660-4A49-BF55-AEDD64F6B980}" type="pres">
      <dgm:prSet presAssocID="{FDAF439B-CA2A-4218-98EB-DFD9A35980A1}" presName="rootComposite" presStyleCnt="0"/>
      <dgm:spPr/>
      <dgm:t>
        <a:bodyPr/>
        <a:lstStyle/>
        <a:p>
          <a:endParaRPr lang="ru-RU"/>
        </a:p>
      </dgm:t>
    </dgm:pt>
    <dgm:pt modelId="{64B8BC98-6020-478F-9719-7CF3F8FFBDB5}" type="pres">
      <dgm:prSet presAssocID="{FDAF439B-CA2A-4218-98EB-DFD9A35980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4C7D7-402E-48D2-8CA4-0A6E791BCB59}" type="pres">
      <dgm:prSet presAssocID="{FDAF439B-CA2A-4218-98EB-DFD9A35980A1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E964E5-BDF0-4720-B9B2-77FB16DCD450}" type="pres">
      <dgm:prSet presAssocID="{FDAF439B-CA2A-4218-98EB-DFD9A35980A1}" presName="hierChild4" presStyleCnt="0"/>
      <dgm:spPr/>
      <dgm:t>
        <a:bodyPr/>
        <a:lstStyle/>
        <a:p>
          <a:endParaRPr lang="ru-RU"/>
        </a:p>
      </dgm:t>
    </dgm:pt>
    <dgm:pt modelId="{DCA95E84-83D9-477B-AFE4-B6D68617C5E9}" type="pres">
      <dgm:prSet presAssocID="{FDAF439B-CA2A-4218-98EB-DFD9A35980A1}" presName="hierChild5" presStyleCnt="0"/>
      <dgm:spPr/>
      <dgm:t>
        <a:bodyPr/>
        <a:lstStyle/>
        <a:p>
          <a:endParaRPr lang="ru-RU"/>
        </a:p>
      </dgm:t>
    </dgm:pt>
    <dgm:pt modelId="{790B95F8-4098-4E67-A59B-26A03882AE33}" type="pres">
      <dgm:prSet presAssocID="{A317CC58-1847-4465-A9CF-4EAFD6DF8FA2}" presName="hierChild3" presStyleCnt="0"/>
      <dgm:spPr/>
      <dgm:t>
        <a:bodyPr/>
        <a:lstStyle/>
        <a:p>
          <a:endParaRPr lang="ru-RU"/>
        </a:p>
      </dgm:t>
    </dgm:pt>
  </dgm:ptLst>
  <dgm:cxnLst>
    <dgm:cxn modelId="{616E04D8-058C-413F-ACEE-4F827C06972D}" srcId="{A317CC58-1847-4465-A9CF-4EAFD6DF8FA2}" destId="{FDAF439B-CA2A-4218-98EB-DFD9A35980A1}" srcOrd="2" destOrd="0" parTransId="{F30057C8-325F-4B97-A115-D629AD27E29B}" sibTransId="{FB8CBE76-DF7B-4EBB-BF96-64104B9B4AB9}"/>
    <dgm:cxn modelId="{E4A86EA9-E82B-48AC-A76E-470981787312}" type="presOf" srcId="{D13B6C4B-82B6-4008-8CD1-F0161EB379C6}" destId="{220A87E6-2613-45F0-B1E8-E07347D6926A}" srcOrd="0" destOrd="0" presId="urn:microsoft.com/office/officeart/2005/8/layout/orgChart1"/>
    <dgm:cxn modelId="{B66B0DF0-2C6F-4B20-9F98-4BA4B224B24D}" srcId="{A515CCAB-499C-47A0-B36A-726081D5D6CF}" destId="{A317CC58-1847-4465-A9CF-4EAFD6DF8FA2}" srcOrd="0" destOrd="0" parTransId="{C5459996-A690-4A18-AAA3-76C10C4BA2F6}" sibTransId="{70FB8DD3-CF3A-49D4-A412-0C10E82C20B7}"/>
    <dgm:cxn modelId="{9F3262C6-B845-4837-9845-9B45E931A152}" type="presOf" srcId="{3AC5A8B5-25D8-4B36-8E25-5C3DF8BBC0B3}" destId="{B445DD88-D84B-417E-B61E-FDD4A1CAD470}" srcOrd="0" destOrd="0" presId="urn:microsoft.com/office/officeart/2005/8/layout/orgChart1"/>
    <dgm:cxn modelId="{8CF4D1E0-0144-4AFE-AB35-BE1FBF1BC0A7}" type="presOf" srcId="{46D5F948-E0C4-4CEA-9D0C-0CA2375F6FA3}" destId="{C5C181A2-28F9-47E1-8E22-74BD4C908E2F}" srcOrd="1" destOrd="0" presId="urn:microsoft.com/office/officeart/2005/8/layout/orgChart1"/>
    <dgm:cxn modelId="{A79DD74B-F438-4C68-A784-3861E9BCC47F}" type="presOf" srcId="{A515CCAB-499C-47A0-B36A-726081D5D6CF}" destId="{D9A1D329-90DF-4890-81E7-BEEC302811D1}" srcOrd="0" destOrd="0" presId="urn:microsoft.com/office/officeart/2005/8/layout/orgChart1"/>
    <dgm:cxn modelId="{2CDE6BD2-3220-42DC-99DC-B21E49C4140F}" type="presOf" srcId="{F30057C8-325F-4B97-A115-D629AD27E29B}" destId="{0D57B88A-960D-4D3E-8E2D-53158B4FDB7D}" srcOrd="0" destOrd="0" presId="urn:microsoft.com/office/officeart/2005/8/layout/orgChart1"/>
    <dgm:cxn modelId="{6737118B-53D3-4EA4-88DE-1E583DD2B76C}" srcId="{A317CC58-1847-4465-A9CF-4EAFD6DF8FA2}" destId="{3AC5A8B5-25D8-4B36-8E25-5C3DF8BBC0B3}" srcOrd="1" destOrd="0" parTransId="{53C9229D-75EF-446B-8A06-0445253CBE22}" sibTransId="{69A85782-CB20-4261-9046-9C9D4B11601A}"/>
    <dgm:cxn modelId="{1C58CF04-054D-4A81-8497-6FFBA42DA362}" type="presOf" srcId="{46D5F948-E0C4-4CEA-9D0C-0CA2375F6FA3}" destId="{1F4472EE-32E2-42B9-8AA6-CF986A20F770}" srcOrd="0" destOrd="0" presId="urn:microsoft.com/office/officeart/2005/8/layout/orgChart1"/>
    <dgm:cxn modelId="{0CECF129-AE18-46C9-919E-05826F77A6D2}" type="presOf" srcId="{A317CC58-1847-4465-A9CF-4EAFD6DF8FA2}" destId="{CC204860-C1F3-4902-9B46-18F9F4A2A893}" srcOrd="1" destOrd="0" presId="urn:microsoft.com/office/officeart/2005/8/layout/orgChart1"/>
    <dgm:cxn modelId="{C2AD8927-F0DC-4C72-A69D-C95F412CA6C7}" type="presOf" srcId="{A317CC58-1847-4465-A9CF-4EAFD6DF8FA2}" destId="{9E714234-2D5B-4F15-B343-04C7801474AB}" srcOrd="0" destOrd="0" presId="urn:microsoft.com/office/officeart/2005/8/layout/orgChart1"/>
    <dgm:cxn modelId="{BB57079B-7987-4362-B22A-41CE8AC3308B}" type="presOf" srcId="{FDAF439B-CA2A-4218-98EB-DFD9A35980A1}" destId="{77A4C7D7-402E-48D2-8CA4-0A6E791BCB59}" srcOrd="1" destOrd="0" presId="urn:microsoft.com/office/officeart/2005/8/layout/orgChart1"/>
    <dgm:cxn modelId="{503F14C5-8CE9-47B0-9CB4-5882817CCAA8}" srcId="{A317CC58-1847-4465-A9CF-4EAFD6DF8FA2}" destId="{46D5F948-E0C4-4CEA-9D0C-0CA2375F6FA3}" srcOrd="0" destOrd="0" parTransId="{D13B6C4B-82B6-4008-8CD1-F0161EB379C6}" sibTransId="{27E362B6-20C8-448C-AB3F-211EDC08445D}"/>
    <dgm:cxn modelId="{B6905B3A-3714-4AB7-A1DE-67143EA65015}" type="presOf" srcId="{3AC5A8B5-25D8-4B36-8E25-5C3DF8BBC0B3}" destId="{EC4982D3-5375-4FB6-B8DD-F95F0683CF35}" srcOrd="1" destOrd="0" presId="urn:microsoft.com/office/officeart/2005/8/layout/orgChart1"/>
    <dgm:cxn modelId="{07C32090-6C74-4377-B22D-DB41BC474725}" type="presOf" srcId="{53C9229D-75EF-446B-8A06-0445253CBE22}" destId="{C51007CF-B2F1-421C-961F-E94D5C1BDADE}" srcOrd="0" destOrd="0" presId="urn:microsoft.com/office/officeart/2005/8/layout/orgChart1"/>
    <dgm:cxn modelId="{F9189EE6-ECC5-4872-82F4-E2D29902868F}" type="presOf" srcId="{FDAF439B-CA2A-4218-98EB-DFD9A35980A1}" destId="{64B8BC98-6020-478F-9719-7CF3F8FFBDB5}" srcOrd="0" destOrd="0" presId="urn:microsoft.com/office/officeart/2005/8/layout/orgChart1"/>
    <dgm:cxn modelId="{C965F8C3-FD6D-4801-8225-C9F6A94B3C3F}" type="presParOf" srcId="{D9A1D329-90DF-4890-81E7-BEEC302811D1}" destId="{674C92A3-9290-4ED4-9F98-14C87207EBC4}" srcOrd="0" destOrd="0" presId="urn:microsoft.com/office/officeart/2005/8/layout/orgChart1"/>
    <dgm:cxn modelId="{71767BE8-207E-49AA-AFC1-DA7E9642DD54}" type="presParOf" srcId="{674C92A3-9290-4ED4-9F98-14C87207EBC4}" destId="{31FCB052-8347-4329-9DF5-DE6983DF7039}" srcOrd="0" destOrd="0" presId="urn:microsoft.com/office/officeart/2005/8/layout/orgChart1"/>
    <dgm:cxn modelId="{E608343D-C89A-4FE5-830C-0DDBCD21C16D}" type="presParOf" srcId="{31FCB052-8347-4329-9DF5-DE6983DF7039}" destId="{9E714234-2D5B-4F15-B343-04C7801474AB}" srcOrd="0" destOrd="0" presId="urn:microsoft.com/office/officeart/2005/8/layout/orgChart1"/>
    <dgm:cxn modelId="{4CFD8A0B-2E27-45C0-8E8E-F75134845E3F}" type="presParOf" srcId="{31FCB052-8347-4329-9DF5-DE6983DF7039}" destId="{CC204860-C1F3-4902-9B46-18F9F4A2A893}" srcOrd="1" destOrd="0" presId="urn:microsoft.com/office/officeart/2005/8/layout/orgChart1"/>
    <dgm:cxn modelId="{2D439B5C-0517-473D-A492-FD8E4B1BB698}" type="presParOf" srcId="{674C92A3-9290-4ED4-9F98-14C87207EBC4}" destId="{2CC7E77C-2C64-4E6C-B29F-790C6F1B2373}" srcOrd="1" destOrd="0" presId="urn:microsoft.com/office/officeart/2005/8/layout/orgChart1"/>
    <dgm:cxn modelId="{852A4295-DD80-4DF1-8216-E202CF1A9D86}" type="presParOf" srcId="{2CC7E77C-2C64-4E6C-B29F-790C6F1B2373}" destId="{220A87E6-2613-45F0-B1E8-E07347D6926A}" srcOrd="0" destOrd="0" presId="urn:microsoft.com/office/officeart/2005/8/layout/orgChart1"/>
    <dgm:cxn modelId="{E78132D8-9333-4E27-8B7A-2F2CB46591FA}" type="presParOf" srcId="{2CC7E77C-2C64-4E6C-B29F-790C6F1B2373}" destId="{58AEF6E0-12C4-417A-B998-090F682DD56B}" srcOrd="1" destOrd="0" presId="urn:microsoft.com/office/officeart/2005/8/layout/orgChart1"/>
    <dgm:cxn modelId="{FBE55655-8ABD-4532-B11E-13D262E4BBE6}" type="presParOf" srcId="{58AEF6E0-12C4-417A-B998-090F682DD56B}" destId="{8A285F0B-DB28-4E90-9306-A44BBDA94317}" srcOrd="0" destOrd="0" presId="urn:microsoft.com/office/officeart/2005/8/layout/orgChart1"/>
    <dgm:cxn modelId="{949F0530-4D56-45D6-9BA5-F1E47093FD52}" type="presParOf" srcId="{8A285F0B-DB28-4E90-9306-A44BBDA94317}" destId="{1F4472EE-32E2-42B9-8AA6-CF986A20F770}" srcOrd="0" destOrd="0" presId="urn:microsoft.com/office/officeart/2005/8/layout/orgChart1"/>
    <dgm:cxn modelId="{C4F9C468-3E79-4525-A5AA-49709D4DFF66}" type="presParOf" srcId="{8A285F0B-DB28-4E90-9306-A44BBDA94317}" destId="{C5C181A2-28F9-47E1-8E22-74BD4C908E2F}" srcOrd="1" destOrd="0" presId="urn:microsoft.com/office/officeart/2005/8/layout/orgChart1"/>
    <dgm:cxn modelId="{EF81F950-BB71-4979-98F2-4E9971A443D5}" type="presParOf" srcId="{58AEF6E0-12C4-417A-B998-090F682DD56B}" destId="{DD5527F4-C31A-46CA-B8CA-86B915BA0938}" srcOrd="1" destOrd="0" presId="urn:microsoft.com/office/officeart/2005/8/layout/orgChart1"/>
    <dgm:cxn modelId="{88C9CB82-C13D-4A62-8930-CA2706FEC32D}" type="presParOf" srcId="{58AEF6E0-12C4-417A-B998-090F682DD56B}" destId="{7DBDD680-BF97-406E-A220-A8FBD6C11A59}" srcOrd="2" destOrd="0" presId="urn:microsoft.com/office/officeart/2005/8/layout/orgChart1"/>
    <dgm:cxn modelId="{2D5D357D-7C7A-45FE-AD5C-75443F460238}" type="presParOf" srcId="{2CC7E77C-2C64-4E6C-B29F-790C6F1B2373}" destId="{C51007CF-B2F1-421C-961F-E94D5C1BDADE}" srcOrd="2" destOrd="0" presId="urn:microsoft.com/office/officeart/2005/8/layout/orgChart1"/>
    <dgm:cxn modelId="{086CC9A1-AE55-4755-B30F-FD8801C86235}" type="presParOf" srcId="{2CC7E77C-2C64-4E6C-B29F-790C6F1B2373}" destId="{4BF45F11-F052-4E70-BD91-8E91AA6CF9B3}" srcOrd="3" destOrd="0" presId="urn:microsoft.com/office/officeart/2005/8/layout/orgChart1"/>
    <dgm:cxn modelId="{A3627CFC-9ACA-42BE-9E9C-A8C5248128C9}" type="presParOf" srcId="{4BF45F11-F052-4E70-BD91-8E91AA6CF9B3}" destId="{E1B62042-45F6-4A34-99E1-994D5034EA86}" srcOrd="0" destOrd="0" presId="urn:microsoft.com/office/officeart/2005/8/layout/orgChart1"/>
    <dgm:cxn modelId="{92EE1EE7-A56D-4579-9DD5-B834ABD6FC16}" type="presParOf" srcId="{E1B62042-45F6-4A34-99E1-994D5034EA86}" destId="{B445DD88-D84B-417E-B61E-FDD4A1CAD470}" srcOrd="0" destOrd="0" presId="urn:microsoft.com/office/officeart/2005/8/layout/orgChart1"/>
    <dgm:cxn modelId="{0865073B-74D6-448D-ADCF-4C0A80690B24}" type="presParOf" srcId="{E1B62042-45F6-4A34-99E1-994D5034EA86}" destId="{EC4982D3-5375-4FB6-B8DD-F95F0683CF35}" srcOrd="1" destOrd="0" presId="urn:microsoft.com/office/officeart/2005/8/layout/orgChart1"/>
    <dgm:cxn modelId="{D5D00C19-6ACE-4EE3-B80C-4437091448A9}" type="presParOf" srcId="{4BF45F11-F052-4E70-BD91-8E91AA6CF9B3}" destId="{BC11BDED-17DC-4925-9D16-89629435D706}" srcOrd="1" destOrd="0" presId="urn:microsoft.com/office/officeart/2005/8/layout/orgChart1"/>
    <dgm:cxn modelId="{6A804F2E-581C-4D54-B923-76BCF006D56B}" type="presParOf" srcId="{4BF45F11-F052-4E70-BD91-8E91AA6CF9B3}" destId="{EB7FAF6B-415C-4A13-A570-ACB8E0304059}" srcOrd="2" destOrd="0" presId="urn:microsoft.com/office/officeart/2005/8/layout/orgChart1"/>
    <dgm:cxn modelId="{2316A4FF-1BE2-41F5-B15D-401BA96CE9A4}" type="presParOf" srcId="{2CC7E77C-2C64-4E6C-B29F-790C6F1B2373}" destId="{0D57B88A-960D-4D3E-8E2D-53158B4FDB7D}" srcOrd="4" destOrd="0" presId="urn:microsoft.com/office/officeart/2005/8/layout/orgChart1"/>
    <dgm:cxn modelId="{BF6378DD-0C49-4E81-9305-E7A4A4746AEA}" type="presParOf" srcId="{2CC7E77C-2C64-4E6C-B29F-790C6F1B2373}" destId="{E0D5A1D8-8376-4F22-9313-A9CF14691884}" srcOrd="5" destOrd="0" presId="urn:microsoft.com/office/officeart/2005/8/layout/orgChart1"/>
    <dgm:cxn modelId="{0FCAA977-3933-4267-A8BF-9773D8A166BA}" type="presParOf" srcId="{E0D5A1D8-8376-4F22-9313-A9CF14691884}" destId="{FD0D9194-C660-4A49-BF55-AEDD64F6B980}" srcOrd="0" destOrd="0" presId="urn:microsoft.com/office/officeart/2005/8/layout/orgChart1"/>
    <dgm:cxn modelId="{7E5E5948-A6FB-472A-B041-5F7669543C53}" type="presParOf" srcId="{FD0D9194-C660-4A49-BF55-AEDD64F6B980}" destId="{64B8BC98-6020-478F-9719-7CF3F8FFBDB5}" srcOrd="0" destOrd="0" presId="urn:microsoft.com/office/officeart/2005/8/layout/orgChart1"/>
    <dgm:cxn modelId="{BB5332DA-B5D3-493A-830B-C5AAB9412D7C}" type="presParOf" srcId="{FD0D9194-C660-4A49-BF55-AEDD64F6B980}" destId="{77A4C7D7-402E-48D2-8CA4-0A6E791BCB59}" srcOrd="1" destOrd="0" presId="urn:microsoft.com/office/officeart/2005/8/layout/orgChart1"/>
    <dgm:cxn modelId="{F7B7100C-84C7-43E1-835F-77DF2DAC3A41}" type="presParOf" srcId="{E0D5A1D8-8376-4F22-9313-A9CF14691884}" destId="{ADE964E5-BDF0-4720-B9B2-77FB16DCD450}" srcOrd="1" destOrd="0" presId="urn:microsoft.com/office/officeart/2005/8/layout/orgChart1"/>
    <dgm:cxn modelId="{71A3C16C-0C5E-439A-A069-6B84E3F2D8F7}" type="presParOf" srcId="{E0D5A1D8-8376-4F22-9313-A9CF14691884}" destId="{DCA95E84-83D9-477B-AFE4-B6D68617C5E9}" srcOrd="2" destOrd="0" presId="urn:microsoft.com/office/officeart/2005/8/layout/orgChart1"/>
    <dgm:cxn modelId="{F56C5F91-7D53-4FE3-9657-E490F4A2B695}" type="presParOf" srcId="{674C92A3-9290-4ED4-9F98-14C87207EBC4}" destId="{790B95F8-4098-4E67-A59B-26A03882A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5CCAB-499C-47A0-B36A-726081D5D6C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317CC58-1847-4465-A9CF-4EAFD6DF8FA2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</a:rPr>
            <a:t>Различие равнин по характеру поверхности</a:t>
          </a:r>
          <a:endParaRPr lang="ru-RU" sz="2400" b="1" dirty="0"/>
        </a:p>
      </dgm:t>
    </dgm:pt>
    <dgm:pt modelId="{C5459996-A690-4A18-AAA3-76C10C4BA2F6}" type="parTrans" cxnId="{B66B0DF0-2C6F-4B20-9F98-4BA4B224B24D}">
      <dgm:prSet/>
      <dgm:spPr/>
      <dgm:t>
        <a:bodyPr/>
        <a:lstStyle/>
        <a:p>
          <a:endParaRPr lang="ru-RU"/>
        </a:p>
      </dgm:t>
    </dgm:pt>
    <dgm:pt modelId="{70FB8DD3-CF3A-49D4-A412-0C10E82C20B7}" type="sibTrans" cxnId="{B66B0DF0-2C6F-4B20-9F98-4BA4B224B24D}">
      <dgm:prSet/>
      <dgm:spPr/>
      <dgm:t>
        <a:bodyPr/>
        <a:lstStyle/>
        <a:p>
          <a:endParaRPr lang="ru-RU"/>
        </a:p>
      </dgm:t>
    </dgm:pt>
    <dgm:pt modelId="{7D087970-D8A7-4F66-A315-20FBFB705F2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4400" dirty="0" smtClean="0">
              <a:solidFill>
                <a:srgbClr val="FF0000"/>
              </a:solidFill>
            </a:rPr>
            <a:t>Холмистая</a:t>
          </a:r>
          <a:endParaRPr lang="ru-RU" sz="4400" dirty="0">
            <a:solidFill>
              <a:srgbClr val="FF0000"/>
            </a:solidFill>
          </a:endParaRPr>
        </a:p>
      </dgm:t>
    </dgm:pt>
    <dgm:pt modelId="{8DEAAF80-2AC2-4507-A99A-C05C339DF517}" type="parTrans" cxnId="{76BD8F11-F3D8-4F5C-AF98-8E3DE4C8C78E}">
      <dgm:prSet/>
      <dgm:spPr/>
      <dgm:t>
        <a:bodyPr/>
        <a:lstStyle/>
        <a:p>
          <a:endParaRPr lang="ru-RU"/>
        </a:p>
      </dgm:t>
    </dgm:pt>
    <dgm:pt modelId="{3505466E-F313-49D3-B637-1D0568EA835D}" type="sibTrans" cxnId="{76BD8F11-F3D8-4F5C-AF98-8E3DE4C8C78E}">
      <dgm:prSet/>
      <dgm:spPr/>
      <dgm:t>
        <a:bodyPr/>
        <a:lstStyle/>
        <a:p>
          <a:endParaRPr lang="ru-RU"/>
        </a:p>
      </dgm:t>
    </dgm:pt>
    <dgm:pt modelId="{03706EC6-055C-489C-8DA8-C7E7B7F2CC5A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4800" dirty="0" smtClean="0">
              <a:solidFill>
                <a:srgbClr val="FF0000"/>
              </a:solidFill>
            </a:rPr>
            <a:t>Плоская</a:t>
          </a:r>
          <a:endParaRPr lang="ru-RU" sz="4800" dirty="0">
            <a:solidFill>
              <a:srgbClr val="FF0000"/>
            </a:solidFill>
          </a:endParaRPr>
        </a:p>
      </dgm:t>
    </dgm:pt>
    <dgm:pt modelId="{CD31F865-89FF-465A-9F2C-2D2AA0748B9F}" type="parTrans" cxnId="{FC8D17BC-EBE7-4FE5-A1FB-61E3ACCD8E4A}">
      <dgm:prSet/>
      <dgm:spPr/>
      <dgm:t>
        <a:bodyPr/>
        <a:lstStyle/>
        <a:p>
          <a:endParaRPr lang="ru-RU"/>
        </a:p>
      </dgm:t>
    </dgm:pt>
    <dgm:pt modelId="{09AC2EAE-F05C-45CD-9560-FF88C75E1050}" type="sibTrans" cxnId="{FC8D17BC-EBE7-4FE5-A1FB-61E3ACCD8E4A}">
      <dgm:prSet/>
      <dgm:spPr/>
      <dgm:t>
        <a:bodyPr/>
        <a:lstStyle/>
        <a:p>
          <a:endParaRPr lang="ru-RU"/>
        </a:p>
      </dgm:t>
    </dgm:pt>
    <dgm:pt modelId="{D9A1D329-90DF-4890-81E7-BEEC302811D1}" type="pres">
      <dgm:prSet presAssocID="{A515CCAB-499C-47A0-B36A-726081D5D6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C92A3-9290-4ED4-9F98-14C87207EBC4}" type="pres">
      <dgm:prSet presAssocID="{A317CC58-1847-4465-A9CF-4EAFD6DF8FA2}" presName="hierRoot1" presStyleCnt="0">
        <dgm:presLayoutVars>
          <dgm:hierBranch val="init"/>
        </dgm:presLayoutVars>
      </dgm:prSet>
      <dgm:spPr/>
    </dgm:pt>
    <dgm:pt modelId="{31FCB052-8347-4329-9DF5-DE6983DF7039}" type="pres">
      <dgm:prSet presAssocID="{A317CC58-1847-4465-A9CF-4EAFD6DF8FA2}" presName="rootComposite1" presStyleCnt="0"/>
      <dgm:spPr/>
    </dgm:pt>
    <dgm:pt modelId="{9E714234-2D5B-4F15-B343-04C7801474AB}" type="pres">
      <dgm:prSet presAssocID="{A317CC58-1847-4465-A9CF-4EAFD6DF8FA2}" presName="rootText1" presStyleLbl="node0" presStyleIdx="0" presStyleCnt="1" custScaleX="162364" custScaleY="51383" custLinFactNeighborX="1085" custLinFactNeighborY="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04860-C1F3-4902-9B46-18F9F4A2A893}" type="pres">
      <dgm:prSet presAssocID="{A317CC58-1847-4465-A9CF-4EAFD6DF8F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C7E77C-2C64-4E6C-B29F-790C6F1B2373}" type="pres">
      <dgm:prSet presAssocID="{A317CC58-1847-4465-A9CF-4EAFD6DF8FA2}" presName="hierChild2" presStyleCnt="0"/>
      <dgm:spPr/>
    </dgm:pt>
    <dgm:pt modelId="{5E0C5533-A1BF-4A3E-99A5-442CC8BF8330}" type="pres">
      <dgm:prSet presAssocID="{8DEAAF80-2AC2-4507-A99A-C05C339DF51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58955F6-7B78-460B-948C-CE43AD431F2B}" type="pres">
      <dgm:prSet presAssocID="{7D087970-D8A7-4F66-A315-20FBFB705F2B}" presName="hierRoot2" presStyleCnt="0">
        <dgm:presLayoutVars>
          <dgm:hierBranch val="init"/>
        </dgm:presLayoutVars>
      </dgm:prSet>
      <dgm:spPr/>
    </dgm:pt>
    <dgm:pt modelId="{13C288EA-0E84-4481-831B-2253131FA948}" type="pres">
      <dgm:prSet presAssocID="{7D087970-D8A7-4F66-A315-20FBFB705F2B}" presName="rootComposite" presStyleCnt="0"/>
      <dgm:spPr/>
    </dgm:pt>
    <dgm:pt modelId="{0D48AA42-11F2-4D0C-B26B-83D58A6C8A27}" type="pres">
      <dgm:prSet presAssocID="{7D087970-D8A7-4F66-A315-20FBFB705F2B}" presName="rootText" presStyleLbl="node2" presStyleIdx="0" presStyleCnt="2" custScaleX="121107" custLinFactNeighborX="1759" custLinFactNeighborY="34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19BD3-ED04-4A6B-B899-920CBED534D3}" type="pres">
      <dgm:prSet presAssocID="{7D087970-D8A7-4F66-A315-20FBFB705F2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9A4E358-C341-425E-BBF0-250C9AE43FA7}" type="pres">
      <dgm:prSet presAssocID="{7D087970-D8A7-4F66-A315-20FBFB705F2B}" presName="hierChild4" presStyleCnt="0"/>
      <dgm:spPr/>
    </dgm:pt>
    <dgm:pt modelId="{C45855F7-22FA-45D3-BBDE-8709FBA36F63}" type="pres">
      <dgm:prSet presAssocID="{7D087970-D8A7-4F66-A315-20FBFB705F2B}" presName="hierChild5" presStyleCnt="0"/>
      <dgm:spPr/>
    </dgm:pt>
    <dgm:pt modelId="{9FE38B88-D95C-4724-8788-521CC09D8D0D}" type="pres">
      <dgm:prSet presAssocID="{CD31F865-89FF-465A-9F2C-2D2AA0748B9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70B8B86-3705-4652-BA49-EACE775CAD38}" type="pres">
      <dgm:prSet presAssocID="{03706EC6-055C-489C-8DA8-C7E7B7F2CC5A}" presName="hierRoot2" presStyleCnt="0">
        <dgm:presLayoutVars>
          <dgm:hierBranch val="init"/>
        </dgm:presLayoutVars>
      </dgm:prSet>
      <dgm:spPr/>
    </dgm:pt>
    <dgm:pt modelId="{E722E61F-FCCF-4573-8A29-5AC3A49D690C}" type="pres">
      <dgm:prSet presAssocID="{03706EC6-055C-489C-8DA8-C7E7B7F2CC5A}" presName="rootComposite" presStyleCnt="0"/>
      <dgm:spPr/>
    </dgm:pt>
    <dgm:pt modelId="{9496F4E1-3B5B-4987-B4FB-FBD760A465D5}" type="pres">
      <dgm:prSet presAssocID="{03706EC6-055C-489C-8DA8-C7E7B7F2CC5A}" presName="rootText" presStyleLbl="node2" presStyleIdx="1" presStyleCnt="2" custScaleX="118184" custScaleY="100000" custLinFactNeighborX="-1286" custLinFactNeighborY="38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5DAF3-4EC3-4182-89F5-BC6868292098}" type="pres">
      <dgm:prSet presAssocID="{03706EC6-055C-489C-8DA8-C7E7B7F2CC5A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09BA83-E441-4A1D-BE6C-8113EBFA3F35}" type="pres">
      <dgm:prSet presAssocID="{03706EC6-055C-489C-8DA8-C7E7B7F2CC5A}" presName="hierChild4" presStyleCnt="0"/>
      <dgm:spPr/>
    </dgm:pt>
    <dgm:pt modelId="{EBE92219-9F04-40DD-9F52-8ADD84A839FE}" type="pres">
      <dgm:prSet presAssocID="{03706EC6-055C-489C-8DA8-C7E7B7F2CC5A}" presName="hierChild5" presStyleCnt="0"/>
      <dgm:spPr/>
    </dgm:pt>
    <dgm:pt modelId="{790B95F8-4098-4E67-A59B-26A03882AE33}" type="pres">
      <dgm:prSet presAssocID="{A317CC58-1847-4465-A9CF-4EAFD6DF8FA2}" presName="hierChild3" presStyleCnt="0"/>
      <dgm:spPr/>
    </dgm:pt>
  </dgm:ptLst>
  <dgm:cxnLst>
    <dgm:cxn modelId="{1924196D-074F-4142-9926-3B78D03234A1}" type="presOf" srcId="{03706EC6-055C-489C-8DA8-C7E7B7F2CC5A}" destId="{9496F4E1-3B5B-4987-B4FB-FBD760A465D5}" srcOrd="0" destOrd="0" presId="urn:microsoft.com/office/officeart/2005/8/layout/orgChart1"/>
    <dgm:cxn modelId="{B66B0DF0-2C6F-4B20-9F98-4BA4B224B24D}" srcId="{A515CCAB-499C-47A0-B36A-726081D5D6CF}" destId="{A317CC58-1847-4465-A9CF-4EAFD6DF8FA2}" srcOrd="0" destOrd="0" parTransId="{C5459996-A690-4A18-AAA3-76C10C4BA2F6}" sibTransId="{70FB8DD3-CF3A-49D4-A412-0C10E82C20B7}"/>
    <dgm:cxn modelId="{890F7CDA-5041-48FC-B1D1-02A9BF3E9AA7}" type="presOf" srcId="{03706EC6-055C-489C-8DA8-C7E7B7F2CC5A}" destId="{7145DAF3-4EC3-4182-89F5-BC6868292098}" srcOrd="1" destOrd="0" presId="urn:microsoft.com/office/officeart/2005/8/layout/orgChart1"/>
    <dgm:cxn modelId="{6963EEA0-0427-43A7-8C0A-2C6B14CC8DD4}" type="presOf" srcId="{CD31F865-89FF-465A-9F2C-2D2AA0748B9F}" destId="{9FE38B88-D95C-4724-8788-521CC09D8D0D}" srcOrd="0" destOrd="0" presId="urn:microsoft.com/office/officeart/2005/8/layout/orgChart1"/>
    <dgm:cxn modelId="{753FBBD5-E3C4-4604-BBEF-97ED79F1D18C}" type="presOf" srcId="{A515CCAB-499C-47A0-B36A-726081D5D6CF}" destId="{D9A1D329-90DF-4890-81E7-BEEC302811D1}" srcOrd="0" destOrd="0" presId="urn:microsoft.com/office/officeart/2005/8/layout/orgChart1"/>
    <dgm:cxn modelId="{76BD8F11-F3D8-4F5C-AF98-8E3DE4C8C78E}" srcId="{A317CC58-1847-4465-A9CF-4EAFD6DF8FA2}" destId="{7D087970-D8A7-4F66-A315-20FBFB705F2B}" srcOrd="0" destOrd="0" parTransId="{8DEAAF80-2AC2-4507-A99A-C05C339DF517}" sibTransId="{3505466E-F313-49D3-B637-1D0568EA835D}"/>
    <dgm:cxn modelId="{14BEAF70-2818-4744-A932-ED48851782A4}" type="presOf" srcId="{7D087970-D8A7-4F66-A315-20FBFB705F2B}" destId="{0D48AA42-11F2-4D0C-B26B-83D58A6C8A27}" srcOrd="0" destOrd="0" presId="urn:microsoft.com/office/officeart/2005/8/layout/orgChart1"/>
    <dgm:cxn modelId="{3927E0FC-E5D0-4447-A484-24A20420C2E0}" type="presOf" srcId="{8DEAAF80-2AC2-4507-A99A-C05C339DF517}" destId="{5E0C5533-A1BF-4A3E-99A5-442CC8BF8330}" srcOrd="0" destOrd="0" presId="urn:microsoft.com/office/officeart/2005/8/layout/orgChart1"/>
    <dgm:cxn modelId="{FC8D17BC-EBE7-4FE5-A1FB-61E3ACCD8E4A}" srcId="{A317CC58-1847-4465-A9CF-4EAFD6DF8FA2}" destId="{03706EC6-055C-489C-8DA8-C7E7B7F2CC5A}" srcOrd="1" destOrd="0" parTransId="{CD31F865-89FF-465A-9F2C-2D2AA0748B9F}" sibTransId="{09AC2EAE-F05C-45CD-9560-FF88C75E1050}"/>
    <dgm:cxn modelId="{D03A763C-06C0-425B-9076-5B4362830E3E}" type="presOf" srcId="{A317CC58-1847-4465-A9CF-4EAFD6DF8FA2}" destId="{9E714234-2D5B-4F15-B343-04C7801474AB}" srcOrd="0" destOrd="0" presId="urn:microsoft.com/office/officeart/2005/8/layout/orgChart1"/>
    <dgm:cxn modelId="{548D7AFD-C66A-4F59-B33A-6095A6BC82EF}" type="presOf" srcId="{7D087970-D8A7-4F66-A315-20FBFB705F2B}" destId="{B5819BD3-ED04-4A6B-B899-920CBED534D3}" srcOrd="1" destOrd="0" presId="urn:microsoft.com/office/officeart/2005/8/layout/orgChart1"/>
    <dgm:cxn modelId="{F92D58D6-2B16-4502-9475-E74FB8C5AE86}" type="presOf" srcId="{A317CC58-1847-4465-A9CF-4EAFD6DF8FA2}" destId="{CC204860-C1F3-4902-9B46-18F9F4A2A893}" srcOrd="1" destOrd="0" presId="urn:microsoft.com/office/officeart/2005/8/layout/orgChart1"/>
    <dgm:cxn modelId="{F09375E0-37DE-43A3-B630-9181345D2982}" type="presParOf" srcId="{D9A1D329-90DF-4890-81E7-BEEC302811D1}" destId="{674C92A3-9290-4ED4-9F98-14C87207EBC4}" srcOrd="0" destOrd="0" presId="urn:microsoft.com/office/officeart/2005/8/layout/orgChart1"/>
    <dgm:cxn modelId="{74F259B3-7E0F-4729-9C65-ECA876BBD569}" type="presParOf" srcId="{674C92A3-9290-4ED4-9F98-14C87207EBC4}" destId="{31FCB052-8347-4329-9DF5-DE6983DF7039}" srcOrd="0" destOrd="0" presId="urn:microsoft.com/office/officeart/2005/8/layout/orgChart1"/>
    <dgm:cxn modelId="{8CC7CD32-0999-4F25-A5B7-F1141D8DA01B}" type="presParOf" srcId="{31FCB052-8347-4329-9DF5-DE6983DF7039}" destId="{9E714234-2D5B-4F15-B343-04C7801474AB}" srcOrd="0" destOrd="0" presId="urn:microsoft.com/office/officeart/2005/8/layout/orgChart1"/>
    <dgm:cxn modelId="{03C55301-0B85-4DDC-A48D-10E9B9F12321}" type="presParOf" srcId="{31FCB052-8347-4329-9DF5-DE6983DF7039}" destId="{CC204860-C1F3-4902-9B46-18F9F4A2A893}" srcOrd="1" destOrd="0" presId="urn:microsoft.com/office/officeart/2005/8/layout/orgChart1"/>
    <dgm:cxn modelId="{E827157C-F473-48ED-84F1-53944C73EC36}" type="presParOf" srcId="{674C92A3-9290-4ED4-9F98-14C87207EBC4}" destId="{2CC7E77C-2C64-4E6C-B29F-790C6F1B2373}" srcOrd="1" destOrd="0" presId="urn:microsoft.com/office/officeart/2005/8/layout/orgChart1"/>
    <dgm:cxn modelId="{90385509-731F-477F-AE4B-55C566773360}" type="presParOf" srcId="{2CC7E77C-2C64-4E6C-B29F-790C6F1B2373}" destId="{5E0C5533-A1BF-4A3E-99A5-442CC8BF8330}" srcOrd="0" destOrd="0" presId="urn:microsoft.com/office/officeart/2005/8/layout/orgChart1"/>
    <dgm:cxn modelId="{277A348B-6E77-4111-A532-6E536E005F80}" type="presParOf" srcId="{2CC7E77C-2C64-4E6C-B29F-790C6F1B2373}" destId="{D58955F6-7B78-460B-948C-CE43AD431F2B}" srcOrd="1" destOrd="0" presId="urn:microsoft.com/office/officeart/2005/8/layout/orgChart1"/>
    <dgm:cxn modelId="{D5CF1538-A255-4E12-A2CF-3DBD778B94EC}" type="presParOf" srcId="{D58955F6-7B78-460B-948C-CE43AD431F2B}" destId="{13C288EA-0E84-4481-831B-2253131FA948}" srcOrd="0" destOrd="0" presId="urn:microsoft.com/office/officeart/2005/8/layout/orgChart1"/>
    <dgm:cxn modelId="{45FA443A-42B8-405A-9441-2B47AB1B61CD}" type="presParOf" srcId="{13C288EA-0E84-4481-831B-2253131FA948}" destId="{0D48AA42-11F2-4D0C-B26B-83D58A6C8A27}" srcOrd="0" destOrd="0" presId="urn:microsoft.com/office/officeart/2005/8/layout/orgChart1"/>
    <dgm:cxn modelId="{845A30F5-0D28-4B96-9C87-D5D057D0C150}" type="presParOf" srcId="{13C288EA-0E84-4481-831B-2253131FA948}" destId="{B5819BD3-ED04-4A6B-B899-920CBED534D3}" srcOrd="1" destOrd="0" presId="urn:microsoft.com/office/officeart/2005/8/layout/orgChart1"/>
    <dgm:cxn modelId="{D72D2BE6-D454-4F99-BFA2-DFF38FE7E566}" type="presParOf" srcId="{D58955F6-7B78-460B-948C-CE43AD431F2B}" destId="{89A4E358-C341-425E-BBF0-250C9AE43FA7}" srcOrd="1" destOrd="0" presId="urn:microsoft.com/office/officeart/2005/8/layout/orgChart1"/>
    <dgm:cxn modelId="{578ECC87-2D44-49BF-9CBC-1D5FE2096B0A}" type="presParOf" srcId="{D58955F6-7B78-460B-948C-CE43AD431F2B}" destId="{C45855F7-22FA-45D3-BBDE-8709FBA36F63}" srcOrd="2" destOrd="0" presId="urn:microsoft.com/office/officeart/2005/8/layout/orgChart1"/>
    <dgm:cxn modelId="{479BCC72-3E0B-4721-9B43-EE7EBB60C2A0}" type="presParOf" srcId="{2CC7E77C-2C64-4E6C-B29F-790C6F1B2373}" destId="{9FE38B88-D95C-4724-8788-521CC09D8D0D}" srcOrd="2" destOrd="0" presId="urn:microsoft.com/office/officeart/2005/8/layout/orgChart1"/>
    <dgm:cxn modelId="{527EC458-C13B-40C1-92FC-C1455787BA49}" type="presParOf" srcId="{2CC7E77C-2C64-4E6C-B29F-790C6F1B2373}" destId="{470B8B86-3705-4652-BA49-EACE775CAD38}" srcOrd="3" destOrd="0" presId="urn:microsoft.com/office/officeart/2005/8/layout/orgChart1"/>
    <dgm:cxn modelId="{58239D6A-AFF0-4AF2-8A0D-4BC8BFB66CCC}" type="presParOf" srcId="{470B8B86-3705-4652-BA49-EACE775CAD38}" destId="{E722E61F-FCCF-4573-8A29-5AC3A49D690C}" srcOrd="0" destOrd="0" presId="urn:microsoft.com/office/officeart/2005/8/layout/orgChart1"/>
    <dgm:cxn modelId="{52306453-6866-4B1F-A3E2-5F8D29C93634}" type="presParOf" srcId="{E722E61F-FCCF-4573-8A29-5AC3A49D690C}" destId="{9496F4E1-3B5B-4987-B4FB-FBD760A465D5}" srcOrd="0" destOrd="0" presId="urn:microsoft.com/office/officeart/2005/8/layout/orgChart1"/>
    <dgm:cxn modelId="{028978D8-C3D3-4758-8963-9C40E9D0B133}" type="presParOf" srcId="{E722E61F-FCCF-4573-8A29-5AC3A49D690C}" destId="{7145DAF3-4EC3-4182-89F5-BC6868292098}" srcOrd="1" destOrd="0" presId="urn:microsoft.com/office/officeart/2005/8/layout/orgChart1"/>
    <dgm:cxn modelId="{7A9F3FBD-AE54-4979-BCA0-B44EE0FA28FF}" type="presParOf" srcId="{470B8B86-3705-4652-BA49-EACE775CAD38}" destId="{1E09BA83-E441-4A1D-BE6C-8113EBFA3F35}" srcOrd="1" destOrd="0" presId="urn:microsoft.com/office/officeart/2005/8/layout/orgChart1"/>
    <dgm:cxn modelId="{8E0082AB-BC55-4488-8FD1-058218C604D3}" type="presParOf" srcId="{470B8B86-3705-4652-BA49-EACE775CAD38}" destId="{EBE92219-9F04-40DD-9F52-8ADD84A839FE}" srcOrd="2" destOrd="0" presId="urn:microsoft.com/office/officeart/2005/8/layout/orgChart1"/>
    <dgm:cxn modelId="{EA692695-B843-458A-8283-1047CDD3B9A3}" type="presParOf" srcId="{674C92A3-9290-4ED4-9F98-14C87207EBC4}" destId="{790B95F8-4098-4E67-A59B-26A03882A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15CCAB-499C-47A0-B36A-726081D5D6CF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17CC58-1847-4465-A9CF-4EAFD6DF8FA2}">
      <dgm:prSet phldrT="[Текст]" custT="1"/>
      <dgm:spPr/>
      <dgm:t>
        <a:bodyPr/>
        <a:lstStyle/>
        <a:p>
          <a:r>
            <a:rPr lang="ru-RU" sz="2400" b="1" smtClean="0"/>
            <a:t>Различие равнин по происхождению</a:t>
          </a:r>
          <a:endParaRPr lang="ru-RU" sz="2400" b="1" dirty="0"/>
        </a:p>
      </dgm:t>
    </dgm:pt>
    <dgm:pt modelId="{C5459996-A690-4A18-AAA3-76C10C4BA2F6}" type="parTrans" cxnId="{B66B0DF0-2C6F-4B20-9F98-4BA4B224B24D}">
      <dgm:prSet/>
      <dgm:spPr/>
      <dgm:t>
        <a:bodyPr/>
        <a:lstStyle/>
        <a:p>
          <a:endParaRPr lang="ru-RU"/>
        </a:p>
      </dgm:t>
    </dgm:pt>
    <dgm:pt modelId="{70FB8DD3-CF3A-49D4-A412-0C10E82C20B7}" type="sibTrans" cxnId="{B66B0DF0-2C6F-4B20-9F98-4BA4B224B24D}">
      <dgm:prSet/>
      <dgm:spPr/>
      <dgm:t>
        <a:bodyPr/>
        <a:lstStyle/>
        <a:p>
          <a:endParaRPr lang="ru-RU"/>
        </a:p>
      </dgm:t>
    </dgm:pt>
    <dgm:pt modelId="{46D5F948-E0C4-4CEA-9D0C-0CA2375F6FA3}">
      <dgm:prSet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Разрушение гор</a:t>
          </a:r>
          <a:endParaRPr lang="ru-RU" sz="2400" dirty="0">
            <a:solidFill>
              <a:srgbClr val="FF0000"/>
            </a:solidFill>
          </a:endParaRPr>
        </a:p>
      </dgm:t>
    </dgm:pt>
    <dgm:pt modelId="{D13B6C4B-82B6-4008-8CD1-F0161EB379C6}" type="parTrans" cxnId="{503F14C5-8CE9-47B0-9CB4-5882817CCAA8}">
      <dgm:prSet/>
      <dgm:spPr/>
      <dgm:t>
        <a:bodyPr/>
        <a:lstStyle/>
        <a:p>
          <a:endParaRPr lang="ru-RU"/>
        </a:p>
      </dgm:t>
    </dgm:pt>
    <dgm:pt modelId="{27E362B6-20C8-448C-AB3F-211EDC08445D}" type="sibTrans" cxnId="{503F14C5-8CE9-47B0-9CB4-5882817CCAA8}">
      <dgm:prSet/>
      <dgm:spPr/>
      <dgm:t>
        <a:bodyPr/>
        <a:lstStyle/>
        <a:p>
          <a:endParaRPr lang="ru-RU"/>
        </a:p>
      </dgm:t>
    </dgm:pt>
    <dgm:pt modelId="{3AC5A8B5-25D8-4B36-8E25-5C3DF8BBC0B3}">
      <dgm:prSet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Наносами рек</a:t>
          </a:r>
          <a:endParaRPr lang="ru-RU" sz="2400" dirty="0">
            <a:solidFill>
              <a:srgbClr val="FF0000"/>
            </a:solidFill>
          </a:endParaRPr>
        </a:p>
      </dgm:t>
    </dgm:pt>
    <dgm:pt modelId="{53C9229D-75EF-446B-8A06-0445253CBE22}" type="parTrans" cxnId="{6737118B-53D3-4EA4-88DE-1E583DD2B76C}">
      <dgm:prSet/>
      <dgm:spPr/>
      <dgm:t>
        <a:bodyPr/>
        <a:lstStyle/>
        <a:p>
          <a:endParaRPr lang="ru-RU"/>
        </a:p>
      </dgm:t>
    </dgm:pt>
    <dgm:pt modelId="{69A85782-CB20-4261-9046-9C9D4B11601A}" type="sibTrans" cxnId="{6737118B-53D3-4EA4-88DE-1E583DD2B76C}">
      <dgm:prSet/>
      <dgm:spPr/>
      <dgm:t>
        <a:bodyPr/>
        <a:lstStyle/>
        <a:p>
          <a:endParaRPr lang="ru-RU"/>
        </a:p>
      </dgm:t>
    </dgm:pt>
    <dgm:pt modelId="{FDAF439B-CA2A-4218-98EB-DFD9A35980A1}">
      <dgm:prSet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Поднятие дна океана</a:t>
          </a:r>
          <a:endParaRPr lang="ru-RU" sz="2400" dirty="0">
            <a:solidFill>
              <a:srgbClr val="FF0000"/>
            </a:solidFill>
          </a:endParaRPr>
        </a:p>
      </dgm:t>
    </dgm:pt>
    <dgm:pt modelId="{F30057C8-325F-4B97-A115-D629AD27E29B}" type="parTrans" cxnId="{616E04D8-058C-413F-ACEE-4F827C06972D}">
      <dgm:prSet/>
      <dgm:spPr/>
      <dgm:t>
        <a:bodyPr/>
        <a:lstStyle/>
        <a:p>
          <a:endParaRPr lang="ru-RU"/>
        </a:p>
      </dgm:t>
    </dgm:pt>
    <dgm:pt modelId="{FB8CBE76-DF7B-4EBB-BF96-64104B9B4AB9}" type="sibTrans" cxnId="{616E04D8-058C-413F-ACEE-4F827C06972D}">
      <dgm:prSet/>
      <dgm:spPr/>
      <dgm:t>
        <a:bodyPr/>
        <a:lstStyle/>
        <a:p>
          <a:endParaRPr lang="ru-RU"/>
        </a:p>
      </dgm:t>
    </dgm:pt>
    <dgm:pt modelId="{D9A1D329-90DF-4890-81E7-BEEC302811D1}" type="pres">
      <dgm:prSet presAssocID="{A515CCAB-499C-47A0-B36A-726081D5D6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C92A3-9290-4ED4-9F98-14C87207EBC4}" type="pres">
      <dgm:prSet presAssocID="{A317CC58-1847-4465-A9CF-4EAFD6DF8FA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1FCB052-8347-4329-9DF5-DE6983DF7039}" type="pres">
      <dgm:prSet presAssocID="{A317CC58-1847-4465-A9CF-4EAFD6DF8FA2}" presName="rootComposite1" presStyleCnt="0"/>
      <dgm:spPr/>
      <dgm:t>
        <a:bodyPr/>
        <a:lstStyle/>
        <a:p>
          <a:endParaRPr lang="ru-RU"/>
        </a:p>
      </dgm:t>
    </dgm:pt>
    <dgm:pt modelId="{9E714234-2D5B-4F15-B343-04C7801474AB}" type="pres">
      <dgm:prSet presAssocID="{A317CC58-1847-4465-A9CF-4EAFD6DF8FA2}" presName="rootText1" presStyleLbl="node0" presStyleIdx="0" presStyleCnt="1" custScaleX="162364" custScaleY="51383" custLinFactNeighborX="1085" custLinFactNeighborY="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04860-C1F3-4902-9B46-18F9F4A2A893}" type="pres">
      <dgm:prSet presAssocID="{A317CC58-1847-4465-A9CF-4EAFD6DF8F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C7E77C-2C64-4E6C-B29F-790C6F1B2373}" type="pres">
      <dgm:prSet presAssocID="{A317CC58-1847-4465-A9CF-4EAFD6DF8FA2}" presName="hierChild2" presStyleCnt="0"/>
      <dgm:spPr/>
      <dgm:t>
        <a:bodyPr/>
        <a:lstStyle/>
        <a:p>
          <a:endParaRPr lang="ru-RU"/>
        </a:p>
      </dgm:t>
    </dgm:pt>
    <dgm:pt modelId="{220A87E6-2613-45F0-B1E8-E07347D6926A}" type="pres">
      <dgm:prSet presAssocID="{D13B6C4B-82B6-4008-8CD1-F0161EB379C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8AEF6E0-12C4-417A-B998-090F682DD56B}" type="pres">
      <dgm:prSet presAssocID="{46D5F948-E0C4-4CEA-9D0C-0CA2375F6FA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A285F0B-DB28-4E90-9306-A44BBDA94317}" type="pres">
      <dgm:prSet presAssocID="{46D5F948-E0C4-4CEA-9D0C-0CA2375F6FA3}" presName="rootComposite" presStyleCnt="0"/>
      <dgm:spPr/>
      <dgm:t>
        <a:bodyPr/>
        <a:lstStyle/>
        <a:p>
          <a:endParaRPr lang="ru-RU"/>
        </a:p>
      </dgm:t>
    </dgm:pt>
    <dgm:pt modelId="{1F4472EE-32E2-42B9-8AA6-CF986A20F770}" type="pres">
      <dgm:prSet presAssocID="{46D5F948-E0C4-4CEA-9D0C-0CA2375F6FA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181A2-28F9-47E1-8E22-74BD4C908E2F}" type="pres">
      <dgm:prSet presAssocID="{46D5F948-E0C4-4CEA-9D0C-0CA2375F6FA3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5527F4-C31A-46CA-B8CA-86B915BA0938}" type="pres">
      <dgm:prSet presAssocID="{46D5F948-E0C4-4CEA-9D0C-0CA2375F6FA3}" presName="hierChild4" presStyleCnt="0"/>
      <dgm:spPr/>
      <dgm:t>
        <a:bodyPr/>
        <a:lstStyle/>
        <a:p>
          <a:endParaRPr lang="ru-RU"/>
        </a:p>
      </dgm:t>
    </dgm:pt>
    <dgm:pt modelId="{7DBDD680-BF97-406E-A220-A8FBD6C11A59}" type="pres">
      <dgm:prSet presAssocID="{46D5F948-E0C4-4CEA-9D0C-0CA2375F6FA3}" presName="hierChild5" presStyleCnt="0"/>
      <dgm:spPr/>
      <dgm:t>
        <a:bodyPr/>
        <a:lstStyle/>
        <a:p>
          <a:endParaRPr lang="ru-RU"/>
        </a:p>
      </dgm:t>
    </dgm:pt>
    <dgm:pt modelId="{C51007CF-B2F1-421C-961F-E94D5C1BDADE}" type="pres">
      <dgm:prSet presAssocID="{53C9229D-75EF-446B-8A06-0445253CBE2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BF45F11-F052-4E70-BD91-8E91AA6CF9B3}" type="pres">
      <dgm:prSet presAssocID="{3AC5A8B5-25D8-4B36-8E25-5C3DF8BBC0B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B62042-45F6-4A34-99E1-994D5034EA86}" type="pres">
      <dgm:prSet presAssocID="{3AC5A8B5-25D8-4B36-8E25-5C3DF8BBC0B3}" presName="rootComposite" presStyleCnt="0"/>
      <dgm:spPr/>
      <dgm:t>
        <a:bodyPr/>
        <a:lstStyle/>
        <a:p>
          <a:endParaRPr lang="ru-RU"/>
        </a:p>
      </dgm:t>
    </dgm:pt>
    <dgm:pt modelId="{B445DD88-D84B-417E-B61E-FDD4A1CAD470}" type="pres">
      <dgm:prSet presAssocID="{3AC5A8B5-25D8-4B36-8E25-5C3DF8BBC0B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982D3-5375-4FB6-B8DD-F95F0683CF35}" type="pres">
      <dgm:prSet presAssocID="{3AC5A8B5-25D8-4B36-8E25-5C3DF8BBC0B3}" presName="rootConnector" presStyleLbl="node2" presStyleIdx="1" presStyleCnt="3"/>
      <dgm:spPr/>
      <dgm:t>
        <a:bodyPr/>
        <a:lstStyle/>
        <a:p>
          <a:endParaRPr lang="ru-RU"/>
        </a:p>
      </dgm:t>
    </dgm:pt>
    <dgm:pt modelId="{BC11BDED-17DC-4925-9D16-89629435D706}" type="pres">
      <dgm:prSet presAssocID="{3AC5A8B5-25D8-4B36-8E25-5C3DF8BBC0B3}" presName="hierChild4" presStyleCnt="0"/>
      <dgm:spPr/>
      <dgm:t>
        <a:bodyPr/>
        <a:lstStyle/>
        <a:p>
          <a:endParaRPr lang="ru-RU"/>
        </a:p>
      </dgm:t>
    </dgm:pt>
    <dgm:pt modelId="{EB7FAF6B-415C-4A13-A570-ACB8E0304059}" type="pres">
      <dgm:prSet presAssocID="{3AC5A8B5-25D8-4B36-8E25-5C3DF8BBC0B3}" presName="hierChild5" presStyleCnt="0"/>
      <dgm:spPr/>
      <dgm:t>
        <a:bodyPr/>
        <a:lstStyle/>
        <a:p>
          <a:endParaRPr lang="ru-RU"/>
        </a:p>
      </dgm:t>
    </dgm:pt>
    <dgm:pt modelId="{0D57B88A-960D-4D3E-8E2D-53158B4FDB7D}" type="pres">
      <dgm:prSet presAssocID="{F30057C8-325F-4B97-A115-D629AD27E29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0D5A1D8-8376-4F22-9313-A9CF14691884}" type="pres">
      <dgm:prSet presAssocID="{FDAF439B-CA2A-4218-98EB-DFD9A35980A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D0D9194-C660-4A49-BF55-AEDD64F6B980}" type="pres">
      <dgm:prSet presAssocID="{FDAF439B-CA2A-4218-98EB-DFD9A35980A1}" presName="rootComposite" presStyleCnt="0"/>
      <dgm:spPr/>
      <dgm:t>
        <a:bodyPr/>
        <a:lstStyle/>
        <a:p>
          <a:endParaRPr lang="ru-RU"/>
        </a:p>
      </dgm:t>
    </dgm:pt>
    <dgm:pt modelId="{64B8BC98-6020-478F-9719-7CF3F8FFBDB5}" type="pres">
      <dgm:prSet presAssocID="{FDAF439B-CA2A-4218-98EB-DFD9A35980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4C7D7-402E-48D2-8CA4-0A6E791BCB59}" type="pres">
      <dgm:prSet presAssocID="{FDAF439B-CA2A-4218-98EB-DFD9A35980A1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E964E5-BDF0-4720-B9B2-77FB16DCD450}" type="pres">
      <dgm:prSet presAssocID="{FDAF439B-CA2A-4218-98EB-DFD9A35980A1}" presName="hierChild4" presStyleCnt="0"/>
      <dgm:spPr/>
      <dgm:t>
        <a:bodyPr/>
        <a:lstStyle/>
        <a:p>
          <a:endParaRPr lang="ru-RU"/>
        </a:p>
      </dgm:t>
    </dgm:pt>
    <dgm:pt modelId="{DCA95E84-83D9-477B-AFE4-B6D68617C5E9}" type="pres">
      <dgm:prSet presAssocID="{FDAF439B-CA2A-4218-98EB-DFD9A35980A1}" presName="hierChild5" presStyleCnt="0"/>
      <dgm:spPr/>
      <dgm:t>
        <a:bodyPr/>
        <a:lstStyle/>
        <a:p>
          <a:endParaRPr lang="ru-RU"/>
        </a:p>
      </dgm:t>
    </dgm:pt>
    <dgm:pt modelId="{790B95F8-4098-4E67-A59B-26A03882AE33}" type="pres">
      <dgm:prSet presAssocID="{A317CC58-1847-4465-A9CF-4EAFD6DF8FA2}" presName="hierChild3" presStyleCnt="0"/>
      <dgm:spPr/>
      <dgm:t>
        <a:bodyPr/>
        <a:lstStyle/>
        <a:p>
          <a:endParaRPr lang="ru-RU"/>
        </a:p>
      </dgm:t>
    </dgm:pt>
  </dgm:ptLst>
  <dgm:cxnLst>
    <dgm:cxn modelId="{89FEE26C-8CBD-4785-B9E2-C488CBC75503}" type="presOf" srcId="{F30057C8-325F-4B97-A115-D629AD27E29B}" destId="{0D57B88A-960D-4D3E-8E2D-53158B4FDB7D}" srcOrd="0" destOrd="0" presId="urn:microsoft.com/office/officeart/2005/8/layout/orgChart1"/>
    <dgm:cxn modelId="{9D8D9A75-3B88-433C-8639-8FBF59A79134}" type="presOf" srcId="{53C9229D-75EF-446B-8A06-0445253CBE22}" destId="{C51007CF-B2F1-421C-961F-E94D5C1BDADE}" srcOrd="0" destOrd="0" presId="urn:microsoft.com/office/officeart/2005/8/layout/orgChart1"/>
    <dgm:cxn modelId="{CD0F8C62-14E3-40A1-ADDC-38025F970A39}" type="presOf" srcId="{3AC5A8B5-25D8-4B36-8E25-5C3DF8BBC0B3}" destId="{EC4982D3-5375-4FB6-B8DD-F95F0683CF35}" srcOrd="1" destOrd="0" presId="urn:microsoft.com/office/officeart/2005/8/layout/orgChart1"/>
    <dgm:cxn modelId="{EEACB08E-05E4-42EA-8ABD-2236FDA58949}" type="presOf" srcId="{FDAF439B-CA2A-4218-98EB-DFD9A35980A1}" destId="{77A4C7D7-402E-48D2-8CA4-0A6E791BCB59}" srcOrd="1" destOrd="0" presId="urn:microsoft.com/office/officeart/2005/8/layout/orgChart1"/>
    <dgm:cxn modelId="{383A24A3-35E7-4E50-A3B7-973D1B9A0BFD}" type="presOf" srcId="{46D5F948-E0C4-4CEA-9D0C-0CA2375F6FA3}" destId="{1F4472EE-32E2-42B9-8AA6-CF986A20F770}" srcOrd="0" destOrd="0" presId="urn:microsoft.com/office/officeart/2005/8/layout/orgChart1"/>
    <dgm:cxn modelId="{5BC8C50E-E4CB-4564-B46F-BAA4C3A84AF5}" type="presOf" srcId="{D13B6C4B-82B6-4008-8CD1-F0161EB379C6}" destId="{220A87E6-2613-45F0-B1E8-E07347D6926A}" srcOrd="0" destOrd="0" presId="urn:microsoft.com/office/officeart/2005/8/layout/orgChart1"/>
    <dgm:cxn modelId="{616E04D8-058C-413F-ACEE-4F827C06972D}" srcId="{A317CC58-1847-4465-A9CF-4EAFD6DF8FA2}" destId="{FDAF439B-CA2A-4218-98EB-DFD9A35980A1}" srcOrd="2" destOrd="0" parTransId="{F30057C8-325F-4B97-A115-D629AD27E29B}" sibTransId="{FB8CBE76-DF7B-4EBB-BF96-64104B9B4AB9}"/>
    <dgm:cxn modelId="{9A014608-E668-4E73-B6C5-5261A32BBA65}" type="presOf" srcId="{FDAF439B-CA2A-4218-98EB-DFD9A35980A1}" destId="{64B8BC98-6020-478F-9719-7CF3F8FFBDB5}" srcOrd="0" destOrd="0" presId="urn:microsoft.com/office/officeart/2005/8/layout/orgChart1"/>
    <dgm:cxn modelId="{B66B0DF0-2C6F-4B20-9F98-4BA4B224B24D}" srcId="{A515CCAB-499C-47A0-B36A-726081D5D6CF}" destId="{A317CC58-1847-4465-A9CF-4EAFD6DF8FA2}" srcOrd="0" destOrd="0" parTransId="{C5459996-A690-4A18-AAA3-76C10C4BA2F6}" sibTransId="{70FB8DD3-CF3A-49D4-A412-0C10E82C20B7}"/>
    <dgm:cxn modelId="{808E117D-48B2-4449-A813-FF88ABA0B565}" type="presOf" srcId="{46D5F948-E0C4-4CEA-9D0C-0CA2375F6FA3}" destId="{C5C181A2-28F9-47E1-8E22-74BD4C908E2F}" srcOrd="1" destOrd="0" presId="urn:microsoft.com/office/officeart/2005/8/layout/orgChart1"/>
    <dgm:cxn modelId="{6737118B-53D3-4EA4-88DE-1E583DD2B76C}" srcId="{A317CC58-1847-4465-A9CF-4EAFD6DF8FA2}" destId="{3AC5A8B5-25D8-4B36-8E25-5C3DF8BBC0B3}" srcOrd="1" destOrd="0" parTransId="{53C9229D-75EF-446B-8A06-0445253CBE22}" sibTransId="{69A85782-CB20-4261-9046-9C9D4B11601A}"/>
    <dgm:cxn modelId="{2E28DF64-564B-4942-AF99-6C77B6047E5B}" type="presOf" srcId="{3AC5A8B5-25D8-4B36-8E25-5C3DF8BBC0B3}" destId="{B445DD88-D84B-417E-B61E-FDD4A1CAD470}" srcOrd="0" destOrd="0" presId="urn:microsoft.com/office/officeart/2005/8/layout/orgChart1"/>
    <dgm:cxn modelId="{58BD7BF2-2538-4276-B925-097DB1547B73}" type="presOf" srcId="{A515CCAB-499C-47A0-B36A-726081D5D6CF}" destId="{D9A1D329-90DF-4890-81E7-BEEC302811D1}" srcOrd="0" destOrd="0" presId="urn:microsoft.com/office/officeart/2005/8/layout/orgChart1"/>
    <dgm:cxn modelId="{7F179893-4E6E-428B-B22F-81A1021E2558}" type="presOf" srcId="{A317CC58-1847-4465-A9CF-4EAFD6DF8FA2}" destId="{CC204860-C1F3-4902-9B46-18F9F4A2A893}" srcOrd="1" destOrd="0" presId="urn:microsoft.com/office/officeart/2005/8/layout/orgChart1"/>
    <dgm:cxn modelId="{503F14C5-8CE9-47B0-9CB4-5882817CCAA8}" srcId="{A317CC58-1847-4465-A9CF-4EAFD6DF8FA2}" destId="{46D5F948-E0C4-4CEA-9D0C-0CA2375F6FA3}" srcOrd="0" destOrd="0" parTransId="{D13B6C4B-82B6-4008-8CD1-F0161EB379C6}" sibTransId="{27E362B6-20C8-448C-AB3F-211EDC08445D}"/>
    <dgm:cxn modelId="{D1CED7EC-C864-4B58-A931-450C7B720F5B}" type="presOf" srcId="{A317CC58-1847-4465-A9CF-4EAFD6DF8FA2}" destId="{9E714234-2D5B-4F15-B343-04C7801474AB}" srcOrd="0" destOrd="0" presId="urn:microsoft.com/office/officeart/2005/8/layout/orgChart1"/>
    <dgm:cxn modelId="{9F8B385E-F978-402D-9201-AF07DA31A2F7}" type="presParOf" srcId="{D9A1D329-90DF-4890-81E7-BEEC302811D1}" destId="{674C92A3-9290-4ED4-9F98-14C87207EBC4}" srcOrd="0" destOrd="0" presId="urn:microsoft.com/office/officeart/2005/8/layout/orgChart1"/>
    <dgm:cxn modelId="{D4192886-1125-4F62-B4A7-1F4A7BBD844A}" type="presParOf" srcId="{674C92A3-9290-4ED4-9F98-14C87207EBC4}" destId="{31FCB052-8347-4329-9DF5-DE6983DF7039}" srcOrd="0" destOrd="0" presId="urn:microsoft.com/office/officeart/2005/8/layout/orgChart1"/>
    <dgm:cxn modelId="{4DBDBBCB-1547-477E-830E-3E24D8C1E2A1}" type="presParOf" srcId="{31FCB052-8347-4329-9DF5-DE6983DF7039}" destId="{9E714234-2D5B-4F15-B343-04C7801474AB}" srcOrd="0" destOrd="0" presId="urn:microsoft.com/office/officeart/2005/8/layout/orgChart1"/>
    <dgm:cxn modelId="{51EDED13-9436-4A04-8E1C-4BC7A0BF0CBF}" type="presParOf" srcId="{31FCB052-8347-4329-9DF5-DE6983DF7039}" destId="{CC204860-C1F3-4902-9B46-18F9F4A2A893}" srcOrd="1" destOrd="0" presId="urn:microsoft.com/office/officeart/2005/8/layout/orgChart1"/>
    <dgm:cxn modelId="{D9DA9FC4-6170-45B5-B33E-1F91D24CBFA0}" type="presParOf" srcId="{674C92A3-9290-4ED4-9F98-14C87207EBC4}" destId="{2CC7E77C-2C64-4E6C-B29F-790C6F1B2373}" srcOrd="1" destOrd="0" presId="urn:microsoft.com/office/officeart/2005/8/layout/orgChart1"/>
    <dgm:cxn modelId="{8AD0690D-D9DE-44D8-A392-A8ABCE5DF19B}" type="presParOf" srcId="{2CC7E77C-2C64-4E6C-B29F-790C6F1B2373}" destId="{220A87E6-2613-45F0-B1E8-E07347D6926A}" srcOrd="0" destOrd="0" presId="urn:microsoft.com/office/officeart/2005/8/layout/orgChart1"/>
    <dgm:cxn modelId="{8FD45A77-D1D3-48B5-9159-B7E438243464}" type="presParOf" srcId="{2CC7E77C-2C64-4E6C-B29F-790C6F1B2373}" destId="{58AEF6E0-12C4-417A-B998-090F682DD56B}" srcOrd="1" destOrd="0" presId="urn:microsoft.com/office/officeart/2005/8/layout/orgChart1"/>
    <dgm:cxn modelId="{FBC9316D-4E18-4E8C-AD00-DF4DAC8B8FE5}" type="presParOf" srcId="{58AEF6E0-12C4-417A-B998-090F682DD56B}" destId="{8A285F0B-DB28-4E90-9306-A44BBDA94317}" srcOrd="0" destOrd="0" presId="urn:microsoft.com/office/officeart/2005/8/layout/orgChart1"/>
    <dgm:cxn modelId="{C10C09D9-6567-4D18-9319-AB2E16F82A29}" type="presParOf" srcId="{8A285F0B-DB28-4E90-9306-A44BBDA94317}" destId="{1F4472EE-32E2-42B9-8AA6-CF986A20F770}" srcOrd="0" destOrd="0" presId="urn:microsoft.com/office/officeart/2005/8/layout/orgChart1"/>
    <dgm:cxn modelId="{3FDD7808-845D-4256-BBB7-3407948F42D3}" type="presParOf" srcId="{8A285F0B-DB28-4E90-9306-A44BBDA94317}" destId="{C5C181A2-28F9-47E1-8E22-74BD4C908E2F}" srcOrd="1" destOrd="0" presId="urn:microsoft.com/office/officeart/2005/8/layout/orgChart1"/>
    <dgm:cxn modelId="{C2C5CA1C-E186-4E31-BD56-F4FF78E0E3C4}" type="presParOf" srcId="{58AEF6E0-12C4-417A-B998-090F682DD56B}" destId="{DD5527F4-C31A-46CA-B8CA-86B915BA0938}" srcOrd="1" destOrd="0" presId="urn:microsoft.com/office/officeart/2005/8/layout/orgChart1"/>
    <dgm:cxn modelId="{25F71F15-2B39-4F84-BD50-9382578C6701}" type="presParOf" srcId="{58AEF6E0-12C4-417A-B998-090F682DD56B}" destId="{7DBDD680-BF97-406E-A220-A8FBD6C11A59}" srcOrd="2" destOrd="0" presId="urn:microsoft.com/office/officeart/2005/8/layout/orgChart1"/>
    <dgm:cxn modelId="{D47613BE-32D9-496D-93AC-1FB8891C841C}" type="presParOf" srcId="{2CC7E77C-2C64-4E6C-B29F-790C6F1B2373}" destId="{C51007CF-B2F1-421C-961F-E94D5C1BDADE}" srcOrd="2" destOrd="0" presId="urn:microsoft.com/office/officeart/2005/8/layout/orgChart1"/>
    <dgm:cxn modelId="{18A1786B-A753-4F63-9911-8D4A355D129C}" type="presParOf" srcId="{2CC7E77C-2C64-4E6C-B29F-790C6F1B2373}" destId="{4BF45F11-F052-4E70-BD91-8E91AA6CF9B3}" srcOrd="3" destOrd="0" presId="urn:microsoft.com/office/officeart/2005/8/layout/orgChart1"/>
    <dgm:cxn modelId="{992DBC46-B7D2-40AC-AB87-58689B05B39C}" type="presParOf" srcId="{4BF45F11-F052-4E70-BD91-8E91AA6CF9B3}" destId="{E1B62042-45F6-4A34-99E1-994D5034EA86}" srcOrd="0" destOrd="0" presId="urn:microsoft.com/office/officeart/2005/8/layout/orgChart1"/>
    <dgm:cxn modelId="{E56A91C9-5CD3-4B61-96E2-DAB1962A2C6F}" type="presParOf" srcId="{E1B62042-45F6-4A34-99E1-994D5034EA86}" destId="{B445DD88-D84B-417E-B61E-FDD4A1CAD470}" srcOrd="0" destOrd="0" presId="urn:microsoft.com/office/officeart/2005/8/layout/orgChart1"/>
    <dgm:cxn modelId="{C621BDD0-DEA6-47A1-82F5-DB3D6DCB8BA8}" type="presParOf" srcId="{E1B62042-45F6-4A34-99E1-994D5034EA86}" destId="{EC4982D3-5375-4FB6-B8DD-F95F0683CF35}" srcOrd="1" destOrd="0" presId="urn:microsoft.com/office/officeart/2005/8/layout/orgChart1"/>
    <dgm:cxn modelId="{8802AE4D-9D59-4840-A445-4FAB23CB185A}" type="presParOf" srcId="{4BF45F11-F052-4E70-BD91-8E91AA6CF9B3}" destId="{BC11BDED-17DC-4925-9D16-89629435D706}" srcOrd="1" destOrd="0" presId="urn:microsoft.com/office/officeart/2005/8/layout/orgChart1"/>
    <dgm:cxn modelId="{D1282513-8FD0-47C0-B208-17FC742932B5}" type="presParOf" srcId="{4BF45F11-F052-4E70-BD91-8E91AA6CF9B3}" destId="{EB7FAF6B-415C-4A13-A570-ACB8E0304059}" srcOrd="2" destOrd="0" presId="urn:microsoft.com/office/officeart/2005/8/layout/orgChart1"/>
    <dgm:cxn modelId="{B963AF14-9C85-41AB-881A-9AA87BD5594D}" type="presParOf" srcId="{2CC7E77C-2C64-4E6C-B29F-790C6F1B2373}" destId="{0D57B88A-960D-4D3E-8E2D-53158B4FDB7D}" srcOrd="4" destOrd="0" presId="urn:microsoft.com/office/officeart/2005/8/layout/orgChart1"/>
    <dgm:cxn modelId="{81E01BAC-FBBD-4493-B62B-85C22F05BF29}" type="presParOf" srcId="{2CC7E77C-2C64-4E6C-B29F-790C6F1B2373}" destId="{E0D5A1D8-8376-4F22-9313-A9CF14691884}" srcOrd="5" destOrd="0" presId="urn:microsoft.com/office/officeart/2005/8/layout/orgChart1"/>
    <dgm:cxn modelId="{C5086767-55C0-483D-88A7-FE03F863395A}" type="presParOf" srcId="{E0D5A1D8-8376-4F22-9313-A9CF14691884}" destId="{FD0D9194-C660-4A49-BF55-AEDD64F6B980}" srcOrd="0" destOrd="0" presId="urn:microsoft.com/office/officeart/2005/8/layout/orgChart1"/>
    <dgm:cxn modelId="{05614AA1-D906-49F3-99F9-C1778A8E3912}" type="presParOf" srcId="{FD0D9194-C660-4A49-BF55-AEDD64F6B980}" destId="{64B8BC98-6020-478F-9719-7CF3F8FFBDB5}" srcOrd="0" destOrd="0" presId="urn:microsoft.com/office/officeart/2005/8/layout/orgChart1"/>
    <dgm:cxn modelId="{D83F2846-88EF-4031-9691-799B4611CF81}" type="presParOf" srcId="{FD0D9194-C660-4A49-BF55-AEDD64F6B980}" destId="{77A4C7D7-402E-48D2-8CA4-0A6E791BCB59}" srcOrd="1" destOrd="0" presId="urn:microsoft.com/office/officeart/2005/8/layout/orgChart1"/>
    <dgm:cxn modelId="{C1DF6FC4-3EDE-49A2-B365-5404A6E80518}" type="presParOf" srcId="{E0D5A1D8-8376-4F22-9313-A9CF14691884}" destId="{ADE964E5-BDF0-4720-B9B2-77FB16DCD450}" srcOrd="1" destOrd="0" presId="urn:microsoft.com/office/officeart/2005/8/layout/orgChart1"/>
    <dgm:cxn modelId="{C394B7C9-CC56-444E-BD3C-931072A00611}" type="presParOf" srcId="{E0D5A1D8-8376-4F22-9313-A9CF14691884}" destId="{DCA95E84-83D9-477B-AFE4-B6D68617C5E9}" srcOrd="2" destOrd="0" presId="urn:microsoft.com/office/officeart/2005/8/layout/orgChart1"/>
    <dgm:cxn modelId="{B08AE5DD-1712-4A89-AFBB-C5DFE495A5A4}" type="presParOf" srcId="{674C92A3-9290-4ED4-9F98-14C87207EBC4}" destId="{790B95F8-4098-4E67-A59B-26A03882A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CCC0D-9435-4B13-B575-6B4010092A08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7D9F50-FBB8-4EA5-A0F6-D99D4D08C65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</a:rPr>
            <a:t>Различие равнин  по высоте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F4D80DF2-4281-4DA1-B8C5-365C2552A6EB}" type="parTrans" cxnId="{EDB1CD83-816C-4414-B1D3-8D4CDABC2251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262C48FC-2878-4FDB-9BC0-D106768A3554}" type="sibTrans" cxnId="{EDB1CD83-816C-4414-B1D3-8D4CDABC2251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B4683293-05A3-4797-BF33-C9D72476E76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Низменности</a:t>
          </a:r>
          <a:endParaRPr lang="ru-RU" sz="2000" dirty="0">
            <a:solidFill>
              <a:srgbClr val="FF0000"/>
            </a:solidFill>
          </a:endParaRPr>
        </a:p>
      </dgm:t>
    </dgm:pt>
    <dgm:pt modelId="{D27C0611-B44B-41AE-9C0A-72C8149663CA}" type="parTrans" cxnId="{61262603-D7D0-43DE-8CC1-3BA3DFCF2F45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19EEB550-C093-47BC-81CB-4BAC72CDB594}" type="sibTrans" cxnId="{61262603-D7D0-43DE-8CC1-3BA3DFCF2F45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CDA32855-D879-4DEA-A6A0-E1966DC82D1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Возвышенности</a:t>
          </a:r>
          <a:endParaRPr lang="ru-RU" sz="2000" dirty="0">
            <a:solidFill>
              <a:srgbClr val="FF0000"/>
            </a:solidFill>
          </a:endParaRPr>
        </a:p>
      </dgm:t>
    </dgm:pt>
    <dgm:pt modelId="{EB6E2809-1E6E-4E8D-A4DC-447A6A8360A5}" type="parTrans" cxnId="{9557F19B-A4FD-40D6-BCD4-B300858EBEEE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405A7941-91D8-41B7-BAB6-BD594CBAB8A2}" type="sibTrans" cxnId="{9557F19B-A4FD-40D6-BCD4-B300858EBEEE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33F44238-4D5B-460F-9662-B58754C4261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Плоскогорья</a:t>
          </a:r>
          <a:endParaRPr lang="ru-RU" sz="2000" dirty="0">
            <a:solidFill>
              <a:srgbClr val="FF0000"/>
            </a:solidFill>
          </a:endParaRPr>
        </a:p>
      </dgm:t>
    </dgm:pt>
    <dgm:pt modelId="{09EAEC72-B0B1-4AEB-AF2C-13824287DCF5}" type="parTrans" cxnId="{01B0E8C0-B51A-4787-9ADD-5AAFE9822C32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1E61E977-8993-4326-8689-722AA01C6FD3}" type="sibTrans" cxnId="{01B0E8C0-B51A-4787-9ADD-5AAFE9822C32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7BFF46E5-EAAA-47EA-9F30-6F1A598E4BA4}">
      <dgm:prSet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ниже 200 м</a:t>
          </a:r>
          <a:endParaRPr lang="ru-RU" sz="2000" dirty="0">
            <a:solidFill>
              <a:schemeClr val="bg1"/>
            </a:solidFill>
          </a:endParaRPr>
        </a:p>
      </dgm:t>
    </dgm:pt>
    <dgm:pt modelId="{6FDA43CE-2270-4F80-9428-534051130F59}" type="parTrans" cxnId="{623D3CE8-584D-402C-880D-7CB5920E3CEC}">
      <dgm:prSet/>
      <dgm:spPr/>
      <dgm:t>
        <a:bodyPr/>
        <a:lstStyle/>
        <a:p>
          <a:endParaRPr lang="ru-RU" sz="1400"/>
        </a:p>
      </dgm:t>
    </dgm:pt>
    <dgm:pt modelId="{A6373BFF-888C-49D4-9509-F3BCB3D3FF2E}" type="sibTrans" cxnId="{623D3CE8-584D-402C-880D-7CB5920E3CEC}">
      <dgm:prSet/>
      <dgm:spPr/>
      <dgm:t>
        <a:bodyPr/>
        <a:lstStyle/>
        <a:p>
          <a:endParaRPr lang="ru-RU" sz="1400"/>
        </a:p>
      </dgm:t>
    </dgm:pt>
    <dgm:pt modelId="{0D811414-0047-459A-8D42-145D24B2FE0E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200-500 м</a:t>
          </a:r>
          <a:endParaRPr lang="ru-RU" sz="2000" dirty="0">
            <a:solidFill>
              <a:schemeClr val="bg1"/>
            </a:solidFill>
          </a:endParaRPr>
        </a:p>
      </dgm:t>
    </dgm:pt>
    <dgm:pt modelId="{39B2D39E-CCDE-4CA4-8C6C-A6F91E1DB88D}" type="parTrans" cxnId="{C051B430-019E-4438-B6B6-9BBBC2BA3901}">
      <dgm:prSet/>
      <dgm:spPr/>
      <dgm:t>
        <a:bodyPr/>
        <a:lstStyle/>
        <a:p>
          <a:endParaRPr lang="ru-RU" sz="1400"/>
        </a:p>
      </dgm:t>
    </dgm:pt>
    <dgm:pt modelId="{06C0A32C-B756-45A9-A0BD-2467EEC0AEE4}" type="sibTrans" cxnId="{C051B430-019E-4438-B6B6-9BBBC2BA3901}">
      <dgm:prSet/>
      <dgm:spPr/>
      <dgm:t>
        <a:bodyPr/>
        <a:lstStyle/>
        <a:p>
          <a:endParaRPr lang="ru-RU" sz="1400"/>
        </a:p>
      </dgm:t>
    </dgm:pt>
    <dgm:pt modelId="{C00BF533-D2E5-4597-90D6-10755373260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выше 500 м</a:t>
          </a:r>
          <a:endParaRPr lang="ru-RU" sz="2000" dirty="0">
            <a:solidFill>
              <a:schemeClr val="bg1"/>
            </a:solidFill>
          </a:endParaRPr>
        </a:p>
      </dgm:t>
    </dgm:pt>
    <dgm:pt modelId="{8FF4A487-1E11-494B-87A3-DCA2DFEDF44A}" type="parTrans" cxnId="{FBB089BD-EC6A-44E4-83FA-21143B56711E}">
      <dgm:prSet/>
      <dgm:spPr/>
      <dgm:t>
        <a:bodyPr/>
        <a:lstStyle/>
        <a:p>
          <a:endParaRPr lang="ru-RU" sz="1400"/>
        </a:p>
      </dgm:t>
    </dgm:pt>
    <dgm:pt modelId="{3FA31647-8B2F-45D0-A8A6-F23F72F639CC}" type="sibTrans" cxnId="{FBB089BD-EC6A-44E4-83FA-21143B56711E}">
      <dgm:prSet/>
      <dgm:spPr/>
      <dgm:t>
        <a:bodyPr/>
        <a:lstStyle/>
        <a:p>
          <a:endParaRPr lang="ru-RU" sz="1400"/>
        </a:p>
      </dgm:t>
    </dgm:pt>
    <dgm:pt modelId="{25108568-EE5B-462C-9708-01914936284C}" type="pres">
      <dgm:prSet presAssocID="{3C7CCC0D-9435-4B13-B575-6B4010092A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926984-588D-4CC3-B2E0-9A32AD9D757D}" type="pres">
      <dgm:prSet presAssocID="{647D9F50-FBB8-4EA5-A0F6-D99D4D08C65F}" presName="hierRoot1" presStyleCnt="0">
        <dgm:presLayoutVars>
          <dgm:hierBranch/>
        </dgm:presLayoutVars>
      </dgm:prSet>
      <dgm:spPr/>
    </dgm:pt>
    <dgm:pt modelId="{4E2080BF-F438-418A-ACE9-45009FF302AE}" type="pres">
      <dgm:prSet presAssocID="{647D9F50-FBB8-4EA5-A0F6-D99D4D08C65F}" presName="rootComposite1" presStyleCnt="0"/>
      <dgm:spPr/>
    </dgm:pt>
    <dgm:pt modelId="{F3F1F7C7-8C22-4A22-8085-A395F595AEA2}" type="pres">
      <dgm:prSet presAssocID="{647D9F50-FBB8-4EA5-A0F6-D99D4D08C65F}" presName="rootText1" presStyleLbl="node0" presStyleIdx="0" presStyleCnt="1" custScaleX="189266" custScaleY="62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4AF46-3AE4-4D65-B887-5D7238D6C844}" type="pres">
      <dgm:prSet presAssocID="{647D9F50-FBB8-4EA5-A0F6-D99D4D08C6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509BDA-EB70-43BD-93B0-70F033924A5B}" type="pres">
      <dgm:prSet presAssocID="{647D9F50-FBB8-4EA5-A0F6-D99D4D08C65F}" presName="hierChild2" presStyleCnt="0"/>
      <dgm:spPr/>
    </dgm:pt>
    <dgm:pt modelId="{6DC189F2-7C37-40AD-84BF-3580DC9C6086}" type="pres">
      <dgm:prSet presAssocID="{D27C0611-B44B-41AE-9C0A-72C8149663C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64443BC-5142-4867-961D-96C26CD4F89C}" type="pres">
      <dgm:prSet presAssocID="{B4683293-05A3-4797-BF33-C9D72476E76D}" presName="hierRoot2" presStyleCnt="0">
        <dgm:presLayoutVars>
          <dgm:hierBranch val="init"/>
        </dgm:presLayoutVars>
      </dgm:prSet>
      <dgm:spPr/>
    </dgm:pt>
    <dgm:pt modelId="{ED9FB1AB-59F7-4A75-8A2A-63842F0F42D9}" type="pres">
      <dgm:prSet presAssocID="{B4683293-05A3-4797-BF33-C9D72476E76D}" presName="rootComposite" presStyleCnt="0"/>
      <dgm:spPr/>
    </dgm:pt>
    <dgm:pt modelId="{9EB46E07-DA5D-4856-A049-64BCE1AC1950}" type="pres">
      <dgm:prSet presAssocID="{B4683293-05A3-4797-BF33-C9D72476E7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2C609-CA52-4534-B027-53EA2078BB95}" type="pres">
      <dgm:prSet presAssocID="{B4683293-05A3-4797-BF33-C9D72476E76D}" presName="rootConnector" presStyleLbl="node2" presStyleIdx="0" presStyleCnt="3"/>
      <dgm:spPr/>
      <dgm:t>
        <a:bodyPr/>
        <a:lstStyle/>
        <a:p>
          <a:endParaRPr lang="ru-RU"/>
        </a:p>
      </dgm:t>
    </dgm:pt>
    <dgm:pt modelId="{3809EF62-88CB-4629-9CA7-7F9EA3F68C52}" type="pres">
      <dgm:prSet presAssocID="{B4683293-05A3-4797-BF33-C9D72476E76D}" presName="hierChild4" presStyleCnt="0"/>
      <dgm:spPr/>
    </dgm:pt>
    <dgm:pt modelId="{AE5A59B6-0D2A-425F-96E7-39E748B4CF52}" type="pres">
      <dgm:prSet presAssocID="{6FDA43CE-2270-4F80-9428-534051130F59}" presName="Name37" presStyleLbl="parChTrans1D3" presStyleIdx="0" presStyleCnt="3"/>
      <dgm:spPr/>
      <dgm:t>
        <a:bodyPr/>
        <a:lstStyle/>
        <a:p>
          <a:endParaRPr lang="ru-RU"/>
        </a:p>
      </dgm:t>
    </dgm:pt>
    <dgm:pt modelId="{C06A60F7-C312-49E2-BC12-68E9A274A995}" type="pres">
      <dgm:prSet presAssocID="{7BFF46E5-EAAA-47EA-9F30-6F1A598E4BA4}" presName="hierRoot2" presStyleCnt="0">
        <dgm:presLayoutVars>
          <dgm:hierBranch val="init"/>
        </dgm:presLayoutVars>
      </dgm:prSet>
      <dgm:spPr/>
    </dgm:pt>
    <dgm:pt modelId="{458375D4-1D27-499E-909A-DC6EBAD18770}" type="pres">
      <dgm:prSet presAssocID="{7BFF46E5-EAAA-47EA-9F30-6F1A598E4BA4}" presName="rootComposite" presStyleCnt="0"/>
      <dgm:spPr/>
    </dgm:pt>
    <dgm:pt modelId="{69C5B7AC-1A93-4BDB-9738-FE2EE1698DC5}" type="pres">
      <dgm:prSet presAssocID="{7BFF46E5-EAAA-47EA-9F30-6F1A598E4BA4}" presName="rootText" presStyleLbl="node3" presStyleIdx="0" presStyleCnt="3" custScaleY="69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65279-5027-4A75-80F8-A58DCE533189}" type="pres">
      <dgm:prSet presAssocID="{7BFF46E5-EAAA-47EA-9F30-6F1A598E4BA4}" presName="rootConnector" presStyleLbl="node3" presStyleIdx="0" presStyleCnt="3"/>
      <dgm:spPr/>
      <dgm:t>
        <a:bodyPr/>
        <a:lstStyle/>
        <a:p>
          <a:endParaRPr lang="ru-RU"/>
        </a:p>
      </dgm:t>
    </dgm:pt>
    <dgm:pt modelId="{1A7F565C-8BF8-4116-A48E-6300477041FD}" type="pres">
      <dgm:prSet presAssocID="{7BFF46E5-EAAA-47EA-9F30-6F1A598E4BA4}" presName="hierChild4" presStyleCnt="0"/>
      <dgm:spPr/>
    </dgm:pt>
    <dgm:pt modelId="{19A0B2D9-97E3-47F1-B46C-915C37769E4E}" type="pres">
      <dgm:prSet presAssocID="{7BFF46E5-EAAA-47EA-9F30-6F1A598E4BA4}" presName="hierChild5" presStyleCnt="0"/>
      <dgm:spPr/>
    </dgm:pt>
    <dgm:pt modelId="{D0EA8D6F-699E-4E14-904B-91FC70D36DE6}" type="pres">
      <dgm:prSet presAssocID="{B4683293-05A3-4797-BF33-C9D72476E76D}" presName="hierChild5" presStyleCnt="0"/>
      <dgm:spPr/>
    </dgm:pt>
    <dgm:pt modelId="{E979F766-84F8-4F2A-A85A-34FDEF6E17C5}" type="pres">
      <dgm:prSet presAssocID="{EB6E2809-1E6E-4E8D-A4DC-447A6A8360A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3801CA3-56DF-4324-A79F-B16D2686C2FF}" type="pres">
      <dgm:prSet presAssocID="{CDA32855-D879-4DEA-A6A0-E1966DC82D10}" presName="hierRoot2" presStyleCnt="0">
        <dgm:presLayoutVars>
          <dgm:hierBranch val="init"/>
        </dgm:presLayoutVars>
      </dgm:prSet>
      <dgm:spPr/>
    </dgm:pt>
    <dgm:pt modelId="{43A78D1D-6BA5-4093-A6D5-CE037C224B50}" type="pres">
      <dgm:prSet presAssocID="{CDA32855-D879-4DEA-A6A0-E1966DC82D10}" presName="rootComposite" presStyleCnt="0"/>
      <dgm:spPr/>
    </dgm:pt>
    <dgm:pt modelId="{B431ABDC-61C1-481F-9B47-C0E2693C91AD}" type="pres">
      <dgm:prSet presAssocID="{CDA32855-D879-4DEA-A6A0-E1966DC82D1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D738E-BE62-44FF-B513-3B83FD4D6D12}" type="pres">
      <dgm:prSet presAssocID="{CDA32855-D879-4DEA-A6A0-E1966DC82D10}" presName="rootConnector" presStyleLbl="node2" presStyleIdx="1" presStyleCnt="3"/>
      <dgm:spPr/>
      <dgm:t>
        <a:bodyPr/>
        <a:lstStyle/>
        <a:p>
          <a:endParaRPr lang="ru-RU"/>
        </a:p>
      </dgm:t>
    </dgm:pt>
    <dgm:pt modelId="{AF83D213-1E99-4E1D-A1C3-0294B8BC627E}" type="pres">
      <dgm:prSet presAssocID="{CDA32855-D879-4DEA-A6A0-E1966DC82D10}" presName="hierChild4" presStyleCnt="0"/>
      <dgm:spPr/>
    </dgm:pt>
    <dgm:pt modelId="{4035428A-9529-48DA-8752-CBF48BEA4FA7}" type="pres">
      <dgm:prSet presAssocID="{39B2D39E-CCDE-4CA4-8C6C-A6F91E1DB88D}" presName="Name37" presStyleLbl="parChTrans1D3" presStyleIdx="1" presStyleCnt="3"/>
      <dgm:spPr/>
      <dgm:t>
        <a:bodyPr/>
        <a:lstStyle/>
        <a:p>
          <a:endParaRPr lang="ru-RU"/>
        </a:p>
      </dgm:t>
    </dgm:pt>
    <dgm:pt modelId="{101C7E3A-B19B-4787-A353-E8688939C492}" type="pres">
      <dgm:prSet presAssocID="{0D811414-0047-459A-8D42-145D24B2FE0E}" presName="hierRoot2" presStyleCnt="0">
        <dgm:presLayoutVars>
          <dgm:hierBranch val="init"/>
        </dgm:presLayoutVars>
      </dgm:prSet>
      <dgm:spPr/>
    </dgm:pt>
    <dgm:pt modelId="{EA5920B2-B87D-4845-A29C-2135E9B8D70A}" type="pres">
      <dgm:prSet presAssocID="{0D811414-0047-459A-8D42-145D24B2FE0E}" presName="rootComposite" presStyleCnt="0"/>
      <dgm:spPr/>
    </dgm:pt>
    <dgm:pt modelId="{DC708635-101B-4C3C-A89C-525E6ED00236}" type="pres">
      <dgm:prSet presAssocID="{0D811414-0047-459A-8D42-145D24B2FE0E}" presName="rootText" presStyleLbl="node3" presStyleIdx="1" presStyleCnt="3" custScaleY="69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54445-87EA-4A3D-8B85-B3C939BCCE79}" type="pres">
      <dgm:prSet presAssocID="{0D811414-0047-459A-8D42-145D24B2FE0E}" presName="rootConnector" presStyleLbl="node3" presStyleIdx="1" presStyleCnt="3"/>
      <dgm:spPr/>
      <dgm:t>
        <a:bodyPr/>
        <a:lstStyle/>
        <a:p>
          <a:endParaRPr lang="ru-RU"/>
        </a:p>
      </dgm:t>
    </dgm:pt>
    <dgm:pt modelId="{675D2ABC-1EA8-430B-BAAA-49EC8BB229E8}" type="pres">
      <dgm:prSet presAssocID="{0D811414-0047-459A-8D42-145D24B2FE0E}" presName="hierChild4" presStyleCnt="0"/>
      <dgm:spPr/>
    </dgm:pt>
    <dgm:pt modelId="{DF3B328E-67EC-41EE-B3E1-BC3BC33B4B08}" type="pres">
      <dgm:prSet presAssocID="{0D811414-0047-459A-8D42-145D24B2FE0E}" presName="hierChild5" presStyleCnt="0"/>
      <dgm:spPr/>
    </dgm:pt>
    <dgm:pt modelId="{B7481BF8-7211-4E7F-B7D5-3C8C98CD3C11}" type="pres">
      <dgm:prSet presAssocID="{CDA32855-D879-4DEA-A6A0-E1966DC82D10}" presName="hierChild5" presStyleCnt="0"/>
      <dgm:spPr/>
    </dgm:pt>
    <dgm:pt modelId="{8CB164D1-65A9-47B6-8367-AD5B50F72477}" type="pres">
      <dgm:prSet presAssocID="{09EAEC72-B0B1-4AEB-AF2C-13824287DCF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60E70435-3FCC-4AD8-B61D-E6DB580891D7}" type="pres">
      <dgm:prSet presAssocID="{33F44238-4D5B-460F-9662-B58754C4261D}" presName="hierRoot2" presStyleCnt="0">
        <dgm:presLayoutVars>
          <dgm:hierBranch val="init"/>
        </dgm:presLayoutVars>
      </dgm:prSet>
      <dgm:spPr/>
    </dgm:pt>
    <dgm:pt modelId="{2428F08E-50CC-4B00-BCCD-B750EA7E9D09}" type="pres">
      <dgm:prSet presAssocID="{33F44238-4D5B-460F-9662-B58754C4261D}" presName="rootComposite" presStyleCnt="0"/>
      <dgm:spPr/>
    </dgm:pt>
    <dgm:pt modelId="{B58080AD-3A9C-45A8-B939-4B8AD2D249DE}" type="pres">
      <dgm:prSet presAssocID="{33F44238-4D5B-460F-9662-B58754C4261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845F04-95D9-45FE-8C90-B57467BB39B6}" type="pres">
      <dgm:prSet presAssocID="{33F44238-4D5B-460F-9662-B58754C426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7CEAF7D5-ED2C-4D2E-9588-18576B73AD21}" type="pres">
      <dgm:prSet presAssocID="{33F44238-4D5B-460F-9662-B58754C4261D}" presName="hierChild4" presStyleCnt="0"/>
      <dgm:spPr/>
    </dgm:pt>
    <dgm:pt modelId="{63229DA6-1FC0-4F89-BC98-69E0455FB344}" type="pres">
      <dgm:prSet presAssocID="{8FF4A487-1E11-494B-87A3-DCA2DFEDF44A}" presName="Name37" presStyleLbl="parChTrans1D3" presStyleIdx="2" presStyleCnt="3"/>
      <dgm:spPr/>
      <dgm:t>
        <a:bodyPr/>
        <a:lstStyle/>
        <a:p>
          <a:endParaRPr lang="ru-RU"/>
        </a:p>
      </dgm:t>
    </dgm:pt>
    <dgm:pt modelId="{BBC8C4D4-0FD6-44AE-AE8B-EBA71A79EFD8}" type="pres">
      <dgm:prSet presAssocID="{C00BF533-D2E5-4597-90D6-107553732604}" presName="hierRoot2" presStyleCnt="0">
        <dgm:presLayoutVars>
          <dgm:hierBranch val="hang"/>
        </dgm:presLayoutVars>
      </dgm:prSet>
      <dgm:spPr/>
    </dgm:pt>
    <dgm:pt modelId="{34D7F0C1-1401-41E6-8F12-9DBD04BBEAB7}" type="pres">
      <dgm:prSet presAssocID="{C00BF533-D2E5-4597-90D6-107553732604}" presName="rootComposite" presStyleCnt="0"/>
      <dgm:spPr/>
    </dgm:pt>
    <dgm:pt modelId="{A9ECC912-205F-4C60-BAF9-9BDDC0E0D932}" type="pres">
      <dgm:prSet presAssocID="{C00BF533-D2E5-4597-90D6-107553732604}" presName="rootText" presStyleLbl="node3" presStyleIdx="2" presStyleCnt="3" custScaleY="69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281629-BEBC-48B4-ADD5-B0BE731DAE17}" type="pres">
      <dgm:prSet presAssocID="{C00BF533-D2E5-4597-90D6-107553732604}" presName="rootConnector" presStyleLbl="node3" presStyleIdx="2" presStyleCnt="3"/>
      <dgm:spPr/>
      <dgm:t>
        <a:bodyPr/>
        <a:lstStyle/>
        <a:p>
          <a:endParaRPr lang="ru-RU"/>
        </a:p>
      </dgm:t>
    </dgm:pt>
    <dgm:pt modelId="{3FAF773E-023D-404F-A5AC-7BAE2820678F}" type="pres">
      <dgm:prSet presAssocID="{C00BF533-D2E5-4597-90D6-107553732604}" presName="hierChild4" presStyleCnt="0"/>
      <dgm:spPr/>
    </dgm:pt>
    <dgm:pt modelId="{428C169C-7382-426A-A6E1-19B1BA07D28C}" type="pres">
      <dgm:prSet presAssocID="{C00BF533-D2E5-4597-90D6-107553732604}" presName="hierChild5" presStyleCnt="0"/>
      <dgm:spPr/>
    </dgm:pt>
    <dgm:pt modelId="{85950A66-BECD-4CCD-A62F-3EBEA66561F1}" type="pres">
      <dgm:prSet presAssocID="{33F44238-4D5B-460F-9662-B58754C4261D}" presName="hierChild5" presStyleCnt="0"/>
      <dgm:spPr/>
    </dgm:pt>
    <dgm:pt modelId="{AA510BBA-CDDF-4914-BF7A-BAEDF225ECE0}" type="pres">
      <dgm:prSet presAssocID="{647D9F50-FBB8-4EA5-A0F6-D99D4D08C65F}" presName="hierChild3" presStyleCnt="0"/>
      <dgm:spPr/>
    </dgm:pt>
  </dgm:ptLst>
  <dgm:cxnLst>
    <dgm:cxn modelId="{7411AAF7-8B2E-45C5-BB7F-3B77DB4D97A8}" type="presOf" srcId="{B4683293-05A3-4797-BF33-C9D72476E76D}" destId="{3FC2C609-CA52-4534-B027-53EA2078BB95}" srcOrd="1" destOrd="0" presId="urn:microsoft.com/office/officeart/2005/8/layout/orgChart1"/>
    <dgm:cxn modelId="{BF712A0E-A097-4BEE-8800-0CFE29AE0524}" type="presOf" srcId="{C00BF533-D2E5-4597-90D6-107553732604}" destId="{A9ECC912-205F-4C60-BAF9-9BDDC0E0D932}" srcOrd="0" destOrd="0" presId="urn:microsoft.com/office/officeart/2005/8/layout/orgChart1"/>
    <dgm:cxn modelId="{16414314-B173-430C-8440-58C490C4D8E3}" type="presOf" srcId="{39B2D39E-CCDE-4CA4-8C6C-A6F91E1DB88D}" destId="{4035428A-9529-48DA-8752-CBF48BEA4FA7}" srcOrd="0" destOrd="0" presId="urn:microsoft.com/office/officeart/2005/8/layout/orgChart1"/>
    <dgm:cxn modelId="{EDB1CD83-816C-4414-B1D3-8D4CDABC2251}" srcId="{3C7CCC0D-9435-4B13-B575-6B4010092A08}" destId="{647D9F50-FBB8-4EA5-A0F6-D99D4D08C65F}" srcOrd="0" destOrd="0" parTransId="{F4D80DF2-4281-4DA1-B8C5-365C2552A6EB}" sibTransId="{262C48FC-2878-4FDB-9BC0-D106768A3554}"/>
    <dgm:cxn modelId="{ABCF25BB-B7B2-4575-87EA-42C9E0BAA3A7}" type="presOf" srcId="{7BFF46E5-EAAA-47EA-9F30-6F1A598E4BA4}" destId="{69C5B7AC-1A93-4BDB-9738-FE2EE1698DC5}" srcOrd="0" destOrd="0" presId="urn:microsoft.com/office/officeart/2005/8/layout/orgChart1"/>
    <dgm:cxn modelId="{E44B8D46-81F4-4ECF-A90D-20974C959F6E}" type="presOf" srcId="{647D9F50-FBB8-4EA5-A0F6-D99D4D08C65F}" destId="{A0A4AF46-3AE4-4D65-B887-5D7238D6C844}" srcOrd="1" destOrd="0" presId="urn:microsoft.com/office/officeart/2005/8/layout/orgChart1"/>
    <dgm:cxn modelId="{C334B04B-B055-4857-9DCC-16AA1D1A8A70}" type="presOf" srcId="{CDA32855-D879-4DEA-A6A0-E1966DC82D10}" destId="{20FD738E-BE62-44FF-B513-3B83FD4D6D12}" srcOrd="1" destOrd="0" presId="urn:microsoft.com/office/officeart/2005/8/layout/orgChart1"/>
    <dgm:cxn modelId="{4B0D27C0-5FF8-4181-805A-E407B8C47FDC}" type="presOf" srcId="{3C7CCC0D-9435-4B13-B575-6B4010092A08}" destId="{25108568-EE5B-462C-9708-01914936284C}" srcOrd="0" destOrd="0" presId="urn:microsoft.com/office/officeart/2005/8/layout/orgChart1"/>
    <dgm:cxn modelId="{6F524622-C755-4B59-88D9-A1E3C8456263}" type="presOf" srcId="{8FF4A487-1E11-494B-87A3-DCA2DFEDF44A}" destId="{63229DA6-1FC0-4F89-BC98-69E0455FB344}" srcOrd="0" destOrd="0" presId="urn:microsoft.com/office/officeart/2005/8/layout/orgChart1"/>
    <dgm:cxn modelId="{FBB089BD-EC6A-44E4-83FA-21143B56711E}" srcId="{33F44238-4D5B-460F-9662-B58754C4261D}" destId="{C00BF533-D2E5-4597-90D6-107553732604}" srcOrd="0" destOrd="0" parTransId="{8FF4A487-1E11-494B-87A3-DCA2DFEDF44A}" sibTransId="{3FA31647-8B2F-45D0-A8A6-F23F72F639CC}"/>
    <dgm:cxn modelId="{61262603-D7D0-43DE-8CC1-3BA3DFCF2F45}" srcId="{647D9F50-FBB8-4EA5-A0F6-D99D4D08C65F}" destId="{B4683293-05A3-4797-BF33-C9D72476E76D}" srcOrd="0" destOrd="0" parTransId="{D27C0611-B44B-41AE-9C0A-72C8149663CA}" sibTransId="{19EEB550-C093-47BC-81CB-4BAC72CDB594}"/>
    <dgm:cxn modelId="{1A0D2ACB-609A-467F-9857-FB1C88C21A64}" type="presOf" srcId="{647D9F50-FBB8-4EA5-A0F6-D99D4D08C65F}" destId="{F3F1F7C7-8C22-4A22-8085-A395F595AEA2}" srcOrd="0" destOrd="0" presId="urn:microsoft.com/office/officeart/2005/8/layout/orgChart1"/>
    <dgm:cxn modelId="{E1B52595-1DEA-429B-BA1C-0904DB2EC73A}" type="presOf" srcId="{09EAEC72-B0B1-4AEB-AF2C-13824287DCF5}" destId="{8CB164D1-65A9-47B6-8367-AD5B50F72477}" srcOrd="0" destOrd="0" presId="urn:microsoft.com/office/officeart/2005/8/layout/orgChart1"/>
    <dgm:cxn modelId="{C051B430-019E-4438-B6B6-9BBBC2BA3901}" srcId="{CDA32855-D879-4DEA-A6A0-E1966DC82D10}" destId="{0D811414-0047-459A-8D42-145D24B2FE0E}" srcOrd="0" destOrd="0" parTransId="{39B2D39E-CCDE-4CA4-8C6C-A6F91E1DB88D}" sibTransId="{06C0A32C-B756-45A9-A0BD-2467EEC0AEE4}"/>
    <dgm:cxn modelId="{AE4940F4-ADBF-48EE-B2DE-C0F2C481864D}" type="presOf" srcId="{EB6E2809-1E6E-4E8D-A4DC-447A6A8360A5}" destId="{E979F766-84F8-4F2A-A85A-34FDEF6E17C5}" srcOrd="0" destOrd="0" presId="urn:microsoft.com/office/officeart/2005/8/layout/orgChart1"/>
    <dgm:cxn modelId="{15BD07EC-F058-45DD-AE29-2B8346C66085}" type="presOf" srcId="{CDA32855-D879-4DEA-A6A0-E1966DC82D10}" destId="{B431ABDC-61C1-481F-9B47-C0E2693C91AD}" srcOrd="0" destOrd="0" presId="urn:microsoft.com/office/officeart/2005/8/layout/orgChart1"/>
    <dgm:cxn modelId="{CACF8E0D-35E1-4167-A235-3360F561AB9A}" type="presOf" srcId="{7BFF46E5-EAAA-47EA-9F30-6F1A598E4BA4}" destId="{7F465279-5027-4A75-80F8-A58DCE533189}" srcOrd="1" destOrd="0" presId="urn:microsoft.com/office/officeart/2005/8/layout/orgChart1"/>
    <dgm:cxn modelId="{9557F19B-A4FD-40D6-BCD4-B300858EBEEE}" srcId="{647D9F50-FBB8-4EA5-A0F6-D99D4D08C65F}" destId="{CDA32855-D879-4DEA-A6A0-E1966DC82D10}" srcOrd="1" destOrd="0" parTransId="{EB6E2809-1E6E-4E8D-A4DC-447A6A8360A5}" sibTransId="{405A7941-91D8-41B7-BAB6-BD594CBAB8A2}"/>
    <dgm:cxn modelId="{91AE56B2-A300-402C-86D0-F3ADA72486D7}" type="presOf" srcId="{33F44238-4D5B-460F-9662-B58754C4261D}" destId="{41845F04-95D9-45FE-8C90-B57467BB39B6}" srcOrd="1" destOrd="0" presId="urn:microsoft.com/office/officeart/2005/8/layout/orgChart1"/>
    <dgm:cxn modelId="{623D3CE8-584D-402C-880D-7CB5920E3CEC}" srcId="{B4683293-05A3-4797-BF33-C9D72476E76D}" destId="{7BFF46E5-EAAA-47EA-9F30-6F1A598E4BA4}" srcOrd="0" destOrd="0" parTransId="{6FDA43CE-2270-4F80-9428-534051130F59}" sibTransId="{A6373BFF-888C-49D4-9509-F3BCB3D3FF2E}"/>
    <dgm:cxn modelId="{B16B17CB-35EA-41BE-8756-0059B0C6263C}" type="presOf" srcId="{33F44238-4D5B-460F-9662-B58754C4261D}" destId="{B58080AD-3A9C-45A8-B939-4B8AD2D249DE}" srcOrd="0" destOrd="0" presId="urn:microsoft.com/office/officeart/2005/8/layout/orgChart1"/>
    <dgm:cxn modelId="{08928662-E92C-4A96-A326-C696859783CB}" type="presOf" srcId="{B4683293-05A3-4797-BF33-C9D72476E76D}" destId="{9EB46E07-DA5D-4856-A049-64BCE1AC1950}" srcOrd="0" destOrd="0" presId="urn:microsoft.com/office/officeart/2005/8/layout/orgChart1"/>
    <dgm:cxn modelId="{01B0E8C0-B51A-4787-9ADD-5AAFE9822C32}" srcId="{647D9F50-FBB8-4EA5-A0F6-D99D4D08C65F}" destId="{33F44238-4D5B-460F-9662-B58754C4261D}" srcOrd="2" destOrd="0" parTransId="{09EAEC72-B0B1-4AEB-AF2C-13824287DCF5}" sibTransId="{1E61E977-8993-4326-8689-722AA01C6FD3}"/>
    <dgm:cxn modelId="{6C75A12B-F3A5-4D68-87F6-502869C72E92}" type="presOf" srcId="{0D811414-0047-459A-8D42-145D24B2FE0E}" destId="{F6354445-87EA-4A3D-8B85-B3C939BCCE79}" srcOrd="1" destOrd="0" presId="urn:microsoft.com/office/officeart/2005/8/layout/orgChart1"/>
    <dgm:cxn modelId="{ECF4F286-BC3F-4A56-8A51-CE05D7742AAE}" type="presOf" srcId="{C00BF533-D2E5-4597-90D6-107553732604}" destId="{03281629-BEBC-48B4-ADD5-B0BE731DAE17}" srcOrd="1" destOrd="0" presId="urn:microsoft.com/office/officeart/2005/8/layout/orgChart1"/>
    <dgm:cxn modelId="{F1938725-7D37-483A-9B65-C120E549B0D4}" type="presOf" srcId="{6FDA43CE-2270-4F80-9428-534051130F59}" destId="{AE5A59B6-0D2A-425F-96E7-39E748B4CF52}" srcOrd="0" destOrd="0" presId="urn:microsoft.com/office/officeart/2005/8/layout/orgChart1"/>
    <dgm:cxn modelId="{59F9A465-E1DC-4222-8239-7387F96936C7}" type="presOf" srcId="{0D811414-0047-459A-8D42-145D24B2FE0E}" destId="{DC708635-101B-4C3C-A89C-525E6ED00236}" srcOrd="0" destOrd="0" presId="urn:microsoft.com/office/officeart/2005/8/layout/orgChart1"/>
    <dgm:cxn modelId="{E3D40D34-5D95-4C61-AE49-28166EC5B3D5}" type="presOf" srcId="{D27C0611-B44B-41AE-9C0A-72C8149663CA}" destId="{6DC189F2-7C37-40AD-84BF-3580DC9C6086}" srcOrd="0" destOrd="0" presId="urn:microsoft.com/office/officeart/2005/8/layout/orgChart1"/>
    <dgm:cxn modelId="{0C7CB618-BFDF-4D7B-B444-3513AD920439}" type="presParOf" srcId="{25108568-EE5B-462C-9708-01914936284C}" destId="{31926984-588D-4CC3-B2E0-9A32AD9D757D}" srcOrd="0" destOrd="0" presId="urn:microsoft.com/office/officeart/2005/8/layout/orgChart1"/>
    <dgm:cxn modelId="{D11BE6A4-55CE-4143-BD5D-3A7CB2DC2D4F}" type="presParOf" srcId="{31926984-588D-4CC3-B2E0-9A32AD9D757D}" destId="{4E2080BF-F438-418A-ACE9-45009FF302AE}" srcOrd="0" destOrd="0" presId="urn:microsoft.com/office/officeart/2005/8/layout/orgChart1"/>
    <dgm:cxn modelId="{B7D605FA-2B61-4F3E-8884-03FB39829BF0}" type="presParOf" srcId="{4E2080BF-F438-418A-ACE9-45009FF302AE}" destId="{F3F1F7C7-8C22-4A22-8085-A395F595AEA2}" srcOrd="0" destOrd="0" presId="urn:microsoft.com/office/officeart/2005/8/layout/orgChart1"/>
    <dgm:cxn modelId="{BA10699C-13C0-4713-A6DA-D29906B479E9}" type="presParOf" srcId="{4E2080BF-F438-418A-ACE9-45009FF302AE}" destId="{A0A4AF46-3AE4-4D65-B887-5D7238D6C844}" srcOrd="1" destOrd="0" presId="urn:microsoft.com/office/officeart/2005/8/layout/orgChart1"/>
    <dgm:cxn modelId="{C8FC97D5-24AF-46A6-A37E-65CCC1D9A28E}" type="presParOf" srcId="{31926984-588D-4CC3-B2E0-9A32AD9D757D}" destId="{0A509BDA-EB70-43BD-93B0-70F033924A5B}" srcOrd="1" destOrd="0" presId="urn:microsoft.com/office/officeart/2005/8/layout/orgChart1"/>
    <dgm:cxn modelId="{8C042BD5-DBE6-4C76-AB1E-A9B7ED50D94F}" type="presParOf" srcId="{0A509BDA-EB70-43BD-93B0-70F033924A5B}" destId="{6DC189F2-7C37-40AD-84BF-3580DC9C6086}" srcOrd="0" destOrd="0" presId="urn:microsoft.com/office/officeart/2005/8/layout/orgChart1"/>
    <dgm:cxn modelId="{6F7FCD1D-D01E-4120-9633-2792BAF67C11}" type="presParOf" srcId="{0A509BDA-EB70-43BD-93B0-70F033924A5B}" destId="{364443BC-5142-4867-961D-96C26CD4F89C}" srcOrd="1" destOrd="0" presId="urn:microsoft.com/office/officeart/2005/8/layout/orgChart1"/>
    <dgm:cxn modelId="{C318E3FD-8B28-4F21-B358-FF4C43C524D2}" type="presParOf" srcId="{364443BC-5142-4867-961D-96C26CD4F89C}" destId="{ED9FB1AB-59F7-4A75-8A2A-63842F0F42D9}" srcOrd="0" destOrd="0" presId="urn:microsoft.com/office/officeart/2005/8/layout/orgChart1"/>
    <dgm:cxn modelId="{AD440C70-495E-44A2-8822-A4F029B835DC}" type="presParOf" srcId="{ED9FB1AB-59F7-4A75-8A2A-63842F0F42D9}" destId="{9EB46E07-DA5D-4856-A049-64BCE1AC1950}" srcOrd="0" destOrd="0" presId="urn:microsoft.com/office/officeart/2005/8/layout/orgChart1"/>
    <dgm:cxn modelId="{A7405811-16A0-409C-9548-5D01EE8E20E0}" type="presParOf" srcId="{ED9FB1AB-59F7-4A75-8A2A-63842F0F42D9}" destId="{3FC2C609-CA52-4534-B027-53EA2078BB95}" srcOrd="1" destOrd="0" presId="urn:microsoft.com/office/officeart/2005/8/layout/orgChart1"/>
    <dgm:cxn modelId="{765C15D6-E7F8-49F0-8E17-7E0F4EB3A93F}" type="presParOf" srcId="{364443BC-5142-4867-961D-96C26CD4F89C}" destId="{3809EF62-88CB-4629-9CA7-7F9EA3F68C52}" srcOrd="1" destOrd="0" presId="urn:microsoft.com/office/officeart/2005/8/layout/orgChart1"/>
    <dgm:cxn modelId="{2274A16E-06A6-43AF-9B30-053A2EA45777}" type="presParOf" srcId="{3809EF62-88CB-4629-9CA7-7F9EA3F68C52}" destId="{AE5A59B6-0D2A-425F-96E7-39E748B4CF52}" srcOrd="0" destOrd="0" presId="urn:microsoft.com/office/officeart/2005/8/layout/orgChart1"/>
    <dgm:cxn modelId="{54555EC8-3924-4441-9203-D0E86C893BB4}" type="presParOf" srcId="{3809EF62-88CB-4629-9CA7-7F9EA3F68C52}" destId="{C06A60F7-C312-49E2-BC12-68E9A274A995}" srcOrd="1" destOrd="0" presId="urn:microsoft.com/office/officeart/2005/8/layout/orgChart1"/>
    <dgm:cxn modelId="{786EEE8F-667C-4CDE-8545-834489D5D486}" type="presParOf" srcId="{C06A60F7-C312-49E2-BC12-68E9A274A995}" destId="{458375D4-1D27-499E-909A-DC6EBAD18770}" srcOrd="0" destOrd="0" presId="urn:microsoft.com/office/officeart/2005/8/layout/orgChart1"/>
    <dgm:cxn modelId="{DC5D33A6-0253-4D0D-91BD-2136D606237E}" type="presParOf" srcId="{458375D4-1D27-499E-909A-DC6EBAD18770}" destId="{69C5B7AC-1A93-4BDB-9738-FE2EE1698DC5}" srcOrd="0" destOrd="0" presId="urn:microsoft.com/office/officeart/2005/8/layout/orgChart1"/>
    <dgm:cxn modelId="{15DA7653-A758-4BE5-AE37-1D3799448C2B}" type="presParOf" srcId="{458375D4-1D27-499E-909A-DC6EBAD18770}" destId="{7F465279-5027-4A75-80F8-A58DCE533189}" srcOrd="1" destOrd="0" presId="urn:microsoft.com/office/officeart/2005/8/layout/orgChart1"/>
    <dgm:cxn modelId="{7D5000A5-FA01-4AAD-B683-2B478D087C73}" type="presParOf" srcId="{C06A60F7-C312-49E2-BC12-68E9A274A995}" destId="{1A7F565C-8BF8-4116-A48E-6300477041FD}" srcOrd="1" destOrd="0" presId="urn:microsoft.com/office/officeart/2005/8/layout/orgChart1"/>
    <dgm:cxn modelId="{B7FFC7F9-15E5-464B-A9DB-B5A0878B5C01}" type="presParOf" srcId="{C06A60F7-C312-49E2-BC12-68E9A274A995}" destId="{19A0B2D9-97E3-47F1-B46C-915C37769E4E}" srcOrd="2" destOrd="0" presId="urn:microsoft.com/office/officeart/2005/8/layout/orgChart1"/>
    <dgm:cxn modelId="{1B3A0E20-41F3-4701-A7D2-3F3191AFBC15}" type="presParOf" srcId="{364443BC-5142-4867-961D-96C26CD4F89C}" destId="{D0EA8D6F-699E-4E14-904B-91FC70D36DE6}" srcOrd="2" destOrd="0" presId="urn:microsoft.com/office/officeart/2005/8/layout/orgChart1"/>
    <dgm:cxn modelId="{82271383-83B8-453A-BA3F-E0A18CB637C1}" type="presParOf" srcId="{0A509BDA-EB70-43BD-93B0-70F033924A5B}" destId="{E979F766-84F8-4F2A-A85A-34FDEF6E17C5}" srcOrd="2" destOrd="0" presId="urn:microsoft.com/office/officeart/2005/8/layout/orgChart1"/>
    <dgm:cxn modelId="{EA225512-6011-41C1-A17C-73F5C0555252}" type="presParOf" srcId="{0A509BDA-EB70-43BD-93B0-70F033924A5B}" destId="{E3801CA3-56DF-4324-A79F-B16D2686C2FF}" srcOrd="3" destOrd="0" presId="urn:microsoft.com/office/officeart/2005/8/layout/orgChart1"/>
    <dgm:cxn modelId="{7FC0D4F9-C697-4DCA-92FE-EBFDC23356DF}" type="presParOf" srcId="{E3801CA3-56DF-4324-A79F-B16D2686C2FF}" destId="{43A78D1D-6BA5-4093-A6D5-CE037C224B50}" srcOrd="0" destOrd="0" presId="urn:microsoft.com/office/officeart/2005/8/layout/orgChart1"/>
    <dgm:cxn modelId="{36782A76-CEE8-4C1F-8232-BAB247BB9333}" type="presParOf" srcId="{43A78D1D-6BA5-4093-A6D5-CE037C224B50}" destId="{B431ABDC-61C1-481F-9B47-C0E2693C91AD}" srcOrd="0" destOrd="0" presId="urn:microsoft.com/office/officeart/2005/8/layout/orgChart1"/>
    <dgm:cxn modelId="{3F082234-48E8-4502-B02A-814EE2A692C9}" type="presParOf" srcId="{43A78D1D-6BA5-4093-A6D5-CE037C224B50}" destId="{20FD738E-BE62-44FF-B513-3B83FD4D6D12}" srcOrd="1" destOrd="0" presId="urn:microsoft.com/office/officeart/2005/8/layout/orgChart1"/>
    <dgm:cxn modelId="{2887A091-E155-46A2-9455-19CE7E22957A}" type="presParOf" srcId="{E3801CA3-56DF-4324-A79F-B16D2686C2FF}" destId="{AF83D213-1E99-4E1D-A1C3-0294B8BC627E}" srcOrd="1" destOrd="0" presId="urn:microsoft.com/office/officeart/2005/8/layout/orgChart1"/>
    <dgm:cxn modelId="{B48581AB-4EF8-45C1-9EA9-D7A820D4AC7F}" type="presParOf" srcId="{AF83D213-1E99-4E1D-A1C3-0294B8BC627E}" destId="{4035428A-9529-48DA-8752-CBF48BEA4FA7}" srcOrd="0" destOrd="0" presId="urn:microsoft.com/office/officeart/2005/8/layout/orgChart1"/>
    <dgm:cxn modelId="{CD2A1CE8-10BE-4C4B-A6AC-07E3132D3A83}" type="presParOf" srcId="{AF83D213-1E99-4E1D-A1C3-0294B8BC627E}" destId="{101C7E3A-B19B-4787-A353-E8688939C492}" srcOrd="1" destOrd="0" presId="urn:microsoft.com/office/officeart/2005/8/layout/orgChart1"/>
    <dgm:cxn modelId="{B8E3D5CA-AB74-4AFA-9E9B-AFED876FAF08}" type="presParOf" srcId="{101C7E3A-B19B-4787-A353-E8688939C492}" destId="{EA5920B2-B87D-4845-A29C-2135E9B8D70A}" srcOrd="0" destOrd="0" presId="urn:microsoft.com/office/officeart/2005/8/layout/orgChart1"/>
    <dgm:cxn modelId="{96AAAB8B-7D3A-4915-A595-A5BEBE3FDDED}" type="presParOf" srcId="{EA5920B2-B87D-4845-A29C-2135E9B8D70A}" destId="{DC708635-101B-4C3C-A89C-525E6ED00236}" srcOrd="0" destOrd="0" presId="urn:microsoft.com/office/officeart/2005/8/layout/orgChart1"/>
    <dgm:cxn modelId="{8A323966-3905-4836-8ED8-4294291CFBE4}" type="presParOf" srcId="{EA5920B2-B87D-4845-A29C-2135E9B8D70A}" destId="{F6354445-87EA-4A3D-8B85-B3C939BCCE79}" srcOrd="1" destOrd="0" presId="urn:microsoft.com/office/officeart/2005/8/layout/orgChart1"/>
    <dgm:cxn modelId="{1DBC4A7C-F8D2-459C-B6B6-D8C81DD63D50}" type="presParOf" srcId="{101C7E3A-B19B-4787-A353-E8688939C492}" destId="{675D2ABC-1EA8-430B-BAAA-49EC8BB229E8}" srcOrd="1" destOrd="0" presId="urn:microsoft.com/office/officeart/2005/8/layout/orgChart1"/>
    <dgm:cxn modelId="{2945A060-BA52-4CC2-811C-F25D0F03BFF8}" type="presParOf" srcId="{101C7E3A-B19B-4787-A353-E8688939C492}" destId="{DF3B328E-67EC-41EE-B3E1-BC3BC33B4B08}" srcOrd="2" destOrd="0" presId="urn:microsoft.com/office/officeart/2005/8/layout/orgChart1"/>
    <dgm:cxn modelId="{68F33AD2-2C4D-4F24-B577-D6CD21BDD40D}" type="presParOf" srcId="{E3801CA3-56DF-4324-A79F-B16D2686C2FF}" destId="{B7481BF8-7211-4E7F-B7D5-3C8C98CD3C11}" srcOrd="2" destOrd="0" presId="urn:microsoft.com/office/officeart/2005/8/layout/orgChart1"/>
    <dgm:cxn modelId="{FC0C23BF-A49E-48C3-BFFB-1F74FA82504B}" type="presParOf" srcId="{0A509BDA-EB70-43BD-93B0-70F033924A5B}" destId="{8CB164D1-65A9-47B6-8367-AD5B50F72477}" srcOrd="4" destOrd="0" presId="urn:microsoft.com/office/officeart/2005/8/layout/orgChart1"/>
    <dgm:cxn modelId="{C1B0A103-EE4D-4DA8-A850-2E11FCBB7869}" type="presParOf" srcId="{0A509BDA-EB70-43BD-93B0-70F033924A5B}" destId="{60E70435-3FCC-4AD8-B61D-E6DB580891D7}" srcOrd="5" destOrd="0" presId="urn:microsoft.com/office/officeart/2005/8/layout/orgChart1"/>
    <dgm:cxn modelId="{64585D85-1540-4F40-B95F-075B883DEB10}" type="presParOf" srcId="{60E70435-3FCC-4AD8-B61D-E6DB580891D7}" destId="{2428F08E-50CC-4B00-BCCD-B750EA7E9D09}" srcOrd="0" destOrd="0" presId="urn:microsoft.com/office/officeart/2005/8/layout/orgChart1"/>
    <dgm:cxn modelId="{8DC85799-1DD4-4510-888D-57660669D27B}" type="presParOf" srcId="{2428F08E-50CC-4B00-BCCD-B750EA7E9D09}" destId="{B58080AD-3A9C-45A8-B939-4B8AD2D249DE}" srcOrd="0" destOrd="0" presId="urn:microsoft.com/office/officeart/2005/8/layout/orgChart1"/>
    <dgm:cxn modelId="{0006F637-1320-4868-89F4-2FC6499BB384}" type="presParOf" srcId="{2428F08E-50CC-4B00-BCCD-B750EA7E9D09}" destId="{41845F04-95D9-45FE-8C90-B57467BB39B6}" srcOrd="1" destOrd="0" presId="urn:microsoft.com/office/officeart/2005/8/layout/orgChart1"/>
    <dgm:cxn modelId="{04724D50-9A4E-455F-92B6-B7A4599D72D9}" type="presParOf" srcId="{60E70435-3FCC-4AD8-B61D-E6DB580891D7}" destId="{7CEAF7D5-ED2C-4D2E-9588-18576B73AD21}" srcOrd="1" destOrd="0" presId="urn:microsoft.com/office/officeart/2005/8/layout/orgChart1"/>
    <dgm:cxn modelId="{B18884A7-47CA-447A-8ED1-DB22DBC5C077}" type="presParOf" srcId="{7CEAF7D5-ED2C-4D2E-9588-18576B73AD21}" destId="{63229DA6-1FC0-4F89-BC98-69E0455FB344}" srcOrd="0" destOrd="0" presId="urn:microsoft.com/office/officeart/2005/8/layout/orgChart1"/>
    <dgm:cxn modelId="{E06DB0FA-E5C7-4DB4-B329-5C43437DFF85}" type="presParOf" srcId="{7CEAF7D5-ED2C-4D2E-9588-18576B73AD21}" destId="{BBC8C4D4-0FD6-44AE-AE8B-EBA71A79EFD8}" srcOrd="1" destOrd="0" presId="urn:microsoft.com/office/officeart/2005/8/layout/orgChart1"/>
    <dgm:cxn modelId="{AA533DB8-A63E-4FC5-84F3-4F51B56C6F5C}" type="presParOf" srcId="{BBC8C4D4-0FD6-44AE-AE8B-EBA71A79EFD8}" destId="{34D7F0C1-1401-41E6-8F12-9DBD04BBEAB7}" srcOrd="0" destOrd="0" presId="urn:microsoft.com/office/officeart/2005/8/layout/orgChart1"/>
    <dgm:cxn modelId="{28CDE917-CC75-41D3-94FD-7B0FDDBCECF0}" type="presParOf" srcId="{34D7F0C1-1401-41E6-8F12-9DBD04BBEAB7}" destId="{A9ECC912-205F-4C60-BAF9-9BDDC0E0D932}" srcOrd="0" destOrd="0" presId="urn:microsoft.com/office/officeart/2005/8/layout/orgChart1"/>
    <dgm:cxn modelId="{AA6EEE0B-B48F-42F3-899D-54EEE5774C1B}" type="presParOf" srcId="{34D7F0C1-1401-41E6-8F12-9DBD04BBEAB7}" destId="{03281629-BEBC-48B4-ADD5-B0BE731DAE17}" srcOrd="1" destOrd="0" presId="urn:microsoft.com/office/officeart/2005/8/layout/orgChart1"/>
    <dgm:cxn modelId="{CF3B3C66-B345-4E89-A3D2-F0F516DF60BE}" type="presParOf" srcId="{BBC8C4D4-0FD6-44AE-AE8B-EBA71A79EFD8}" destId="{3FAF773E-023D-404F-A5AC-7BAE2820678F}" srcOrd="1" destOrd="0" presId="urn:microsoft.com/office/officeart/2005/8/layout/orgChart1"/>
    <dgm:cxn modelId="{FFB7C0CE-7431-4748-AB6A-D7C03578EA20}" type="presParOf" srcId="{BBC8C4D4-0FD6-44AE-AE8B-EBA71A79EFD8}" destId="{428C169C-7382-426A-A6E1-19B1BA07D28C}" srcOrd="2" destOrd="0" presId="urn:microsoft.com/office/officeart/2005/8/layout/orgChart1"/>
    <dgm:cxn modelId="{F8ABB2C6-AC0A-4804-8910-26B8EDCF7AFD}" type="presParOf" srcId="{60E70435-3FCC-4AD8-B61D-E6DB580891D7}" destId="{85950A66-BECD-4CCD-A62F-3EBEA66561F1}" srcOrd="2" destOrd="0" presId="urn:microsoft.com/office/officeart/2005/8/layout/orgChart1"/>
    <dgm:cxn modelId="{BF437FCE-BA11-44EC-9BA0-511CF98841A9}" type="presParOf" srcId="{31926984-588D-4CC3-B2E0-9A32AD9D757D}" destId="{AA510BBA-CDDF-4914-BF7A-BAEDF225E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8B88-D95C-4724-8788-521CC09D8D0D}">
      <dsp:nvSpPr>
        <dsp:cNvPr id="0" name=""/>
        <dsp:cNvSpPr/>
      </dsp:nvSpPr>
      <dsp:spPr>
        <a:xfrm>
          <a:off x="4328788" y="996290"/>
          <a:ext cx="2252478" cy="2009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423"/>
              </a:lnTo>
              <a:lnTo>
                <a:pt x="2252478" y="1602423"/>
              </a:lnTo>
              <a:lnTo>
                <a:pt x="2252478" y="200960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C5533-A1BF-4A3E-99A5-442CC8BF8330}">
      <dsp:nvSpPr>
        <dsp:cNvPr id="0" name=""/>
        <dsp:cNvSpPr/>
      </dsp:nvSpPr>
      <dsp:spPr>
        <a:xfrm>
          <a:off x="2009513" y="996290"/>
          <a:ext cx="2319275" cy="2073512"/>
        </a:xfrm>
        <a:custGeom>
          <a:avLst/>
          <a:gdLst/>
          <a:ahLst/>
          <a:cxnLst/>
          <a:rect l="0" t="0" r="0" b="0"/>
          <a:pathLst>
            <a:path>
              <a:moveTo>
                <a:pt x="2319275" y="0"/>
              </a:moveTo>
              <a:lnTo>
                <a:pt x="2319275" y="1666332"/>
              </a:lnTo>
              <a:lnTo>
                <a:pt x="0" y="1666332"/>
              </a:lnTo>
              <a:lnTo>
                <a:pt x="0" y="20735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14234-2D5B-4F15-B343-04C7801474AB}">
      <dsp:nvSpPr>
        <dsp:cNvPr id="0" name=""/>
        <dsp:cNvSpPr/>
      </dsp:nvSpPr>
      <dsp:spPr>
        <a:xfrm>
          <a:off x="2389838" y="0"/>
          <a:ext cx="3877900" cy="99629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Основные формы рельефа суши</a:t>
          </a:r>
          <a:endParaRPr lang="ru-RU" sz="2400" kern="1200" dirty="0"/>
        </a:p>
      </dsp:txBody>
      <dsp:txXfrm>
        <a:off x="2389838" y="0"/>
        <a:ext cx="3877900" cy="996290"/>
      </dsp:txXfrm>
    </dsp:sp>
    <dsp:sp modelId="{0D48AA42-11F2-4D0C-B26B-83D58A6C8A27}">
      <dsp:nvSpPr>
        <dsp:cNvPr id="0" name=""/>
        <dsp:cNvSpPr/>
      </dsp:nvSpPr>
      <dsp:spPr>
        <a:xfrm>
          <a:off x="70562" y="3069803"/>
          <a:ext cx="3877900" cy="19389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FF0000"/>
              </a:solidFill>
            </a:rPr>
            <a:t>Горы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FF0000"/>
            </a:solidFill>
          </a:endParaRPr>
        </a:p>
      </dsp:txBody>
      <dsp:txXfrm>
        <a:off x="70562" y="3069803"/>
        <a:ext cx="3877900" cy="1938950"/>
      </dsp:txXfrm>
    </dsp:sp>
    <dsp:sp modelId="{9496F4E1-3B5B-4987-B4FB-FBD760A465D5}">
      <dsp:nvSpPr>
        <dsp:cNvPr id="0" name=""/>
        <dsp:cNvSpPr/>
      </dsp:nvSpPr>
      <dsp:spPr>
        <a:xfrm>
          <a:off x="4572030" y="3005894"/>
          <a:ext cx="4018474" cy="206620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FF0000"/>
              </a:solidFill>
            </a:rPr>
            <a:t>Равнины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>
            <a:solidFill>
              <a:srgbClr val="FF0000"/>
            </a:solidFill>
          </a:endParaRPr>
        </a:p>
      </dsp:txBody>
      <dsp:txXfrm>
        <a:off x="4572030" y="3005894"/>
        <a:ext cx="4018474" cy="2066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7B88A-960D-4D3E-8E2D-53158B4FDB7D}">
      <dsp:nvSpPr>
        <dsp:cNvPr id="0" name=""/>
        <dsp:cNvSpPr/>
      </dsp:nvSpPr>
      <dsp:spPr>
        <a:xfrm>
          <a:off x="4385364" y="2231232"/>
          <a:ext cx="3055471" cy="47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19"/>
              </a:lnTo>
              <a:lnTo>
                <a:pt x="3055471" y="211919"/>
              </a:lnTo>
              <a:lnTo>
                <a:pt x="3055471" y="47946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007CF-B2F1-421C-961F-E94D5C1BDADE}">
      <dsp:nvSpPr>
        <dsp:cNvPr id="0" name=""/>
        <dsp:cNvSpPr/>
      </dsp:nvSpPr>
      <dsp:spPr>
        <a:xfrm>
          <a:off x="4311998" y="2231232"/>
          <a:ext cx="91440" cy="479462"/>
        </a:xfrm>
        <a:custGeom>
          <a:avLst/>
          <a:gdLst/>
          <a:ahLst/>
          <a:cxnLst/>
          <a:rect l="0" t="0" r="0" b="0"/>
          <a:pathLst>
            <a:path>
              <a:moveTo>
                <a:pt x="73366" y="0"/>
              </a:moveTo>
              <a:lnTo>
                <a:pt x="73366" y="211919"/>
              </a:lnTo>
              <a:lnTo>
                <a:pt x="45720" y="211919"/>
              </a:lnTo>
              <a:lnTo>
                <a:pt x="45720" y="47946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A87E6-2613-45F0-B1E8-E07347D6926A}">
      <dsp:nvSpPr>
        <dsp:cNvPr id="0" name=""/>
        <dsp:cNvSpPr/>
      </dsp:nvSpPr>
      <dsp:spPr>
        <a:xfrm>
          <a:off x="1274600" y="2231232"/>
          <a:ext cx="3110763" cy="479462"/>
        </a:xfrm>
        <a:custGeom>
          <a:avLst/>
          <a:gdLst/>
          <a:ahLst/>
          <a:cxnLst/>
          <a:rect l="0" t="0" r="0" b="0"/>
          <a:pathLst>
            <a:path>
              <a:moveTo>
                <a:pt x="3110763" y="0"/>
              </a:moveTo>
              <a:lnTo>
                <a:pt x="3110763" y="211919"/>
              </a:lnTo>
              <a:lnTo>
                <a:pt x="0" y="211919"/>
              </a:lnTo>
              <a:lnTo>
                <a:pt x="0" y="47946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14234-2D5B-4F15-B343-04C7801474AB}">
      <dsp:nvSpPr>
        <dsp:cNvPr id="0" name=""/>
        <dsp:cNvSpPr/>
      </dsp:nvSpPr>
      <dsp:spPr>
        <a:xfrm>
          <a:off x="642943" y="1500176"/>
          <a:ext cx="7484840" cy="7310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</a:rPr>
            <a:t>Различие равнин </a:t>
          </a:r>
          <a:endParaRPr lang="ru-RU" sz="2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42943" y="1500176"/>
        <a:ext cx="7484840" cy="731055"/>
      </dsp:txXfrm>
    </dsp:sp>
    <dsp:sp modelId="{1F4472EE-32E2-42B9-8AA6-CF986A20F770}">
      <dsp:nvSpPr>
        <dsp:cNvPr id="0" name=""/>
        <dsp:cNvSpPr/>
      </dsp:nvSpPr>
      <dsp:spPr>
        <a:xfrm>
          <a:off x="585" y="2710695"/>
          <a:ext cx="2548030" cy="1274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По характеру поверхности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585" y="2710695"/>
        <a:ext cx="2548030" cy="1274015"/>
      </dsp:txXfrm>
    </dsp:sp>
    <dsp:sp modelId="{B445DD88-D84B-417E-B61E-FDD4A1CAD470}">
      <dsp:nvSpPr>
        <dsp:cNvPr id="0" name=""/>
        <dsp:cNvSpPr/>
      </dsp:nvSpPr>
      <dsp:spPr>
        <a:xfrm>
          <a:off x="3083702" y="2710695"/>
          <a:ext cx="2548030" cy="1274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По высоте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083702" y="2710695"/>
        <a:ext cx="2548030" cy="1274015"/>
      </dsp:txXfrm>
    </dsp:sp>
    <dsp:sp modelId="{64B8BC98-6020-478F-9719-7CF3F8FFBDB5}">
      <dsp:nvSpPr>
        <dsp:cNvPr id="0" name=""/>
        <dsp:cNvSpPr/>
      </dsp:nvSpPr>
      <dsp:spPr>
        <a:xfrm>
          <a:off x="6166819" y="2710695"/>
          <a:ext cx="2548030" cy="1274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По происхождению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6166819" y="2710695"/>
        <a:ext cx="2548030" cy="1274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8B88-D95C-4724-8788-521CC09D8D0D}">
      <dsp:nvSpPr>
        <dsp:cNvPr id="0" name=""/>
        <dsp:cNvSpPr/>
      </dsp:nvSpPr>
      <dsp:spPr>
        <a:xfrm>
          <a:off x="4394021" y="1493900"/>
          <a:ext cx="2298084" cy="119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515"/>
              </a:lnTo>
              <a:lnTo>
                <a:pt x="2298084" y="839515"/>
              </a:lnTo>
              <a:lnTo>
                <a:pt x="2298084" y="11908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C5533-A1BF-4A3E-99A5-442CC8BF8330}">
      <dsp:nvSpPr>
        <dsp:cNvPr id="0" name=""/>
        <dsp:cNvSpPr/>
      </dsp:nvSpPr>
      <dsp:spPr>
        <a:xfrm>
          <a:off x="2088057" y="1493900"/>
          <a:ext cx="2305963" cy="1190840"/>
        </a:xfrm>
        <a:custGeom>
          <a:avLst/>
          <a:gdLst/>
          <a:ahLst/>
          <a:cxnLst/>
          <a:rect l="0" t="0" r="0" b="0"/>
          <a:pathLst>
            <a:path>
              <a:moveTo>
                <a:pt x="2305963" y="0"/>
              </a:moveTo>
              <a:lnTo>
                <a:pt x="2305963" y="839515"/>
              </a:lnTo>
              <a:lnTo>
                <a:pt x="0" y="839515"/>
              </a:lnTo>
              <a:lnTo>
                <a:pt x="0" y="11908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14234-2D5B-4F15-B343-04C7801474AB}">
      <dsp:nvSpPr>
        <dsp:cNvPr id="0" name=""/>
        <dsp:cNvSpPr/>
      </dsp:nvSpPr>
      <dsp:spPr>
        <a:xfrm>
          <a:off x="1677710" y="634275"/>
          <a:ext cx="5432622" cy="859625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Различие равнин по характеру поверхности</a:t>
          </a:r>
          <a:endParaRPr lang="ru-RU" sz="2400" b="1" kern="1200" dirty="0"/>
        </a:p>
      </dsp:txBody>
      <dsp:txXfrm>
        <a:off x="1677710" y="634275"/>
        <a:ext cx="5432622" cy="859625"/>
      </dsp:txXfrm>
    </dsp:sp>
    <dsp:sp modelId="{0D48AA42-11F2-4D0C-B26B-83D58A6C8A27}">
      <dsp:nvSpPr>
        <dsp:cNvPr id="0" name=""/>
        <dsp:cNvSpPr/>
      </dsp:nvSpPr>
      <dsp:spPr>
        <a:xfrm>
          <a:off x="61966" y="2684741"/>
          <a:ext cx="4052183" cy="16729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FF0000"/>
              </a:solidFill>
            </a:rPr>
            <a:t>Холмистая</a:t>
          </a:r>
          <a:endParaRPr lang="ru-RU" sz="4400" kern="1200" dirty="0">
            <a:solidFill>
              <a:srgbClr val="FF0000"/>
            </a:solidFill>
          </a:endParaRPr>
        </a:p>
      </dsp:txBody>
      <dsp:txXfrm>
        <a:off x="61966" y="2684741"/>
        <a:ext cx="4052183" cy="1672976"/>
      </dsp:txXfrm>
    </dsp:sp>
    <dsp:sp modelId="{9496F4E1-3B5B-4987-B4FB-FBD760A465D5}">
      <dsp:nvSpPr>
        <dsp:cNvPr id="0" name=""/>
        <dsp:cNvSpPr/>
      </dsp:nvSpPr>
      <dsp:spPr>
        <a:xfrm>
          <a:off x="4714915" y="2684741"/>
          <a:ext cx="3954380" cy="167297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FF0000"/>
              </a:solidFill>
            </a:rPr>
            <a:t>Плоская</a:t>
          </a:r>
          <a:endParaRPr lang="ru-RU" sz="4800" kern="1200" dirty="0">
            <a:solidFill>
              <a:srgbClr val="FF0000"/>
            </a:solidFill>
          </a:endParaRPr>
        </a:p>
      </dsp:txBody>
      <dsp:txXfrm>
        <a:off x="4714915" y="2684741"/>
        <a:ext cx="3954380" cy="1672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7B88A-960D-4D3E-8E2D-53158B4FDB7D}">
      <dsp:nvSpPr>
        <dsp:cNvPr id="0" name=""/>
        <dsp:cNvSpPr/>
      </dsp:nvSpPr>
      <dsp:spPr>
        <a:xfrm>
          <a:off x="4385364" y="1014291"/>
          <a:ext cx="3055471" cy="47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19"/>
              </a:lnTo>
              <a:lnTo>
                <a:pt x="3055471" y="211919"/>
              </a:lnTo>
              <a:lnTo>
                <a:pt x="3055471" y="4794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007CF-B2F1-421C-961F-E94D5C1BDADE}">
      <dsp:nvSpPr>
        <dsp:cNvPr id="0" name=""/>
        <dsp:cNvSpPr/>
      </dsp:nvSpPr>
      <dsp:spPr>
        <a:xfrm>
          <a:off x="4311998" y="1014291"/>
          <a:ext cx="91440" cy="479462"/>
        </a:xfrm>
        <a:custGeom>
          <a:avLst/>
          <a:gdLst/>
          <a:ahLst/>
          <a:cxnLst/>
          <a:rect l="0" t="0" r="0" b="0"/>
          <a:pathLst>
            <a:path>
              <a:moveTo>
                <a:pt x="73366" y="0"/>
              </a:moveTo>
              <a:lnTo>
                <a:pt x="73366" y="211919"/>
              </a:lnTo>
              <a:lnTo>
                <a:pt x="45720" y="211919"/>
              </a:lnTo>
              <a:lnTo>
                <a:pt x="45720" y="4794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A87E6-2613-45F0-B1E8-E07347D6926A}">
      <dsp:nvSpPr>
        <dsp:cNvPr id="0" name=""/>
        <dsp:cNvSpPr/>
      </dsp:nvSpPr>
      <dsp:spPr>
        <a:xfrm>
          <a:off x="1274600" y="1014291"/>
          <a:ext cx="3110763" cy="479462"/>
        </a:xfrm>
        <a:custGeom>
          <a:avLst/>
          <a:gdLst/>
          <a:ahLst/>
          <a:cxnLst/>
          <a:rect l="0" t="0" r="0" b="0"/>
          <a:pathLst>
            <a:path>
              <a:moveTo>
                <a:pt x="3110763" y="0"/>
              </a:moveTo>
              <a:lnTo>
                <a:pt x="3110763" y="211919"/>
              </a:lnTo>
              <a:lnTo>
                <a:pt x="0" y="211919"/>
              </a:lnTo>
              <a:lnTo>
                <a:pt x="0" y="4794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14234-2D5B-4F15-B343-04C7801474AB}">
      <dsp:nvSpPr>
        <dsp:cNvPr id="0" name=""/>
        <dsp:cNvSpPr/>
      </dsp:nvSpPr>
      <dsp:spPr>
        <a:xfrm>
          <a:off x="2316821" y="359663"/>
          <a:ext cx="4137084" cy="654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Различие равнин по происхождению</a:t>
          </a:r>
          <a:endParaRPr lang="ru-RU" sz="2400" b="1" kern="1200" dirty="0"/>
        </a:p>
      </dsp:txBody>
      <dsp:txXfrm>
        <a:off x="2316821" y="359663"/>
        <a:ext cx="4137084" cy="654627"/>
      </dsp:txXfrm>
    </dsp:sp>
    <dsp:sp modelId="{1F4472EE-32E2-42B9-8AA6-CF986A20F770}">
      <dsp:nvSpPr>
        <dsp:cNvPr id="0" name=""/>
        <dsp:cNvSpPr/>
      </dsp:nvSpPr>
      <dsp:spPr>
        <a:xfrm>
          <a:off x="585" y="1493754"/>
          <a:ext cx="2548030" cy="1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Разрушение гор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585" y="1493754"/>
        <a:ext cx="2548030" cy="1274015"/>
      </dsp:txXfrm>
    </dsp:sp>
    <dsp:sp modelId="{B445DD88-D84B-417E-B61E-FDD4A1CAD470}">
      <dsp:nvSpPr>
        <dsp:cNvPr id="0" name=""/>
        <dsp:cNvSpPr/>
      </dsp:nvSpPr>
      <dsp:spPr>
        <a:xfrm>
          <a:off x="3083702" y="1493754"/>
          <a:ext cx="2548030" cy="1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Наносами рек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083702" y="1493754"/>
        <a:ext cx="2548030" cy="1274015"/>
      </dsp:txXfrm>
    </dsp:sp>
    <dsp:sp modelId="{64B8BC98-6020-478F-9719-7CF3F8FFBDB5}">
      <dsp:nvSpPr>
        <dsp:cNvPr id="0" name=""/>
        <dsp:cNvSpPr/>
      </dsp:nvSpPr>
      <dsp:spPr>
        <a:xfrm>
          <a:off x="6166819" y="1493754"/>
          <a:ext cx="2548030" cy="1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Поднятие дна океана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6166819" y="1493754"/>
        <a:ext cx="2548030" cy="1274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29DA6-1FC0-4F89-BC98-69E0455FB344}">
      <dsp:nvSpPr>
        <dsp:cNvPr id="0" name=""/>
        <dsp:cNvSpPr/>
      </dsp:nvSpPr>
      <dsp:spPr>
        <a:xfrm>
          <a:off x="6031890" y="3451699"/>
          <a:ext cx="358788" cy="918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63"/>
              </a:lnTo>
              <a:lnTo>
                <a:pt x="358788" y="9184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164D1-65A9-47B6-8367-AD5B50F72477}">
      <dsp:nvSpPr>
        <dsp:cNvPr id="0" name=""/>
        <dsp:cNvSpPr/>
      </dsp:nvSpPr>
      <dsp:spPr>
        <a:xfrm>
          <a:off x="4094430" y="1753432"/>
          <a:ext cx="2894230" cy="50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52"/>
              </a:lnTo>
              <a:lnTo>
                <a:pt x="2894230" y="251152"/>
              </a:lnTo>
              <a:lnTo>
                <a:pt x="2894230" y="50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5428A-9529-48DA-8752-CBF48BEA4FA7}">
      <dsp:nvSpPr>
        <dsp:cNvPr id="0" name=""/>
        <dsp:cNvSpPr/>
      </dsp:nvSpPr>
      <dsp:spPr>
        <a:xfrm>
          <a:off x="3137659" y="3451699"/>
          <a:ext cx="358788" cy="918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63"/>
              </a:lnTo>
              <a:lnTo>
                <a:pt x="358788" y="9184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9F766-84F8-4F2A-A85A-34FDEF6E17C5}">
      <dsp:nvSpPr>
        <dsp:cNvPr id="0" name=""/>
        <dsp:cNvSpPr/>
      </dsp:nvSpPr>
      <dsp:spPr>
        <a:xfrm>
          <a:off x="4048710" y="1753432"/>
          <a:ext cx="91440" cy="50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A59B6-0D2A-425F-96E7-39E748B4CF52}">
      <dsp:nvSpPr>
        <dsp:cNvPr id="0" name=""/>
        <dsp:cNvSpPr/>
      </dsp:nvSpPr>
      <dsp:spPr>
        <a:xfrm>
          <a:off x="243429" y="3451699"/>
          <a:ext cx="358788" cy="918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63"/>
              </a:lnTo>
              <a:lnTo>
                <a:pt x="358788" y="9184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189F2-7C37-40AD-84BF-3580DC9C6086}">
      <dsp:nvSpPr>
        <dsp:cNvPr id="0" name=""/>
        <dsp:cNvSpPr/>
      </dsp:nvSpPr>
      <dsp:spPr>
        <a:xfrm>
          <a:off x="1200199" y="1753432"/>
          <a:ext cx="2894230" cy="502304"/>
        </a:xfrm>
        <a:custGeom>
          <a:avLst/>
          <a:gdLst/>
          <a:ahLst/>
          <a:cxnLst/>
          <a:rect l="0" t="0" r="0" b="0"/>
          <a:pathLst>
            <a:path>
              <a:moveTo>
                <a:pt x="2894230" y="0"/>
              </a:moveTo>
              <a:lnTo>
                <a:pt x="2894230" y="251152"/>
              </a:lnTo>
              <a:lnTo>
                <a:pt x="0" y="251152"/>
              </a:lnTo>
              <a:lnTo>
                <a:pt x="0" y="50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1F7C7-8C22-4A22-8085-A395F595AEA2}">
      <dsp:nvSpPr>
        <dsp:cNvPr id="0" name=""/>
        <dsp:cNvSpPr/>
      </dsp:nvSpPr>
      <dsp:spPr>
        <a:xfrm>
          <a:off x="1830878" y="1000131"/>
          <a:ext cx="4527102" cy="7533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Различие равнин  по высоте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30878" y="1000131"/>
        <a:ext cx="4527102" cy="753301"/>
      </dsp:txXfrm>
    </dsp:sp>
    <dsp:sp modelId="{9EB46E07-DA5D-4856-A049-64BCE1AC1950}">
      <dsp:nvSpPr>
        <dsp:cNvPr id="0" name=""/>
        <dsp:cNvSpPr/>
      </dsp:nvSpPr>
      <dsp:spPr>
        <a:xfrm>
          <a:off x="4236" y="2255736"/>
          <a:ext cx="2391925" cy="11959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Низменности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4236" y="2255736"/>
        <a:ext cx="2391925" cy="1195962"/>
      </dsp:txXfrm>
    </dsp:sp>
    <dsp:sp modelId="{69C5B7AC-1A93-4BDB-9738-FE2EE1698DC5}">
      <dsp:nvSpPr>
        <dsp:cNvPr id="0" name=""/>
        <dsp:cNvSpPr/>
      </dsp:nvSpPr>
      <dsp:spPr>
        <a:xfrm>
          <a:off x="602218" y="3954004"/>
          <a:ext cx="2391925" cy="832318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ниже 200 м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02218" y="3954004"/>
        <a:ext cx="2391925" cy="832318"/>
      </dsp:txXfrm>
    </dsp:sp>
    <dsp:sp modelId="{B431ABDC-61C1-481F-9B47-C0E2693C91AD}">
      <dsp:nvSpPr>
        <dsp:cNvPr id="0" name=""/>
        <dsp:cNvSpPr/>
      </dsp:nvSpPr>
      <dsp:spPr>
        <a:xfrm>
          <a:off x="2898467" y="2255736"/>
          <a:ext cx="2391925" cy="11959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Возвышенности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898467" y="2255736"/>
        <a:ext cx="2391925" cy="1195962"/>
      </dsp:txXfrm>
    </dsp:sp>
    <dsp:sp modelId="{DC708635-101B-4C3C-A89C-525E6ED00236}">
      <dsp:nvSpPr>
        <dsp:cNvPr id="0" name=""/>
        <dsp:cNvSpPr/>
      </dsp:nvSpPr>
      <dsp:spPr>
        <a:xfrm>
          <a:off x="3496448" y="3954004"/>
          <a:ext cx="2391925" cy="83231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200-500 м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496448" y="3954004"/>
        <a:ext cx="2391925" cy="832318"/>
      </dsp:txXfrm>
    </dsp:sp>
    <dsp:sp modelId="{B58080AD-3A9C-45A8-B939-4B8AD2D249DE}">
      <dsp:nvSpPr>
        <dsp:cNvPr id="0" name=""/>
        <dsp:cNvSpPr/>
      </dsp:nvSpPr>
      <dsp:spPr>
        <a:xfrm>
          <a:off x="5792697" y="2255736"/>
          <a:ext cx="2391925" cy="11959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Плоскогорья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792697" y="2255736"/>
        <a:ext cx="2391925" cy="1195962"/>
      </dsp:txXfrm>
    </dsp:sp>
    <dsp:sp modelId="{A9ECC912-205F-4C60-BAF9-9BDDC0E0D932}">
      <dsp:nvSpPr>
        <dsp:cNvPr id="0" name=""/>
        <dsp:cNvSpPr/>
      </dsp:nvSpPr>
      <dsp:spPr>
        <a:xfrm>
          <a:off x="6390679" y="3954004"/>
          <a:ext cx="2391925" cy="8323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выше 500 м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390679" y="3954004"/>
        <a:ext cx="2391925" cy="832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C276D4-429A-48C9-9740-92596CC9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5FC23-42EF-4CC4-A019-F5B6FE72F7F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Даются определения, которые ученики могут переписать себе в тетрадь.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32F29-C836-4BB8-9684-3AD92C85E89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Демонстрация самых известных низменностей мира. Можно сразу дать задание подписать эти равнины. Очень удобно: названия написаны, стрелочки показывают местонахождение равнин. Работа проходит значительно быстрее, так как ученики видят это постоянно  на экране.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BEE40-8640-4D7C-9EFB-664B94480E3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Фотография низменности, определение и как правильно показывать Западно – Сибирскую низменность на карте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1F868-4768-48F2-9FB0-F526506F595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Чтобы показать возвышенности на карте России нужно перейти на карту более крупного масштаба.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A3E84-D486-4671-9C0F-D194A387435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Тоже самое, по возвышенности.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1F868-4768-48F2-9FB0-F526506F595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Чтобы показать возвышенности на карте России нужно перейти на карту более крупного масштаба.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81568-62C7-456D-AC68-04B0A8EA633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Тоже самое по плоскогорью.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2F87-6797-4424-AD64-A72C9BB66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E0E5-9B8B-4F38-A48B-9A5898AC9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EF00-520F-4785-9173-CD3AD5CF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568B-9FCD-4542-899C-E40F3CE65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5675-574B-44AC-9AE5-4E9A39369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2DD0-E7AC-4AE7-BB26-2FE0FD4D1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187D-E943-46CF-8807-D99B66AF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B047F-C507-4CFD-9C4F-F0240B025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47FD-DBB6-4DA8-BB61-1A0BDDBA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9819-99E7-4074-819D-0903D69BB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E215-65EC-4FCB-B405-A90EFD4D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99ECD4-AC36-48CE-83CE-DE28933E6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slide" Target="slide12.xml"/><Relationship Id="rId4" Type="http://schemas.openxmlformats.org/officeDocument/2006/relationships/diagramData" Target="../diagrams/data1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wiki/files/111/osetr_reka.jpg" TargetMode="External"/><Relationship Id="rId2" Type="http://schemas.openxmlformats.org/officeDocument/2006/relationships/hyperlink" Target="http://dic.academic.ru/pictures/wiki/files/86/Vasyuga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hyperlink" Target="http://megafile.mksat.net/uploads/posts/2008-10/1223554103_1223359776_ad46615ae845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5.xml"/><Relationship Id="rId7" Type="http://schemas.openxmlformats.org/officeDocument/2006/relationships/slide" Target="slide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39552" y="0"/>
            <a:ext cx="8429625" cy="1143000"/>
            <a:chOff x="110917" y="0"/>
            <a:chExt cx="8429702" cy="1143008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110917" y="0"/>
              <a:ext cx="8429702" cy="1143008"/>
            </a:xfrm>
            <a:prstGeom prst="homePlat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Пятиугольник 4"/>
            <p:cNvSpPr/>
            <p:nvPr/>
          </p:nvSpPr>
          <p:spPr>
            <a:xfrm rot="21600000">
              <a:off x="357181" y="0"/>
              <a:ext cx="8143949" cy="1143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04035" tIns="179070" rIns="334264" bIns="179070" spcCol="1270" anchor="ctr"/>
            <a:lstStyle/>
            <a:p>
              <a:pPr defTabSz="2089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700">
                  <a:solidFill>
                    <a:srgbClr val="C00000"/>
                  </a:solidFill>
                </a:rPr>
                <a:t>        </a:t>
              </a:r>
              <a:r>
                <a:rPr lang="ru-RU" sz="4700" smtClean="0">
                  <a:solidFill>
                    <a:srgbClr val="C00000"/>
                  </a:solidFill>
                </a:rPr>
                <a:t>     Равнины</a:t>
              </a:r>
              <a:endParaRPr lang="ru-RU" sz="47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Овал 6"/>
          <p:cNvSpPr/>
          <p:nvPr/>
        </p:nvSpPr>
        <p:spPr>
          <a:xfrm>
            <a:off x="357158" y="0"/>
            <a:ext cx="1143008" cy="1143008"/>
          </a:xfrm>
          <a:prstGeom prst="ellipse">
            <a:avLst/>
          </a:prstGeom>
          <a:blipFill rotWithShape="0">
            <a:blip r:embed="rId3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Схема 7"/>
          <p:cNvGraphicFramePr/>
          <p:nvPr/>
        </p:nvGraphicFramePr>
        <p:xfrm>
          <a:off x="214282" y="1142984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 useBgFill="1">
        <p:nvSpPr>
          <p:cNvPr id="9" name="Скругленный прямоугольник 8"/>
          <p:cNvSpPr/>
          <p:nvPr/>
        </p:nvSpPr>
        <p:spPr>
          <a:xfrm>
            <a:off x="357158" y="2357430"/>
            <a:ext cx="3643338" cy="1785950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Горы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это обширные участки земной поверхности, приподнятые над </a:t>
            </a: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равнинами и имеющие </a:t>
            </a: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большие перепады высот (более 200 м).</a:t>
            </a:r>
            <a:endParaRPr lang="ru-RU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ru-RU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5000628" y="2357430"/>
            <a:ext cx="3643338" cy="1785950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Равнины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– это обширные участки земной поверхности,     с ровной</a:t>
            </a: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или слабоволнистой поверхностью.</a:t>
            </a:r>
            <a:endParaRPr lang="ru-RU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algn="ctr"/>
            <a:endParaRPr lang="ru-RU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429132"/>
            <a:ext cx="3786214" cy="17145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4143380"/>
            <a:ext cx="3929090" cy="1857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hlinkshowjump?jump=endshow"/>
          </p:cNvPr>
          <p:cNvSpPr/>
          <p:nvPr/>
        </p:nvSpPr>
        <p:spPr>
          <a:xfrm>
            <a:off x="285720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2267744" y="6237312"/>
            <a:ext cx="1928813" cy="500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10152" y="4295780"/>
            <a:ext cx="3929090" cy="1857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28926" y="214290"/>
            <a:ext cx="30718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Плоскогорья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214282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9" name="Picture 5" descr="map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00892" y="2071678"/>
            <a:ext cx="446948" cy="601465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11" name="Рисунок 10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0760" y="2928934"/>
            <a:ext cx="446948" cy="60146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8596" y="857232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Среднесибирское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85723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2. Аравийское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51720" y="1988840"/>
            <a:ext cx="4012773" cy="4869160"/>
            <a:chOff x="4214810" y="1928778"/>
            <a:chExt cx="4295675" cy="4929222"/>
          </a:xfrm>
        </p:grpSpPr>
        <p:grpSp>
          <p:nvGrpSpPr>
            <p:cNvPr id="15" name="Группа 17"/>
            <p:cNvGrpSpPr/>
            <p:nvPr/>
          </p:nvGrpSpPr>
          <p:grpSpPr>
            <a:xfrm>
              <a:off x="4214810" y="1928777"/>
              <a:ext cx="4295675" cy="4929221"/>
              <a:chOff x="3508925" y="1357298"/>
              <a:chExt cx="5287017" cy="5500702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4241894" y="2143116"/>
                <a:ext cx="3915538" cy="2279561"/>
              </a:xfrm>
              <a:custGeom>
                <a:avLst/>
                <a:gdLst>
                  <a:gd name="connsiteX0" fmla="*/ 3052653 w 3915538"/>
                  <a:gd name="connsiteY0" fmla="*/ 309093 h 2279561"/>
                  <a:gd name="connsiteX1" fmla="*/ 3052653 w 3915538"/>
                  <a:gd name="connsiteY1" fmla="*/ 309093 h 2279561"/>
                  <a:gd name="connsiteX2" fmla="*/ 2807954 w 3915538"/>
                  <a:gd name="connsiteY2" fmla="*/ 437882 h 2279561"/>
                  <a:gd name="connsiteX3" fmla="*/ 2704923 w 3915538"/>
                  <a:gd name="connsiteY3" fmla="*/ 476519 h 2279561"/>
                  <a:gd name="connsiteX4" fmla="*/ 2408709 w 3915538"/>
                  <a:gd name="connsiteY4" fmla="*/ 463640 h 2279561"/>
                  <a:gd name="connsiteX5" fmla="*/ 2331436 w 3915538"/>
                  <a:gd name="connsiteY5" fmla="*/ 450761 h 2279561"/>
                  <a:gd name="connsiteX6" fmla="*/ 2267042 w 3915538"/>
                  <a:gd name="connsiteY6" fmla="*/ 399246 h 2279561"/>
                  <a:gd name="connsiteX7" fmla="*/ 2228405 w 3915538"/>
                  <a:gd name="connsiteY7" fmla="*/ 425003 h 2279561"/>
                  <a:gd name="connsiteX8" fmla="*/ 2215526 w 3915538"/>
                  <a:gd name="connsiteY8" fmla="*/ 476519 h 2279561"/>
                  <a:gd name="connsiteX9" fmla="*/ 2189768 w 3915538"/>
                  <a:gd name="connsiteY9" fmla="*/ 515155 h 2279561"/>
                  <a:gd name="connsiteX10" fmla="*/ 2176890 w 3915538"/>
                  <a:gd name="connsiteY10" fmla="*/ 553792 h 2279561"/>
                  <a:gd name="connsiteX11" fmla="*/ 2151132 w 3915538"/>
                  <a:gd name="connsiteY11" fmla="*/ 592429 h 2279561"/>
                  <a:gd name="connsiteX12" fmla="*/ 2073859 w 3915538"/>
                  <a:gd name="connsiteY12" fmla="*/ 631065 h 2279561"/>
                  <a:gd name="connsiteX13" fmla="*/ 1893554 w 3915538"/>
                  <a:gd name="connsiteY13" fmla="*/ 566671 h 2279561"/>
                  <a:gd name="connsiteX14" fmla="*/ 1867797 w 3915538"/>
                  <a:gd name="connsiteY14" fmla="*/ 528034 h 2279561"/>
                  <a:gd name="connsiteX15" fmla="*/ 1854918 w 3915538"/>
                  <a:gd name="connsiteY15" fmla="*/ 231820 h 2279561"/>
                  <a:gd name="connsiteX16" fmla="*/ 1803402 w 3915538"/>
                  <a:gd name="connsiteY16" fmla="*/ 309093 h 2279561"/>
                  <a:gd name="connsiteX17" fmla="*/ 1777645 w 3915538"/>
                  <a:gd name="connsiteY17" fmla="*/ 347730 h 2279561"/>
                  <a:gd name="connsiteX18" fmla="*/ 1739008 w 3915538"/>
                  <a:gd name="connsiteY18" fmla="*/ 360609 h 2279561"/>
                  <a:gd name="connsiteX19" fmla="*/ 1661735 w 3915538"/>
                  <a:gd name="connsiteY19" fmla="*/ 399246 h 2279561"/>
                  <a:gd name="connsiteX20" fmla="*/ 1520067 w 3915538"/>
                  <a:gd name="connsiteY20" fmla="*/ 373488 h 2279561"/>
                  <a:gd name="connsiteX21" fmla="*/ 1481430 w 3915538"/>
                  <a:gd name="connsiteY21" fmla="*/ 347730 h 2279561"/>
                  <a:gd name="connsiteX22" fmla="*/ 1468552 w 3915538"/>
                  <a:gd name="connsiteY22" fmla="*/ 309093 h 2279561"/>
                  <a:gd name="connsiteX23" fmla="*/ 1429915 w 3915538"/>
                  <a:gd name="connsiteY23" fmla="*/ 231820 h 2279561"/>
                  <a:gd name="connsiteX24" fmla="*/ 1417036 w 3915538"/>
                  <a:gd name="connsiteY24" fmla="*/ 25758 h 2279561"/>
                  <a:gd name="connsiteX25" fmla="*/ 1378399 w 3915538"/>
                  <a:gd name="connsiteY25" fmla="*/ 0 h 2279561"/>
                  <a:gd name="connsiteX26" fmla="*/ 1159459 w 3915538"/>
                  <a:gd name="connsiteY26" fmla="*/ 12879 h 2279561"/>
                  <a:gd name="connsiteX27" fmla="*/ 1107943 w 3915538"/>
                  <a:gd name="connsiteY27" fmla="*/ 90153 h 2279561"/>
                  <a:gd name="connsiteX28" fmla="*/ 1095064 w 3915538"/>
                  <a:gd name="connsiteY28" fmla="*/ 309093 h 2279561"/>
                  <a:gd name="connsiteX29" fmla="*/ 798850 w 3915538"/>
                  <a:gd name="connsiteY29" fmla="*/ 321972 h 2279561"/>
                  <a:gd name="connsiteX30" fmla="*/ 785971 w 3915538"/>
                  <a:gd name="connsiteY30" fmla="*/ 360609 h 2279561"/>
                  <a:gd name="connsiteX31" fmla="*/ 773092 w 3915538"/>
                  <a:gd name="connsiteY31" fmla="*/ 489398 h 2279561"/>
                  <a:gd name="connsiteX32" fmla="*/ 734456 w 3915538"/>
                  <a:gd name="connsiteY32" fmla="*/ 502277 h 2279561"/>
                  <a:gd name="connsiteX33" fmla="*/ 476878 w 3915538"/>
                  <a:gd name="connsiteY33" fmla="*/ 515155 h 2279561"/>
                  <a:gd name="connsiteX34" fmla="*/ 399605 w 3915538"/>
                  <a:gd name="connsiteY34" fmla="*/ 566671 h 2279561"/>
                  <a:gd name="connsiteX35" fmla="*/ 373847 w 3915538"/>
                  <a:gd name="connsiteY35" fmla="*/ 643944 h 2279561"/>
                  <a:gd name="connsiteX36" fmla="*/ 360968 w 3915538"/>
                  <a:gd name="connsiteY36" fmla="*/ 785612 h 2279561"/>
                  <a:gd name="connsiteX37" fmla="*/ 335211 w 3915538"/>
                  <a:gd name="connsiteY37" fmla="*/ 824248 h 2279561"/>
                  <a:gd name="connsiteX38" fmla="*/ 180664 w 3915538"/>
                  <a:gd name="connsiteY38" fmla="*/ 901522 h 2279561"/>
                  <a:gd name="connsiteX39" fmla="*/ 103391 w 3915538"/>
                  <a:gd name="connsiteY39" fmla="*/ 940158 h 2279561"/>
                  <a:gd name="connsiteX40" fmla="*/ 64754 w 3915538"/>
                  <a:gd name="connsiteY40" fmla="*/ 1068947 h 2279561"/>
                  <a:gd name="connsiteX41" fmla="*/ 348090 w 3915538"/>
                  <a:gd name="connsiteY41" fmla="*/ 1223493 h 2279561"/>
                  <a:gd name="connsiteX42" fmla="*/ 360968 w 3915538"/>
                  <a:gd name="connsiteY42" fmla="*/ 1493950 h 2279561"/>
                  <a:gd name="connsiteX43" fmla="*/ 373847 w 3915538"/>
                  <a:gd name="connsiteY43" fmla="*/ 1532586 h 2279561"/>
                  <a:gd name="connsiteX44" fmla="*/ 386726 w 3915538"/>
                  <a:gd name="connsiteY44" fmla="*/ 1493950 h 2279561"/>
                  <a:gd name="connsiteX45" fmla="*/ 399605 w 3915538"/>
                  <a:gd name="connsiteY45" fmla="*/ 1442434 h 2279561"/>
                  <a:gd name="connsiteX46" fmla="*/ 425363 w 3915538"/>
                  <a:gd name="connsiteY46" fmla="*/ 1403798 h 2279561"/>
                  <a:gd name="connsiteX47" fmla="*/ 489757 w 3915538"/>
                  <a:gd name="connsiteY47" fmla="*/ 1300767 h 2279561"/>
                  <a:gd name="connsiteX48" fmla="*/ 528394 w 3915538"/>
                  <a:gd name="connsiteY48" fmla="*/ 1287888 h 2279561"/>
                  <a:gd name="connsiteX49" fmla="*/ 592788 w 3915538"/>
                  <a:gd name="connsiteY49" fmla="*/ 1300767 h 2279561"/>
                  <a:gd name="connsiteX50" fmla="*/ 618546 w 3915538"/>
                  <a:gd name="connsiteY50" fmla="*/ 1339403 h 2279561"/>
                  <a:gd name="connsiteX51" fmla="*/ 670061 w 3915538"/>
                  <a:gd name="connsiteY51" fmla="*/ 1468192 h 2279561"/>
                  <a:gd name="connsiteX52" fmla="*/ 682940 w 3915538"/>
                  <a:gd name="connsiteY52" fmla="*/ 1506829 h 2279561"/>
                  <a:gd name="connsiteX53" fmla="*/ 721577 w 3915538"/>
                  <a:gd name="connsiteY53" fmla="*/ 1519708 h 2279561"/>
                  <a:gd name="connsiteX54" fmla="*/ 914760 w 3915538"/>
                  <a:gd name="connsiteY54" fmla="*/ 1506829 h 2279561"/>
                  <a:gd name="connsiteX55" fmla="*/ 953397 w 3915538"/>
                  <a:gd name="connsiteY55" fmla="*/ 1481071 h 2279561"/>
                  <a:gd name="connsiteX56" fmla="*/ 1004912 w 3915538"/>
                  <a:gd name="connsiteY56" fmla="*/ 1455313 h 2279561"/>
                  <a:gd name="connsiteX57" fmla="*/ 992033 w 3915538"/>
                  <a:gd name="connsiteY57" fmla="*/ 1609860 h 2279561"/>
                  <a:gd name="connsiteX58" fmla="*/ 953397 w 3915538"/>
                  <a:gd name="connsiteY58" fmla="*/ 1622738 h 2279561"/>
                  <a:gd name="connsiteX59" fmla="*/ 876123 w 3915538"/>
                  <a:gd name="connsiteY59" fmla="*/ 1687133 h 2279561"/>
                  <a:gd name="connsiteX60" fmla="*/ 837487 w 3915538"/>
                  <a:gd name="connsiteY60" fmla="*/ 1700012 h 2279561"/>
                  <a:gd name="connsiteX61" fmla="*/ 773092 w 3915538"/>
                  <a:gd name="connsiteY61" fmla="*/ 1777285 h 2279561"/>
                  <a:gd name="connsiteX62" fmla="*/ 785971 w 3915538"/>
                  <a:gd name="connsiteY62" fmla="*/ 1854558 h 2279561"/>
                  <a:gd name="connsiteX63" fmla="*/ 979154 w 3915538"/>
                  <a:gd name="connsiteY63" fmla="*/ 1867437 h 2279561"/>
                  <a:gd name="connsiteX64" fmla="*/ 1056428 w 3915538"/>
                  <a:gd name="connsiteY64" fmla="*/ 1906074 h 2279561"/>
                  <a:gd name="connsiteX65" fmla="*/ 1069307 w 3915538"/>
                  <a:gd name="connsiteY65" fmla="*/ 1944710 h 2279561"/>
                  <a:gd name="connsiteX66" fmla="*/ 1095064 w 3915538"/>
                  <a:gd name="connsiteY66" fmla="*/ 1983347 h 2279561"/>
                  <a:gd name="connsiteX67" fmla="*/ 1133701 w 3915538"/>
                  <a:gd name="connsiteY67" fmla="*/ 2099257 h 2279561"/>
                  <a:gd name="connsiteX68" fmla="*/ 1146580 w 3915538"/>
                  <a:gd name="connsiteY68" fmla="*/ 2137893 h 2279561"/>
                  <a:gd name="connsiteX69" fmla="*/ 1172338 w 3915538"/>
                  <a:gd name="connsiteY69" fmla="*/ 2176530 h 2279561"/>
                  <a:gd name="connsiteX70" fmla="*/ 1210974 w 3915538"/>
                  <a:gd name="connsiteY70" fmla="*/ 2253803 h 2279561"/>
                  <a:gd name="connsiteX71" fmla="*/ 1249611 w 3915538"/>
                  <a:gd name="connsiteY71" fmla="*/ 2279561 h 2279561"/>
                  <a:gd name="connsiteX72" fmla="*/ 1378399 w 3915538"/>
                  <a:gd name="connsiteY72" fmla="*/ 2253803 h 2279561"/>
                  <a:gd name="connsiteX73" fmla="*/ 1455673 w 3915538"/>
                  <a:gd name="connsiteY73" fmla="*/ 2215167 h 2279561"/>
                  <a:gd name="connsiteX74" fmla="*/ 1455673 w 3915538"/>
                  <a:gd name="connsiteY74" fmla="*/ 1918953 h 2279561"/>
                  <a:gd name="connsiteX75" fmla="*/ 1494309 w 3915538"/>
                  <a:gd name="connsiteY75" fmla="*/ 1893195 h 2279561"/>
                  <a:gd name="connsiteX76" fmla="*/ 1777645 w 3915538"/>
                  <a:gd name="connsiteY76" fmla="*/ 1893195 h 2279561"/>
                  <a:gd name="connsiteX77" fmla="*/ 1816281 w 3915538"/>
                  <a:gd name="connsiteY77" fmla="*/ 1867437 h 2279561"/>
                  <a:gd name="connsiteX78" fmla="*/ 1906433 w 3915538"/>
                  <a:gd name="connsiteY78" fmla="*/ 1815922 h 2279561"/>
                  <a:gd name="connsiteX79" fmla="*/ 1919312 w 3915538"/>
                  <a:gd name="connsiteY79" fmla="*/ 1777285 h 2279561"/>
                  <a:gd name="connsiteX80" fmla="*/ 1957949 w 3915538"/>
                  <a:gd name="connsiteY80" fmla="*/ 1751527 h 2279561"/>
                  <a:gd name="connsiteX81" fmla="*/ 1996585 w 3915538"/>
                  <a:gd name="connsiteY81" fmla="*/ 1712891 h 2279561"/>
                  <a:gd name="connsiteX82" fmla="*/ 2048101 w 3915538"/>
                  <a:gd name="connsiteY82" fmla="*/ 1622738 h 2279561"/>
                  <a:gd name="connsiteX83" fmla="*/ 2060980 w 3915538"/>
                  <a:gd name="connsiteY83" fmla="*/ 1584102 h 2279561"/>
                  <a:gd name="connsiteX84" fmla="*/ 2112495 w 3915538"/>
                  <a:gd name="connsiteY84" fmla="*/ 1506829 h 2279561"/>
                  <a:gd name="connsiteX85" fmla="*/ 2151132 w 3915538"/>
                  <a:gd name="connsiteY85" fmla="*/ 1519708 h 2279561"/>
                  <a:gd name="connsiteX86" fmla="*/ 2176890 w 3915538"/>
                  <a:gd name="connsiteY86" fmla="*/ 1584102 h 2279561"/>
                  <a:gd name="connsiteX87" fmla="*/ 2215526 w 3915538"/>
                  <a:gd name="connsiteY87" fmla="*/ 1687133 h 2279561"/>
                  <a:gd name="connsiteX88" fmla="*/ 2254163 w 3915538"/>
                  <a:gd name="connsiteY88" fmla="*/ 1712891 h 2279561"/>
                  <a:gd name="connsiteX89" fmla="*/ 2318557 w 3915538"/>
                  <a:gd name="connsiteY89" fmla="*/ 1790164 h 2279561"/>
                  <a:gd name="connsiteX90" fmla="*/ 2331436 w 3915538"/>
                  <a:gd name="connsiteY90" fmla="*/ 1828800 h 2279561"/>
                  <a:gd name="connsiteX91" fmla="*/ 2344315 w 3915538"/>
                  <a:gd name="connsiteY91" fmla="*/ 2047741 h 2279561"/>
                  <a:gd name="connsiteX92" fmla="*/ 2370073 w 3915538"/>
                  <a:gd name="connsiteY92" fmla="*/ 1970468 h 2279561"/>
                  <a:gd name="connsiteX93" fmla="*/ 2382952 w 3915538"/>
                  <a:gd name="connsiteY93" fmla="*/ 1931831 h 2279561"/>
                  <a:gd name="connsiteX94" fmla="*/ 2395830 w 3915538"/>
                  <a:gd name="connsiteY94" fmla="*/ 1880316 h 2279561"/>
                  <a:gd name="connsiteX95" fmla="*/ 2421588 w 3915538"/>
                  <a:gd name="connsiteY95" fmla="*/ 1841679 h 2279561"/>
                  <a:gd name="connsiteX96" fmla="*/ 2460225 w 3915538"/>
                  <a:gd name="connsiteY96" fmla="*/ 1738648 h 2279561"/>
                  <a:gd name="connsiteX97" fmla="*/ 2473104 w 3915538"/>
                  <a:gd name="connsiteY97" fmla="*/ 1687133 h 2279561"/>
                  <a:gd name="connsiteX98" fmla="*/ 2485983 w 3915538"/>
                  <a:gd name="connsiteY98" fmla="*/ 1648496 h 2279561"/>
                  <a:gd name="connsiteX99" fmla="*/ 2498861 w 3915538"/>
                  <a:gd name="connsiteY99" fmla="*/ 1596981 h 2279561"/>
                  <a:gd name="connsiteX100" fmla="*/ 2537498 w 3915538"/>
                  <a:gd name="connsiteY100" fmla="*/ 1481071 h 2279561"/>
                  <a:gd name="connsiteX101" fmla="*/ 2576135 w 3915538"/>
                  <a:gd name="connsiteY101" fmla="*/ 1352282 h 2279561"/>
                  <a:gd name="connsiteX102" fmla="*/ 2601892 w 3915538"/>
                  <a:gd name="connsiteY102" fmla="*/ 1313646 h 2279561"/>
                  <a:gd name="connsiteX103" fmla="*/ 2614771 w 3915538"/>
                  <a:gd name="connsiteY103" fmla="*/ 1262130 h 2279561"/>
                  <a:gd name="connsiteX104" fmla="*/ 2653408 w 3915538"/>
                  <a:gd name="connsiteY104" fmla="*/ 1223493 h 2279561"/>
                  <a:gd name="connsiteX105" fmla="*/ 2679166 w 3915538"/>
                  <a:gd name="connsiteY105" fmla="*/ 1184857 h 2279561"/>
                  <a:gd name="connsiteX106" fmla="*/ 2756439 w 3915538"/>
                  <a:gd name="connsiteY106" fmla="*/ 1120462 h 2279561"/>
                  <a:gd name="connsiteX107" fmla="*/ 2782197 w 3915538"/>
                  <a:gd name="connsiteY107" fmla="*/ 1171978 h 2279561"/>
                  <a:gd name="connsiteX108" fmla="*/ 2807954 w 3915538"/>
                  <a:gd name="connsiteY108" fmla="*/ 1300767 h 2279561"/>
                  <a:gd name="connsiteX109" fmla="*/ 2820833 w 3915538"/>
                  <a:gd name="connsiteY109" fmla="*/ 1339403 h 2279561"/>
                  <a:gd name="connsiteX110" fmla="*/ 2833712 w 3915538"/>
                  <a:gd name="connsiteY110" fmla="*/ 1687133 h 2279561"/>
                  <a:gd name="connsiteX111" fmla="*/ 2846591 w 3915538"/>
                  <a:gd name="connsiteY111" fmla="*/ 1803043 h 2279561"/>
                  <a:gd name="connsiteX112" fmla="*/ 2859470 w 3915538"/>
                  <a:gd name="connsiteY112" fmla="*/ 1751527 h 2279561"/>
                  <a:gd name="connsiteX113" fmla="*/ 2898107 w 3915538"/>
                  <a:gd name="connsiteY113" fmla="*/ 1712891 h 2279561"/>
                  <a:gd name="connsiteX114" fmla="*/ 2949622 w 3915538"/>
                  <a:gd name="connsiteY114" fmla="*/ 1609860 h 2279561"/>
                  <a:gd name="connsiteX115" fmla="*/ 3001138 w 3915538"/>
                  <a:gd name="connsiteY115" fmla="*/ 1468192 h 2279561"/>
                  <a:gd name="connsiteX116" fmla="*/ 3014016 w 3915538"/>
                  <a:gd name="connsiteY116" fmla="*/ 1146220 h 2279561"/>
                  <a:gd name="connsiteX117" fmla="*/ 3052653 w 3915538"/>
                  <a:gd name="connsiteY117" fmla="*/ 1159099 h 2279561"/>
                  <a:gd name="connsiteX118" fmla="*/ 3091290 w 3915538"/>
                  <a:gd name="connsiteY118" fmla="*/ 1197736 h 2279561"/>
                  <a:gd name="connsiteX119" fmla="*/ 3117047 w 3915538"/>
                  <a:gd name="connsiteY119" fmla="*/ 1236372 h 2279561"/>
                  <a:gd name="connsiteX120" fmla="*/ 3129926 w 3915538"/>
                  <a:gd name="connsiteY120" fmla="*/ 1275009 h 2279561"/>
                  <a:gd name="connsiteX121" fmla="*/ 3181442 w 3915538"/>
                  <a:gd name="connsiteY121" fmla="*/ 1378040 h 2279561"/>
                  <a:gd name="connsiteX122" fmla="*/ 3220078 w 3915538"/>
                  <a:gd name="connsiteY122" fmla="*/ 1403798 h 2279561"/>
                  <a:gd name="connsiteX123" fmla="*/ 3297352 w 3915538"/>
                  <a:gd name="connsiteY123" fmla="*/ 1390919 h 2279561"/>
                  <a:gd name="connsiteX124" fmla="*/ 3310230 w 3915538"/>
                  <a:gd name="connsiteY124" fmla="*/ 1352282 h 2279561"/>
                  <a:gd name="connsiteX125" fmla="*/ 3297352 w 3915538"/>
                  <a:gd name="connsiteY125" fmla="*/ 1300767 h 2279561"/>
                  <a:gd name="connsiteX126" fmla="*/ 3284473 w 3915538"/>
                  <a:gd name="connsiteY126" fmla="*/ 1236372 h 2279561"/>
                  <a:gd name="connsiteX127" fmla="*/ 3297352 w 3915538"/>
                  <a:gd name="connsiteY127" fmla="*/ 991674 h 2279561"/>
                  <a:gd name="connsiteX128" fmla="*/ 3426140 w 3915538"/>
                  <a:gd name="connsiteY128" fmla="*/ 978795 h 2279561"/>
                  <a:gd name="connsiteX129" fmla="*/ 3477656 w 3915538"/>
                  <a:gd name="connsiteY129" fmla="*/ 965916 h 2279561"/>
                  <a:gd name="connsiteX130" fmla="*/ 3567808 w 3915538"/>
                  <a:gd name="connsiteY130" fmla="*/ 953037 h 2279561"/>
                  <a:gd name="connsiteX131" fmla="*/ 3593566 w 3915538"/>
                  <a:gd name="connsiteY131" fmla="*/ 1030310 h 2279561"/>
                  <a:gd name="connsiteX132" fmla="*/ 3645081 w 3915538"/>
                  <a:gd name="connsiteY132" fmla="*/ 1313646 h 2279561"/>
                  <a:gd name="connsiteX133" fmla="*/ 3773870 w 3915538"/>
                  <a:gd name="connsiteY133" fmla="*/ 1287888 h 2279561"/>
                  <a:gd name="connsiteX134" fmla="*/ 3825385 w 3915538"/>
                  <a:gd name="connsiteY134" fmla="*/ 1262130 h 2279561"/>
                  <a:gd name="connsiteX135" fmla="*/ 3902659 w 3915538"/>
                  <a:gd name="connsiteY135" fmla="*/ 1210615 h 2279561"/>
                  <a:gd name="connsiteX136" fmla="*/ 3915538 w 3915538"/>
                  <a:gd name="connsiteY136" fmla="*/ 1171978 h 2279561"/>
                  <a:gd name="connsiteX137" fmla="*/ 3889780 w 3915538"/>
                  <a:gd name="connsiteY137" fmla="*/ 1056068 h 2279561"/>
                  <a:gd name="connsiteX138" fmla="*/ 3876901 w 3915538"/>
                  <a:gd name="connsiteY138" fmla="*/ 1004553 h 2279561"/>
                  <a:gd name="connsiteX139" fmla="*/ 3864022 w 3915538"/>
                  <a:gd name="connsiteY139" fmla="*/ 965916 h 2279561"/>
                  <a:gd name="connsiteX140" fmla="*/ 3851143 w 3915538"/>
                  <a:gd name="connsiteY140" fmla="*/ 914400 h 2279561"/>
                  <a:gd name="connsiteX141" fmla="*/ 3812507 w 3915538"/>
                  <a:gd name="connsiteY141" fmla="*/ 901522 h 2279561"/>
                  <a:gd name="connsiteX142" fmla="*/ 3735233 w 3915538"/>
                  <a:gd name="connsiteY142" fmla="*/ 850006 h 2279561"/>
                  <a:gd name="connsiteX143" fmla="*/ 3683718 w 3915538"/>
                  <a:gd name="connsiteY143" fmla="*/ 811369 h 2279561"/>
                  <a:gd name="connsiteX144" fmla="*/ 3645081 w 3915538"/>
                  <a:gd name="connsiteY144" fmla="*/ 785612 h 2279561"/>
                  <a:gd name="connsiteX145" fmla="*/ 3606445 w 3915538"/>
                  <a:gd name="connsiteY145" fmla="*/ 708338 h 2279561"/>
                  <a:gd name="connsiteX146" fmla="*/ 3580687 w 3915538"/>
                  <a:gd name="connsiteY146" fmla="*/ 669702 h 2279561"/>
                  <a:gd name="connsiteX147" fmla="*/ 3529171 w 3915538"/>
                  <a:gd name="connsiteY147" fmla="*/ 515155 h 2279561"/>
                  <a:gd name="connsiteX148" fmla="*/ 3516292 w 3915538"/>
                  <a:gd name="connsiteY148" fmla="*/ 476519 h 2279561"/>
                  <a:gd name="connsiteX149" fmla="*/ 3490535 w 3915538"/>
                  <a:gd name="connsiteY149" fmla="*/ 437882 h 2279561"/>
                  <a:gd name="connsiteX150" fmla="*/ 3451898 w 3915538"/>
                  <a:gd name="connsiteY150" fmla="*/ 360609 h 2279561"/>
                  <a:gd name="connsiteX151" fmla="*/ 3413261 w 3915538"/>
                  <a:gd name="connsiteY151" fmla="*/ 347730 h 2279561"/>
                  <a:gd name="connsiteX152" fmla="*/ 3374625 w 3915538"/>
                  <a:gd name="connsiteY152" fmla="*/ 321972 h 2279561"/>
                  <a:gd name="connsiteX153" fmla="*/ 3129926 w 3915538"/>
                  <a:gd name="connsiteY153" fmla="*/ 296215 h 2279561"/>
                  <a:gd name="connsiteX154" fmla="*/ 3026895 w 3915538"/>
                  <a:gd name="connsiteY154" fmla="*/ 334851 h 2279561"/>
                  <a:gd name="connsiteX155" fmla="*/ 2988259 w 3915538"/>
                  <a:gd name="connsiteY155" fmla="*/ 347730 h 2279561"/>
                  <a:gd name="connsiteX156" fmla="*/ 2988259 w 3915538"/>
                  <a:gd name="connsiteY156" fmla="*/ 347730 h 2279561"/>
                  <a:gd name="connsiteX157" fmla="*/ 2859470 w 3915538"/>
                  <a:gd name="connsiteY157" fmla="*/ 399246 h 227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915538" h="2279561">
                    <a:moveTo>
                      <a:pt x="3052653" y="309093"/>
                    </a:moveTo>
                    <a:lnTo>
                      <a:pt x="3052653" y="309093"/>
                    </a:lnTo>
                    <a:cubicBezTo>
                      <a:pt x="2971087" y="352023"/>
                      <a:pt x="2890397" y="396660"/>
                      <a:pt x="2807954" y="437882"/>
                    </a:cubicBezTo>
                    <a:cubicBezTo>
                      <a:pt x="2777152" y="453283"/>
                      <a:pt x="2738364" y="465372"/>
                      <a:pt x="2704923" y="476519"/>
                    </a:cubicBezTo>
                    <a:cubicBezTo>
                      <a:pt x="2606185" y="472226"/>
                      <a:pt x="2507306" y="470440"/>
                      <a:pt x="2408709" y="463640"/>
                    </a:cubicBezTo>
                    <a:cubicBezTo>
                      <a:pt x="2382658" y="461843"/>
                      <a:pt x="2354792" y="462439"/>
                      <a:pt x="2331436" y="450761"/>
                    </a:cubicBezTo>
                    <a:cubicBezTo>
                      <a:pt x="2098446" y="334265"/>
                      <a:pt x="2495507" y="475397"/>
                      <a:pt x="2267042" y="399246"/>
                    </a:cubicBezTo>
                    <a:cubicBezTo>
                      <a:pt x="2254163" y="407832"/>
                      <a:pt x="2236991" y="412124"/>
                      <a:pt x="2228405" y="425003"/>
                    </a:cubicBezTo>
                    <a:cubicBezTo>
                      <a:pt x="2218586" y="439731"/>
                      <a:pt x="2222499" y="460250"/>
                      <a:pt x="2215526" y="476519"/>
                    </a:cubicBezTo>
                    <a:cubicBezTo>
                      <a:pt x="2209429" y="490746"/>
                      <a:pt x="2198354" y="502276"/>
                      <a:pt x="2189768" y="515155"/>
                    </a:cubicBezTo>
                    <a:cubicBezTo>
                      <a:pt x="2185475" y="528034"/>
                      <a:pt x="2182961" y="541650"/>
                      <a:pt x="2176890" y="553792"/>
                    </a:cubicBezTo>
                    <a:cubicBezTo>
                      <a:pt x="2169968" y="567637"/>
                      <a:pt x="2162077" y="581484"/>
                      <a:pt x="2151132" y="592429"/>
                    </a:cubicBezTo>
                    <a:cubicBezTo>
                      <a:pt x="2126167" y="617393"/>
                      <a:pt x="2105281" y="620591"/>
                      <a:pt x="2073859" y="631065"/>
                    </a:cubicBezTo>
                    <a:cubicBezTo>
                      <a:pt x="1880443" y="614947"/>
                      <a:pt x="1949761" y="665033"/>
                      <a:pt x="1893554" y="566671"/>
                    </a:cubicBezTo>
                    <a:cubicBezTo>
                      <a:pt x="1885875" y="553232"/>
                      <a:pt x="1876383" y="540913"/>
                      <a:pt x="1867797" y="528034"/>
                    </a:cubicBezTo>
                    <a:cubicBezTo>
                      <a:pt x="1863504" y="429296"/>
                      <a:pt x="1882805" y="326635"/>
                      <a:pt x="1854918" y="231820"/>
                    </a:cubicBezTo>
                    <a:cubicBezTo>
                      <a:pt x="1846183" y="202121"/>
                      <a:pt x="1820574" y="283335"/>
                      <a:pt x="1803402" y="309093"/>
                    </a:cubicBezTo>
                    <a:cubicBezTo>
                      <a:pt x="1794816" y="321972"/>
                      <a:pt x="1792329" y="342835"/>
                      <a:pt x="1777645" y="347730"/>
                    </a:cubicBezTo>
                    <a:cubicBezTo>
                      <a:pt x="1764766" y="352023"/>
                      <a:pt x="1751150" y="354538"/>
                      <a:pt x="1739008" y="360609"/>
                    </a:cubicBezTo>
                    <a:cubicBezTo>
                      <a:pt x="1639141" y="410543"/>
                      <a:pt x="1758850" y="366873"/>
                      <a:pt x="1661735" y="399246"/>
                    </a:cubicBezTo>
                    <a:cubicBezTo>
                      <a:pt x="1626218" y="394806"/>
                      <a:pt x="1559773" y="393341"/>
                      <a:pt x="1520067" y="373488"/>
                    </a:cubicBezTo>
                    <a:cubicBezTo>
                      <a:pt x="1506222" y="366566"/>
                      <a:pt x="1494309" y="356316"/>
                      <a:pt x="1481430" y="347730"/>
                    </a:cubicBezTo>
                    <a:cubicBezTo>
                      <a:pt x="1477137" y="334851"/>
                      <a:pt x="1474623" y="321235"/>
                      <a:pt x="1468552" y="309093"/>
                    </a:cubicBezTo>
                    <a:cubicBezTo>
                      <a:pt x="1418617" y="209221"/>
                      <a:pt x="1462289" y="328943"/>
                      <a:pt x="1429915" y="231820"/>
                    </a:cubicBezTo>
                    <a:cubicBezTo>
                      <a:pt x="1425622" y="163133"/>
                      <a:pt x="1431966" y="92940"/>
                      <a:pt x="1417036" y="25758"/>
                    </a:cubicBezTo>
                    <a:cubicBezTo>
                      <a:pt x="1413678" y="10648"/>
                      <a:pt x="1393858" y="773"/>
                      <a:pt x="1378399" y="0"/>
                    </a:cubicBezTo>
                    <a:lnTo>
                      <a:pt x="1159459" y="12879"/>
                    </a:lnTo>
                    <a:cubicBezTo>
                      <a:pt x="1142287" y="38637"/>
                      <a:pt x="1109761" y="59249"/>
                      <a:pt x="1107943" y="90153"/>
                    </a:cubicBezTo>
                    <a:cubicBezTo>
                      <a:pt x="1103650" y="163133"/>
                      <a:pt x="1153549" y="265229"/>
                      <a:pt x="1095064" y="309093"/>
                    </a:cubicBezTo>
                    <a:cubicBezTo>
                      <a:pt x="1015999" y="368392"/>
                      <a:pt x="897588" y="317679"/>
                      <a:pt x="798850" y="321972"/>
                    </a:cubicBezTo>
                    <a:cubicBezTo>
                      <a:pt x="794557" y="334851"/>
                      <a:pt x="788035" y="347191"/>
                      <a:pt x="785971" y="360609"/>
                    </a:cubicBezTo>
                    <a:cubicBezTo>
                      <a:pt x="779411" y="403251"/>
                      <a:pt x="787836" y="448852"/>
                      <a:pt x="773092" y="489398"/>
                    </a:cubicBezTo>
                    <a:cubicBezTo>
                      <a:pt x="768453" y="502156"/>
                      <a:pt x="747980" y="501101"/>
                      <a:pt x="734456" y="502277"/>
                    </a:cubicBezTo>
                    <a:cubicBezTo>
                      <a:pt x="648813" y="509724"/>
                      <a:pt x="562737" y="510862"/>
                      <a:pt x="476878" y="515155"/>
                    </a:cubicBezTo>
                    <a:cubicBezTo>
                      <a:pt x="440573" y="527257"/>
                      <a:pt x="421531" y="527205"/>
                      <a:pt x="399605" y="566671"/>
                    </a:cubicBezTo>
                    <a:cubicBezTo>
                      <a:pt x="386419" y="590405"/>
                      <a:pt x="373847" y="643944"/>
                      <a:pt x="373847" y="643944"/>
                    </a:cubicBezTo>
                    <a:cubicBezTo>
                      <a:pt x="369554" y="691167"/>
                      <a:pt x="370903" y="739247"/>
                      <a:pt x="360968" y="785612"/>
                    </a:cubicBezTo>
                    <a:cubicBezTo>
                      <a:pt x="357725" y="800747"/>
                      <a:pt x="346859" y="814056"/>
                      <a:pt x="335211" y="824248"/>
                    </a:cubicBezTo>
                    <a:cubicBezTo>
                      <a:pt x="140679" y="994465"/>
                      <a:pt x="370337" y="775075"/>
                      <a:pt x="180664" y="901522"/>
                    </a:cubicBezTo>
                    <a:cubicBezTo>
                      <a:pt x="130732" y="934809"/>
                      <a:pt x="156712" y="922384"/>
                      <a:pt x="103391" y="940158"/>
                    </a:cubicBezTo>
                    <a:cubicBezTo>
                      <a:pt x="72036" y="1034223"/>
                      <a:pt x="84218" y="991091"/>
                      <a:pt x="64754" y="1068947"/>
                    </a:cubicBezTo>
                    <a:cubicBezTo>
                      <a:pt x="101707" y="1475426"/>
                      <a:pt x="0" y="875403"/>
                      <a:pt x="348090" y="1223493"/>
                    </a:cubicBezTo>
                    <a:cubicBezTo>
                      <a:pt x="411910" y="1287313"/>
                      <a:pt x="353473" y="1404007"/>
                      <a:pt x="360968" y="1493950"/>
                    </a:cubicBezTo>
                    <a:cubicBezTo>
                      <a:pt x="362095" y="1507478"/>
                      <a:pt x="369554" y="1519707"/>
                      <a:pt x="373847" y="1532586"/>
                    </a:cubicBezTo>
                    <a:cubicBezTo>
                      <a:pt x="378140" y="1519707"/>
                      <a:pt x="382997" y="1507003"/>
                      <a:pt x="386726" y="1493950"/>
                    </a:cubicBezTo>
                    <a:cubicBezTo>
                      <a:pt x="391589" y="1476931"/>
                      <a:pt x="392632" y="1458703"/>
                      <a:pt x="399605" y="1442434"/>
                    </a:cubicBezTo>
                    <a:cubicBezTo>
                      <a:pt x="405702" y="1428207"/>
                      <a:pt x="416777" y="1416677"/>
                      <a:pt x="425363" y="1403798"/>
                    </a:cubicBezTo>
                    <a:cubicBezTo>
                      <a:pt x="448856" y="1333320"/>
                      <a:pt x="432611" y="1329339"/>
                      <a:pt x="489757" y="1300767"/>
                    </a:cubicBezTo>
                    <a:cubicBezTo>
                      <a:pt x="501899" y="1294696"/>
                      <a:pt x="515515" y="1292181"/>
                      <a:pt x="528394" y="1287888"/>
                    </a:cubicBezTo>
                    <a:cubicBezTo>
                      <a:pt x="549859" y="1292181"/>
                      <a:pt x="573782" y="1289907"/>
                      <a:pt x="592788" y="1300767"/>
                    </a:cubicBezTo>
                    <a:cubicBezTo>
                      <a:pt x="606227" y="1308446"/>
                      <a:pt x="610867" y="1325964"/>
                      <a:pt x="618546" y="1339403"/>
                    </a:cubicBezTo>
                    <a:cubicBezTo>
                      <a:pt x="648867" y="1392463"/>
                      <a:pt x="648952" y="1404864"/>
                      <a:pt x="670061" y="1468192"/>
                    </a:cubicBezTo>
                    <a:cubicBezTo>
                      <a:pt x="674354" y="1481071"/>
                      <a:pt x="670061" y="1502536"/>
                      <a:pt x="682940" y="1506829"/>
                    </a:cubicBezTo>
                    <a:lnTo>
                      <a:pt x="721577" y="1519708"/>
                    </a:lnTo>
                    <a:cubicBezTo>
                      <a:pt x="785971" y="1515415"/>
                      <a:pt x="851101" y="1517439"/>
                      <a:pt x="914760" y="1506829"/>
                    </a:cubicBezTo>
                    <a:cubicBezTo>
                      <a:pt x="930028" y="1504284"/>
                      <a:pt x="939958" y="1488751"/>
                      <a:pt x="953397" y="1481071"/>
                    </a:cubicBezTo>
                    <a:cubicBezTo>
                      <a:pt x="970066" y="1471546"/>
                      <a:pt x="987740" y="1463899"/>
                      <a:pt x="1004912" y="1455313"/>
                    </a:cubicBezTo>
                    <a:cubicBezTo>
                      <a:pt x="1000619" y="1506829"/>
                      <a:pt x="1007235" y="1560452"/>
                      <a:pt x="992033" y="1609860"/>
                    </a:cubicBezTo>
                    <a:cubicBezTo>
                      <a:pt x="988041" y="1622835"/>
                      <a:pt x="965539" y="1616667"/>
                      <a:pt x="953397" y="1622738"/>
                    </a:cubicBezTo>
                    <a:cubicBezTo>
                      <a:pt x="869131" y="1664871"/>
                      <a:pt x="961564" y="1630171"/>
                      <a:pt x="876123" y="1687133"/>
                    </a:cubicBezTo>
                    <a:cubicBezTo>
                      <a:pt x="864828" y="1694663"/>
                      <a:pt x="850366" y="1695719"/>
                      <a:pt x="837487" y="1700012"/>
                    </a:cubicBezTo>
                    <a:cubicBezTo>
                      <a:pt x="827464" y="1710034"/>
                      <a:pt x="775333" y="1757112"/>
                      <a:pt x="773092" y="1777285"/>
                    </a:cubicBezTo>
                    <a:cubicBezTo>
                      <a:pt x="770208" y="1803238"/>
                      <a:pt x="762047" y="1844091"/>
                      <a:pt x="785971" y="1854558"/>
                    </a:cubicBezTo>
                    <a:cubicBezTo>
                      <a:pt x="845097" y="1880426"/>
                      <a:pt x="914760" y="1863144"/>
                      <a:pt x="979154" y="1867437"/>
                    </a:cubicBezTo>
                    <a:cubicBezTo>
                      <a:pt x="1004607" y="1875921"/>
                      <a:pt x="1038270" y="1883377"/>
                      <a:pt x="1056428" y="1906074"/>
                    </a:cubicBezTo>
                    <a:cubicBezTo>
                      <a:pt x="1064909" y="1916674"/>
                      <a:pt x="1063236" y="1932568"/>
                      <a:pt x="1069307" y="1944710"/>
                    </a:cubicBezTo>
                    <a:cubicBezTo>
                      <a:pt x="1076229" y="1958554"/>
                      <a:pt x="1088778" y="1969203"/>
                      <a:pt x="1095064" y="1983347"/>
                    </a:cubicBezTo>
                    <a:cubicBezTo>
                      <a:pt x="1095066" y="1983352"/>
                      <a:pt x="1127261" y="2079936"/>
                      <a:pt x="1133701" y="2099257"/>
                    </a:cubicBezTo>
                    <a:cubicBezTo>
                      <a:pt x="1137994" y="2112136"/>
                      <a:pt x="1139050" y="2126598"/>
                      <a:pt x="1146580" y="2137893"/>
                    </a:cubicBezTo>
                    <a:lnTo>
                      <a:pt x="1172338" y="2176530"/>
                    </a:lnTo>
                    <a:cubicBezTo>
                      <a:pt x="1182813" y="2207956"/>
                      <a:pt x="1186006" y="2228836"/>
                      <a:pt x="1210974" y="2253803"/>
                    </a:cubicBezTo>
                    <a:cubicBezTo>
                      <a:pt x="1221919" y="2264748"/>
                      <a:pt x="1236732" y="2270975"/>
                      <a:pt x="1249611" y="2279561"/>
                    </a:cubicBezTo>
                    <a:cubicBezTo>
                      <a:pt x="1282839" y="2274814"/>
                      <a:pt x="1342432" y="2271786"/>
                      <a:pt x="1378399" y="2253803"/>
                    </a:cubicBezTo>
                    <a:cubicBezTo>
                      <a:pt x="1478261" y="2203873"/>
                      <a:pt x="1358561" y="2247538"/>
                      <a:pt x="1455673" y="2215167"/>
                    </a:cubicBezTo>
                    <a:cubicBezTo>
                      <a:pt x="1432798" y="2100793"/>
                      <a:pt x="1423259" y="2081024"/>
                      <a:pt x="1455673" y="1918953"/>
                    </a:cubicBezTo>
                    <a:cubicBezTo>
                      <a:pt x="1458709" y="1903775"/>
                      <a:pt x="1481430" y="1901781"/>
                      <a:pt x="1494309" y="1893195"/>
                    </a:cubicBezTo>
                    <a:cubicBezTo>
                      <a:pt x="1608226" y="1921674"/>
                      <a:pt x="1583595" y="1920917"/>
                      <a:pt x="1777645" y="1893195"/>
                    </a:cubicBezTo>
                    <a:cubicBezTo>
                      <a:pt x="1792968" y="1891006"/>
                      <a:pt x="1802842" y="1875116"/>
                      <a:pt x="1816281" y="1867437"/>
                    </a:cubicBezTo>
                    <a:cubicBezTo>
                      <a:pt x="1930673" y="1802069"/>
                      <a:pt x="1812293" y="1878681"/>
                      <a:pt x="1906433" y="1815922"/>
                    </a:cubicBezTo>
                    <a:cubicBezTo>
                      <a:pt x="1910726" y="1803043"/>
                      <a:pt x="1910831" y="1787886"/>
                      <a:pt x="1919312" y="1777285"/>
                    </a:cubicBezTo>
                    <a:cubicBezTo>
                      <a:pt x="1928981" y="1765198"/>
                      <a:pt x="1946058" y="1761436"/>
                      <a:pt x="1957949" y="1751527"/>
                    </a:cubicBezTo>
                    <a:cubicBezTo>
                      <a:pt x="1971941" y="1739867"/>
                      <a:pt x="1984925" y="1726883"/>
                      <a:pt x="1996585" y="1712891"/>
                    </a:cubicBezTo>
                    <a:cubicBezTo>
                      <a:pt x="2015606" y="1690065"/>
                      <a:pt x="2036986" y="1648673"/>
                      <a:pt x="2048101" y="1622738"/>
                    </a:cubicBezTo>
                    <a:cubicBezTo>
                      <a:pt x="2053449" y="1610260"/>
                      <a:pt x="2054387" y="1595969"/>
                      <a:pt x="2060980" y="1584102"/>
                    </a:cubicBezTo>
                    <a:cubicBezTo>
                      <a:pt x="2076014" y="1557041"/>
                      <a:pt x="2112495" y="1506829"/>
                      <a:pt x="2112495" y="1506829"/>
                    </a:cubicBezTo>
                    <a:cubicBezTo>
                      <a:pt x="2125374" y="1511122"/>
                      <a:pt x="2142441" y="1509279"/>
                      <a:pt x="2151132" y="1519708"/>
                    </a:cubicBezTo>
                    <a:cubicBezTo>
                      <a:pt x="2165932" y="1537468"/>
                      <a:pt x="2169579" y="1562170"/>
                      <a:pt x="2176890" y="1584102"/>
                    </a:cubicBezTo>
                    <a:cubicBezTo>
                      <a:pt x="2190370" y="1624541"/>
                      <a:pt x="2186250" y="1652002"/>
                      <a:pt x="2215526" y="1687133"/>
                    </a:cubicBezTo>
                    <a:cubicBezTo>
                      <a:pt x="2225435" y="1699024"/>
                      <a:pt x="2242272" y="1702982"/>
                      <a:pt x="2254163" y="1712891"/>
                    </a:cubicBezTo>
                    <a:cubicBezTo>
                      <a:pt x="2278577" y="1733236"/>
                      <a:pt x="2304084" y="1761219"/>
                      <a:pt x="2318557" y="1790164"/>
                    </a:cubicBezTo>
                    <a:cubicBezTo>
                      <a:pt x="2324628" y="1802306"/>
                      <a:pt x="2327143" y="1815921"/>
                      <a:pt x="2331436" y="1828800"/>
                    </a:cubicBezTo>
                    <a:cubicBezTo>
                      <a:pt x="2335729" y="1901780"/>
                      <a:pt x="2325079" y="1977211"/>
                      <a:pt x="2344315" y="2047741"/>
                    </a:cubicBezTo>
                    <a:cubicBezTo>
                      <a:pt x="2351459" y="2073935"/>
                      <a:pt x="2361487" y="1996226"/>
                      <a:pt x="2370073" y="1970468"/>
                    </a:cubicBezTo>
                    <a:cubicBezTo>
                      <a:pt x="2374366" y="1957589"/>
                      <a:pt x="2379660" y="1945001"/>
                      <a:pt x="2382952" y="1931831"/>
                    </a:cubicBezTo>
                    <a:cubicBezTo>
                      <a:pt x="2387245" y="1914659"/>
                      <a:pt x="2388858" y="1896585"/>
                      <a:pt x="2395830" y="1880316"/>
                    </a:cubicBezTo>
                    <a:cubicBezTo>
                      <a:pt x="2401927" y="1866089"/>
                      <a:pt x="2414666" y="1855523"/>
                      <a:pt x="2421588" y="1841679"/>
                    </a:cubicBezTo>
                    <a:cubicBezTo>
                      <a:pt x="2430662" y="1823531"/>
                      <a:pt x="2452794" y="1764658"/>
                      <a:pt x="2460225" y="1738648"/>
                    </a:cubicBezTo>
                    <a:cubicBezTo>
                      <a:pt x="2465088" y="1721629"/>
                      <a:pt x="2468241" y="1704152"/>
                      <a:pt x="2473104" y="1687133"/>
                    </a:cubicBezTo>
                    <a:cubicBezTo>
                      <a:pt x="2476834" y="1674080"/>
                      <a:pt x="2482254" y="1661549"/>
                      <a:pt x="2485983" y="1648496"/>
                    </a:cubicBezTo>
                    <a:cubicBezTo>
                      <a:pt x="2490845" y="1631477"/>
                      <a:pt x="2493656" y="1613898"/>
                      <a:pt x="2498861" y="1596981"/>
                    </a:cubicBezTo>
                    <a:cubicBezTo>
                      <a:pt x="2510838" y="1558055"/>
                      <a:pt x="2527620" y="1520582"/>
                      <a:pt x="2537498" y="1481071"/>
                    </a:cubicBezTo>
                    <a:cubicBezTo>
                      <a:pt x="2544698" y="1452273"/>
                      <a:pt x="2563592" y="1371096"/>
                      <a:pt x="2576135" y="1352282"/>
                    </a:cubicBezTo>
                    <a:lnTo>
                      <a:pt x="2601892" y="1313646"/>
                    </a:lnTo>
                    <a:cubicBezTo>
                      <a:pt x="2606185" y="1296474"/>
                      <a:pt x="2605989" y="1277498"/>
                      <a:pt x="2614771" y="1262130"/>
                    </a:cubicBezTo>
                    <a:cubicBezTo>
                      <a:pt x="2623808" y="1246316"/>
                      <a:pt x="2641748" y="1237485"/>
                      <a:pt x="2653408" y="1223493"/>
                    </a:cubicBezTo>
                    <a:cubicBezTo>
                      <a:pt x="2663317" y="1211602"/>
                      <a:pt x="2669257" y="1196748"/>
                      <a:pt x="2679166" y="1184857"/>
                    </a:cubicBezTo>
                    <a:cubicBezTo>
                      <a:pt x="2710156" y="1147669"/>
                      <a:pt x="2718447" y="1145790"/>
                      <a:pt x="2756439" y="1120462"/>
                    </a:cubicBezTo>
                    <a:cubicBezTo>
                      <a:pt x="2765025" y="1137634"/>
                      <a:pt x="2775456" y="1154002"/>
                      <a:pt x="2782197" y="1171978"/>
                    </a:cubicBezTo>
                    <a:cubicBezTo>
                      <a:pt x="2796195" y="1209306"/>
                      <a:pt x="2799859" y="1264338"/>
                      <a:pt x="2807954" y="1300767"/>
                    </a:cubicBezTo>
                    <a:cubicBezTo>
                      <a:pt x="2810899" y="1314019"/>
                      <a:pt x="2816540" y="1326524"/>
                      <a:pt x="2820833" y="1339403"/>
                    </a:cubicBezTo>
                    <a:cubicBezTo>
                      <a:pt x="2825126" y="1455313"/>
                      <a:pt x="2827278" y="1571322"/>
                      <a:pt x="2833712" y="1687133"/>
                    </a:cubicBezTo>
                    <a:cubicBezTo>
                      <a:pt x="2835868" y="1725948"/>
                      <a:pt x="2832153" y="1766949"/>
                      <a:pt x="2846591" y="1803043"/>
                    </a:cubicBezTo>
                    <a:cubicBezTo>
                      <a:pt x="2853165" y="1819477"/>
                      <a:pt x="2850688" y="1766895"/>
                      <a:pt x="2859470" y="1751527"/>
                    </a:cubicBezTo>
                    <a:cubicBezTo>
                      <a:pt x="2868506" y="1735713"/>
                      <a:pt x="2886447" y="1726883"/>
                      <a:pt x="2898107" y="1712891"/>
                    </a:cubicBezTo>
                    <a:cubicBezTo>
                      <a:pt x="2925816" y="1679640"/>
                      <a:pt x="2934353" y="1651851"/>
                      <a:pt x="2949622" y="1609860"/>
                    </a:cubicBezTo>
                    <a:cubicBezTo>
                      <a:pt x="3015759" y="1427984"/>
                      <a:pt x="2937140" y="1628186"/>
                      <a:pt x="3001138" y="1468192"/>
                    </a:cubicBezTo>
                    <a:cubicBezTo>
                      <a:pt x="3005431" y="1360868"/>
                      <a:pt x="2996358" y="1252168"/>
                      <a:pt x="3014016" y="1146220"/>
                    </a:cubicBezTo>
                    <a:cubicBezTo>
                      <a:pt x="3016248" y="1132829"/>
                      <a:pt x="3041357" y="1151569"/>
                      <a:pt x="3052653" y="1159099"/>
                    </a:cubicBezTo>
                    <a:cubicBezTo>
                      <a:pt x="3067808" y="1169202"/>
                      <a:pt x="3079630" y="1183744"/>
                      <a:pt x="3091290" y="1197736"/>
                    </a:cubicBezTo>
                    <a:cubicBezTo>
                      <a:pt x="3101199" y="1209627"/>
                      <a:pt x="3110125" y="1222528"/>
                      <a:pt x="3117047" y="1236372"/>
                    </a:cubicBezTo>
                    <a:cubicBezTo>
                      <a:pt x="3123118" y="1248514"/>
                      <a:pt x="3125159" y="1262298"/>
                      <a:pt x="3129926" y="1275009"/>
                    </a:cubicBezTo>
                    <a:cubicBezTo>
                      <a:pt x="3140995" y="1304525"/>
                      <a:pt x="3156544" y="1353142"/>
                      <a:pt x="3181442" y="1378040"/>
                    </a:cubicBezTo>
                    <a:cubicBezTo>
                      <a:pt x="3192387" y="1388985"/>
                      <a:pt x="3207199" y="1395212"/>
                      <a:pt x="3220078" y="1403798"/>
                    </a:cubicBezTo>
                    <a:cubicBezTo>
                      <a:pt x="3245836" y="1399505"/>
                      <a:pt x="3274679" y="1403875"/>
                      <a:pt x="3297352" y="1390919"/>
                    </a:cubicBezTo>
                    <a:cubicBezTo>
                      <a:pt x="3309139" y="1384184"/>
                      <a:pt x="3310230" y="1365858"/>
                      <a:pt x="3310230" y="1352282"/>
                    </a:cubicBezTo>
                    <a:cubicBezTo>
                      <a:pt x="3310230" y="1334582"/>
                      <a:pt x="3301192" y="1318046"/>
                      <a:pt x="3297352" y="1300767"/>
                    </a:cubicBezTo>
                    <a:cubicBezTo>
                      <a:pt x="3292604" y="1279398"/>
                      <a:pt x="3288766" y="1257837"/>
                      <a:pt x="3284473" y="1236372"/>
                    </a:cubicBezTo>
                    <a:cubicBezTo>
                      <a:pt x="3288766" y="1154806"/>
                      <a:pt x="3257989" y="1063242"/>
                      <a:pt x="3297352" y="991674"/>
                    </a:cubicBezTo>
                    <a:cubicBezTo>
                      <a:pt x="3318144" y="953871"/>
                      <a:pt x="3383430" y="984896"/>
                      <a:pt x="3426140" y="978795"/>
                    </a:cubicBezTo>
                    <a:cubicBezTo>
                      <a:pt x="3443663" y="976292"/>
                      <a:pt x="3460241" y="969082"/>
                      <a:pt x="3477656" y="965916"/>
                    </a:cubicBezTo>
                    <a:cubicBezTo>
                      <a:pt x="3507522" y="960486"/>
                      <a:pt x="3537757" y="957330"/>
                      <a:pt x="3567808" y="953037"/>
                    </a:cubicBezTo>
                    <a:cubicBezTo>
                      <a:pt x="3576394" y="978795"/>
                      <a:pt x="3592210" y="1003193"/>
                      <a:pt x="3593566" y="1030310"/>
                    </a:cubicBezTo>
                    <a:cubicBezTo>
                      <a:pt x="3607218" y="1303347"/>
                      <a:pt x="3534917" y="1240201"/>
                      <a:pt x="3645081" y="1313646"/>
                    </a:cubicBezTo>
                    <a:cubicBezTo>
                      <a:pt x="3688011" y="1305060"/>
                      <a:pt x="3734712" y="1307467"/>
                      <a:pt x="3773870" y="1287888"/>
                    </a:cubicBezTo>
                    <a:cubicBezTo>
                      <a:pt x="3791042" y="1279302"/>
                      <a:pt x="3809763" y="1273289"/>
                      <a:pt x="3825385" y="1262130"/>
                    </a:cubicBezTo>
                    <a:cubicBezTo>
                      <a:pt x="3909794" y="1201837"/>
                      <a:pt x="3819781" y="1238239"/>
                      <a:pt x="3902659" y="1210615"/>
                    </a:cubicBezTo>
                    <a:cubicBezTo>
                      <a:pt x="3906952" y="1197736"/>
                      <a:pt x="3915538" y="1185554"/>
                      <a:pt x="3915538" y="1171978"/>
                    </a:cubicBezTo>
                    <a:cubicBezTo>
                      <a:pt x="3915538" y="1113875"/>
                      <a:pt x="3903061" y="1102550"/>
                      <a:pt x="3889780" y="1056068"/>
                    </a:cubicBezTo>
                    <a:cubicBezTo>
                      <a:pt x="3884917" y="1039049"/>
                      <a:pt x="3881764" y="1021572"/>
                      <a:pt x="3876901" y="1004553"/>
                    </a:cubicBezTo>
                    <a:cubicBezTo>
                      <a:pt x="3873171" y="991500"/>
                      <a:pt x="3867752" y="978969"/>
                      <a:pt x="3864022" y="965916"/>
                    </a:cubicBezTo>
                    <a:cubicBezTo>
                      <a:pt x="3859159" y="948897"/>
                      <a:pt x="3862200" y="928222"/>
                      <a:pt x="3851143" y="914400"/>
                    </a:cubicBezTo>
                    <a:cubicBezTo>
                      <a:pt x="3842663" y="903800"/>
                      <a:pt x="3825386" y="905815"/>
                      <a:pt x="3812507" y="901522"/>
                    </a:cubicBezTo>
                    <a:cubicBezTo>
                      <a:pt x="3762385" y="826339"/>
                      <a:pt x="3818399" y="891589"/>
                      <a:pt x="3735233" y="850006"/>
                    </a:cubicBezTo>
                    <a:cubicBezTo>
                      <a:pt x="3716034" y="840407"/>
                      <a:pt x="3701185" y="823845"/>
                      <a:pt x="3683718" y="811369"/>
                    </a:cubicBezTo>
                    <a:cubicBezTo>
                      <a:pt x="3671123" y="802372"/>
                      <a:pt x="3657960" y="794198"/>
                      <a:pt x="3645081" y="785612"/>
                    </a:cubicBezTo>
                    <a:cubicBezTo>
                      <a:pt x="3571259" y="674878"/>
                      <a:pt x="3659768" y="814985"/>
                      <a:pt x="3606445" y="708338"/>
                    </a:cubicBezTo>
                    <a:cubicBezTo>
                      <a:pt x="3599523" y="694494"/>
                      <a:pt x="3589273" y="682581"/>
                      <a:pt x="3580687" y="669702"/>
                    </a:cubicBezTo>
                    <a:lnTo>
                      <a:pt x="3529171" y="515155"/>
                    </a:lnTo>
                    <a:cubicBezTo>
                      <a:pt x="3524878" y="502276"/>
                      <a:pt x="3523822" y="487815"/>
                      <a:pt x="3516292" y="476519"/>
                    </a:cubicBezTo>
                    <a:cubicBezTo>
                      <a:pt x="3507706" y="463640"/>
                      <a:pt x="3497457" y="451726"/>
                      <a:pt x="3490535" y="437882"/>
                    </a:cubicBezTo>
                    <a:cubicBezTo>
                      <a:pt x="3474981" y="406775"/>
                      <a:pt x="3482655" y="385214"/>
                      <a:pt x="3451898" y="360609"/>
                    </a:cubicBezTo>
                    <a:cubicBezTo>
                      <a:pt x="3441297" y="352128"/>
                      <a:pt x="3426140" y="352023"/>
                      <a:pt x="3413261" y="347730"/>
                    </a:cubicBezTo>
                    <a:cubicBezTo>
                      <a:pt x="3400382" y="339144"/>
                      <a:pt x="3388469" y="328894"/>
                      <a:pt x="3374625" y="321972"/>
                    </a:cubicBezTo>
                    <a:cubicBezTo>
                      <a:pt x="3310290" y="289804"/>
                      <a:pt x="3148829" y="297396"/>
                      <a:pt x="3129926" y="296215"/>
                    </a:cubicBezTo>
                    <a:cubicBezTo>
                      <a:pt x="3005693" y="321060"/>
                      <a:pt x="3115326" y="290635"/>
                      <a:pt x="3026895" y="334851"/>
                    </a:cubicBezTo>
                    <a:cubicBezTo>
                      <a:pt x="3014753" y="340922"/>
                      <a:pt x="2988259" y="347730"/>
                      <a:pt x="2988259" y="347730"/>
                    </a:cubicBezTo>
                    <a:lnTo>
                      <a:pt x="2988259" y="347730"/>
                    </a:lnTo>
                    <a:lnTo>
                      <a:pt x="2859470" y="399246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 descr="lupa.gif"/>
              <p:cNvPicPr>
                <a:picLocks noChangeAspect="1"/>
              </p:cNvPicPr>
              <p:nvPr/>
            </p:nvPicPr>
            <p:blipFill>
              <a:blip r:embed="rId5" cstate="email"/>
              <a:srcRect l="3339" t="3615" r="17638" b="32701"/>
              <a:stretch>
                <a:fillRect/>
              </a:stretch>
            </p:blipFill>
            <p:spPr>
              <a:xfrm>
                <a:off x="3508925" y="1357298"/>
                <a:ext cx="5287017" cy="5500702"/>
              </a:xfrm>
              <a:prstGeom prst="rect">
                <a:avLst/>
              </a:prstGeom>
            </p:spPr>
          </p:pic>
        </p:grpSp>
        <p:grpSp>
          <p:nvGrpSpPr>
            <p:cNvPr id="16" name="Группа 14"/>
            <p:cNvGrpSpPr/>
            <p:nvPr/>
          </p:nvGrpSpPr>
          <p:grpSpPr>
            <a:xfrm>
              <a:off x="4572000" y="2285992"/>
              <a:ext cx="3571900" cy="3429024"/>
              <a:chOff x="357158" y="214290"/>
              <a:chExt cx="2786082" cy="2587076"/>
            </a:xfrm>
          </p:grpSpPr>
          <p:pic>
            <p:nvPicPr>
              <p:cNvPr id="17" name="Picture 6" descr="map00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158" y="214290"/>
                <a:ext cx="2786082" cy="2587076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8" name="Полилиния 17"/>
              <p:cNvSpPr/>
              <p:nvPr/>
            </p:nvSpPr>
            <p:spPr>
              <a:xfrm>
                <a:off x="1133341" y="1237957"/>
                <a:ext cx="1700011" cy="1131756"/>
              </a:xfrm>
              <a:custGeom>
                <a:avLst/>
                <a:gdLst>
                  <a:gd name="connsiteX0" fmla="*/ 1700011 w 1700011"/>
                  <a:gd name="connsiteY0" fmla="*/ 680995 h 1131756"/>
                  <a:gd name="connsiteX1" fmla="*/ 1700011 w 1700011"/>
                  <a:gd name="connsiteY1" fmla="*/ 680995 h 1131756"/>
                  <a:gd name="connsiteX2" fmla="*/ 1596980 w 1700011"/>
                  <a:gd name="connsiteY2" fmla="*/ 732511 h 1131756"/>
                  <a:gd name="connsiteX3" fmla="*/ 1506828 w 1700011"/>
                  <a:gd name="connsiteY3" fmla="*/ 758268 h 1131756"/>
                  <a:gd name="connsiteX4" fmla="*/ 1468191 w 1700011"/>
                  <a:gd name="connsiteY4" fmla="*/ 796905 h 1131756"/>
                  <a:gd name="connsiteX5" fmla="*/ 1429555 w 1700011"/>
                  <a:gd name="connsiteY5" fmla="*/ 809784 h 1131756"/>
                  <a:gd name="connsiteX6" fmla="*/ 1390918 w 1700011"/>
                  <a:gd name="connsiteY6" fmla="*/ 835542 h 1131756"/>
                  <a:gd name="connsiteX7" fmla="*/ 1352282 w 1700011"/>
                  <a:gd name="connsiteY7" fmla="*/ 848420 h 1131756"/>
                  <a:gd name="connsiteX8" fmla="*/ 1262129 w 1700011"/>
                  <a:gd name="connsiteY8" fmla="*/ 899936 h 1131756"/>
                  <a:gd name="connsiteX9" fmla="*/ 1133341 w 1700011"/>
                  <a:gd name="connsiteY9" fmla="*/ 951451 h 1131756"/>
                  <a:gd name="connsiteX10" fmla="*/ 1056067 w 1700011"/>
                  <a:gd name="connsiteY10" fmla="*/ 990088 h 1131756"/>
                  <a:gd name="connsiteX11" fmla="*/ 978794 w 1700011"/>
                  <a:gd name="connsiteY11" fmla="*/ 1015846 h 1131756"/>
                  <a:gd name="connsiteX12" fmla="*/ 940158 w 1700011"/>
                  <a:gd name="connsiteY12" fmla="*/ 1041604 h 1131756"/>
                  <a:gd name="connsiteX13" fmla="*/ 862884 w 1700011"/>
                  <a:gd name="connsiteY13" fmla="*/ 1067361 h 1131756"/>
                  <a:gd name="connsiteX14" fmla="*/ 746974 w 1700011"/>
                  <a:gd name="connsiteY14" fmla="*/ 1118877 h 1131756"/>
                  <a:gd name="connsiteX15" fmla="*/ 708338 w 1700011"/>
                  <a:gd name="connsiteY15" fmla="*/ 1131756 h 1131756"/>
                  <a:gd name="connsiteX16" fmla="*/ 618186 w 1700011"/>
                  <a:gd name="connsiteY16" fmla="*/ 1118877 h 1131756"/>
                  <a:gd name="connsiteX17" fmla="*/ 579549 w 1700011"/>
                  <a:gd name="connsiteY17" fmla="*/ 1105998 h 1131756"/>
                  <a:gd name="connsiteX18" fmla="*/ 553791 w 1700011"/>
                  <a:gd name="connsiteY18" fmla="*/ 1067361 h 1131756"/>
                  <a:gd name="connsiteX19" fmla="*/ 476518 w 1700011"/>
                  <a:gd name="connsiteY19" fmla="*/ 1028725 h 1131756"/>
                  <a:gd name="connsiteX20" fmla="*/ 450760 w 1700011"/>
                  <a:gd name="connsiteY20" fmla="*/ 990088 h 1131756"/>
                  <a:gd name="connsiteX21" fmla="*/ 437882 w 1700011"/>
                  <a:gd name="connsiteY21" fmla="*/ 938573 h 1131756"/>
                  <a:gd name="connsiteX22" fmla="*/ 399245 w 1700011"/>
                  <a:gd name="connsiteY22" fmla="*/ 912815 h 1131756"/>
                  <a:gd name="connsiteX23" fmla="*/ 360608 w 1700011"/>
                  <a:gd name="connsiteY23" fmla="*/ 796905 h 1131756"/>
                  <a:gd name="connsiteX24" fmla="*/ 347729 w 1700011"/>
                  <a:gd name="connsiteY24" fmla="*/ 758268 h 1131756"/>
                  <a:gd name="connsiteX25" fmla="*/ 296214 w 1700011"/>
                  <a:gd name="connsiteY25" fmla="*/ 680995 h 1131756"/>
                  <a:gd name="connsiteX26" fmla="*/ 257577 w 1700011"/>
                  <a:gd name="connsiteY26" fmla="*/ 590843 h 1131756"/>
                  <a:gd name="connsiteX27" fmla="*/ 206062 w 1700011"/>
                  <a:gd name="connsiteY27" fmla="*/ 513570 h 1131756"/>
                  <a:gd name="connsiteX28" fmla="*/ 180304 w 1700011"/>
                  <a:gd name="connsiteY28" fmla="*/ 474933 h 1131756"/>
                  <a:gd name="connsiteX29" fmla="*/ 141667 w 1700011"/>
                  <a:gd name="connsiteY29" fmla="*/ 449175 h 1131756"/>
                  <a:gd name="connsiteX30" fmla="*/ 90152 w 1700011"/>
                  <a:gd name="connsiteY30" fmla="*/ 371902 h 1131756"/>
                  <a:gd name="connsiteX31" fmla="*/ 64394 w 1700011"/>
                  <a:gd name="connsiteY31" fmla="*/ 333266 h 1131756"/>
                  <a:gd name="connsiteX32" fmla="*/ 51515 w 1700011"/>
                  <a:gd name="connsiteY32" fmla="*/ 294629 h 1131756"/>
                  <a:gd name="connsiteX33" fmla="*/ 12879 w 1700011"/>
                  <a:gd name="connsiteY33" fmla="*/ 268871 h 1131756"/>
                  <a:gd name="connsiteX34" fmla="*/ 0 w 1700011"/>
                  <a:gd name="connsiteY34" fmla="*/ 204477 h 1131756"/>
                  <a:gd name="connsiteX35" fmla="*/ 12879 w 1700011"/>
                  <a:gd name="connsiteY35" fmla="*/ 165840 h 1131756"/>
                  <a:gd name="connsiteX36" fmla="*/ 167425 w 1700011"/>
                  <a:gd name="connsiteY36" fmla="*/ 88567 h 1131756"/>
                  <a:gd name="connsiteX37" fmla="*/ 244698 w 1700011"/>
                  <a:gd name="connsiteY37" fmla="*/ 49930 h 1131756"/>
                  <a:gd name="connsiteX38" fmla="*/ 321972 w 1700011"/>
                  <a:gd name="connsiteY38" fmla="*/ 11294 h 1131756"/>
                  <a:gd name="connsiteX39" fmla="*/ 425003 w 1700011"/>
                  <a:gd name="connsiteY39" fmla="*/ 24173 h 1131756"/>
                  <a:gd name="connsiteX40" fmla="*/ 450760 w 1700011"/>
                  <a:gd name="connsiteY40" fmla="*/ 62809 h 1131756"/>
                  <a:gd name="connsiteX41" fmla="*/ 540913 w 1700011"/>
                  <a:gd name="connsiteY41" fmla="*/ 140082 h 1131756"/>
                  <a:gd name="connsiteX42" fmla="*/ 566670 w 1700011"/>
                  <a:gd name="connsiteY42" fmla="*/ 178719 h 1131756"/>
                  <a:gd name="connsiteX43" fmla="*/ 656822 w 1700011"/>
                  <a:gd name="connsiteY43" fmla="*/ 217356 h 1131756"/>
                  <a:gd name="connsiteX44" fmla="*/ 695459 w 1700011"/>
                  <a:gd name="connsiteY44" fmla="*/ 243113 h 1131756"/>
                  <a:gd name="connsiteX45" fmla="*/ 785611 w 1700011"/>
                  <a:gd name="connsiteY45" fmla="*/ 230235 h 1131756"/>
                  <a:gd name="connsiteX46" fmla="*/ 862884 w 1700011"/>
                  <a:gd name="connsiteY46" fmla="*/ 204477 h 1131756"/>
                  <a:gd name="connsiteX47" fmla="*/ 940158 w 1700011"/>
                  <a:gd name="connsiteY47" fmla="*/ 243113 h 1131756"/>
                  <a:gd name="connsiteX48" fmla="*/ 1017431 w 1700011"/>
                  <a:gd name="connsiteY48" fmla="*/ 268871 h 1131756"/>
                  <a:gd name="connsiteX49" fmla="*/ 1056067 w 1700011"/>
                  <a:gd name="connsiteY49" fmla="*/ 281750 h 1131756"/>
                  <a:gd name="connsiteX50" fmla="*/ 1171977 w 1700011"/>
                  <a:gd name="connsiteY50" fmla="*/ 371902 h 1131756"/>
                  <a:gd name="connsiteX51" fmla="*/ 1262129 w 1700011"/>
                  <a:gd name="connsiteY51" fmla="*/ 487812 h 1131756"/>
                  <a:gd name="connsiteX52" fmla="*/ 1300766 w 1700011"/>
                  <a:gd name="connsiteY52" fmla="*/ 526449 h 1131756"/>
                  <a:gd name="connsiteX53" fmla="*/ 1442434 w 1700011"/>
                  <a:gd name="connsiteY53" fmla="*/ 552206 h 1131756"/>
                  <a:gd name="connsiteX54" fmla="*/ 1532586 w 1700011"/>
                  <a:gd name="connsiteY54" fmla="*/ 590843 h 1131756"/>
                  <a:gd name="connsiteX55" fmla="*/ 1609859 w 1700011"/>
                  <a:gd name="connsiteY55" fmla="*/ 616601 h 1131756"/>
                  <a:gd name="connsiteX56" fmla="*/ 1648496 w 1700011"/>
                  <a:gd name="connsiteY56" fmla="*/ 629480 h 1131756"/>
                  <a:gd name="connsiteX57" fmla="*/ 1687132 w 1700011"/>
                  <a:gd name="connsiteY57" fmla="*/ 655237 h 1131756"/>
                  <a:gd name="connsiteX58" fmla="*/ 1635617 w 1700011"/>
                  <a:gd name="connsiteY58" fmla="*/ 706753 h 1131756"/>
                  <a:gd name="connsiteX59" fmla="*/ 1622738 w 1700011"/>
                  <a:gd name="connsiteY59" fmla="*/ 706753 h 1131756"/>
                  <a:gd name="connsiteX60" fmla="*/ 1622738 w 1700011"/>
                  <a:gd name="connsiteY60" fmla="*/ 706753 h 113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700011" h="1131756">
                    <a:moveTo>
                      <a:pt x="1700011" y="680995"/>
                    </a:moveTo>
                    <a:lnTo>
                      <a:pt x="1700011" y="680995"/>
                    </a:lnTo>
                    <a:cubicBezTo>
                      <a:pt x="1665667" y="698167"/>
                      <a:pt x="1631936" y="716622"/>
                      <a:pt x="1596980" y="732511"/>
                    </a:cubicBezTo>
                    <a:cubicBezTo>
                      <a:pt x="1574403" y="742773"/>
                      <a:pt x="1528680" y="752805"/>
                      <a:pt x="1506828" y="758268"/>
                    </a:cubicBezTo>
                    <a:cubicBezTo>
                      <a:pt x="1493949" y="771147"/>
                      <a:pt x="1483346" y="786802"/>
                      <a:pt x="1468191" y="796905"/>
                    </a:cubicBezTo>
                    <a:cubicBezTo>
                      <a:pt x="1456896" y="804435"/>
                      <a:pt x="1441697" y="803713"/>
                      <a:pt x="1429555" y="809784"/>
                    </a:cubicBezTo>
                    <a:cubicBezTo>
                      <a:pt x="1415711" y="816706"/>
                      <a:pt x="1404763" y="828620"/>
                      <a:pt x="1390918" y="835542"/>
                    </a:cubicBezTo>
                    <a:cubicBezTo>
                      <a:pt x="1378776" y="841613"/>
                      <a:pt x="1364760" y="843073"/>
                      <a:pt x="1352282" y="848420"/>
                    </a:cubicBezTo>
                    <a:cubicBezTo>
                      <a:pt x="1274451" y="881776"/>
                      <a:pt x="1326795" y="862984"/>
                      <a:pt x="1262129" y="899936"/>
                    </a:cubicBezTo>
                    <a:cubicBezTo>
                      <a:pt x="1209066" y="930258"/>
                      <a:pt x="1196673" y="930341"/>
                      <a:pt x="1133341" y="951451"/>
                    </a:cubicBezTo>
                    <a:cubicBezTo>
                      <a:pt x="992444" y="998416"/>
                      <a:pt x="1205851" y="923517"/>
                      <a:pt x="1056067" y="990088"/>
                    </a:cubicBezTo>
                    <a:cubicBezTo>
                      <a:pt x="1031256" y="1001115"/>
                      <a:pt x="978794" y="1015846"/>
                      <a:pt x="978794" y="1015846"/>
                    </a:cubicBezTo>
                    <a:cubicBezTo>
                      <a:pt x="965915" y="1024432"/>
                      <a:pt x="954302" y="1035318"/>
                      <a:pt x="940158" y="1041604"/>
                    </a:cubicBezTo>
                    <a:cubicBezTo>
                      <a:pt x="915347" y="1052631"/>
                      <a:pt x="862884" y="1067361"/>
                      <a:pt x="862884" y="1067361"/>
                    </a:cubicBezTo>
                    <a:cubicBezTo>
                      <a:pt x="801656" y="1108180"/>
                      <a:pt x="838933" y="1088224"/>
                      <a:pt x="746974" y="1118877"/>
                    </a:cubicBezTo>
                    <a:lnTo>
                      <a:pt x="708338" y="1131756"/>
                    </a:lnTo>
                    <a:cubicBezTo>
                      <a:pt x="678287" y="1127463"/>
                      <a:pt x="647952" y="1124830"/>
                      <a:pt x="618186" y="1118877"/>
                    </a:cubicBezTo>
                    <a:cubicBezTo>
                      <a:pt x="604874" y="1116215"/>
                      <a:pt x="590150" y="1114479"/>
                      <a:pt x="579549" y="1105998"/>
                    </a:cubicBezTo>
                    <a:cubicBezTo>
                      <a:pt x="567462" y="1096329"/>
                      <a:pt x="564736" y="1078306"/>
                      <a:pt x="553791" y="1067361"/>
                    </a:cubicBezTo>
                    <a:cubicBezTo>
                      <a:pt x="528826" y="1042396"/>
                      <a:pt x="507941" y="1039199"/>
                      <a:pt x="476518" y="1028725"/>
                    </a:cubicBezTo>
                    <a:cubicBezTo>
                      <a:pt x="467932" y="1015846"/>
                      <a:pt x="456857" y="1004315"/>
                      <a:pt x="450760" y="990088"/>
                    </a:cubicBezTo>
                    <a:cubicBezTo>
                      <a:pt x="443788" y="973819"/>
                      <a:pt x="447700" y="953300"/>
                      <a:pt x="437882" y="938573"/>
                    </a:cubicBezTo>
                    <a:cubicBezTo>
                      <a:pt x="429296" y="925694"/>
                      <a:pt x="412124" y="921401"/>
                      <a:pt x="399245" y="912815"/>
                    </a:cubicBezTo>
                    <a:lnTo>
                      <a:pt x="360608" y="796905"/>
                    </a:lnTo>
                    <a:cubicBezTo>
                      <a:pt x="356315" y="784026"/>
                      <a:pt x="355259" y="769564"/>
                      <a:pt x="347729" y="758268"/>
                    </a:cubicBezTo>
                    <a:cubicBezTo>
                      <a:pt x="330557" y="732510"/>
                      <a:pt x="306003" y="710363"/>
                      <a:pt x="296214" y="680995"/>
                    </a:cubicBezTo>
                    <a:cubicBezTo>
                      <a:pt x="282890" y="641023"/>
                      <a:pt x="281450" y="630631"/>
                      <a:pt x="257577" y="590843"/>
                    </a:cubicBezTo>
                    <a:cubicBezTo>
                      <a:pt x="241650" y="564298"/>
                      <a:pt x="223234" y="539328"/>
                      <a:pt x="206062" y="513570"/>
                    </a:cubicBezTo>
                    <a:cubicBezTo>
                      <a:pt x="197476" y="500691"/>
                      <a:pt x="193183" y="483519"/>
                      <a:pt x="180304" y="474933"/>
                    </a:cubicBezTo>
                    <a:lnTo>
                      <a:pt x="141667" y="449175"/>
                    </a:lnTo>
                    <a:lnTo>
                      <a:pt x="90152" y="371902"/>
                    </a:lnTo>
                    <a:lnTo>
                      <a:pt x="64394" y="333266"/>
                    </a:lnTo>
                    <a:cubicBezTo>
                      <a:pt x="60101" y="320387"/>
                      <a:pt x="59996" y="305230"/>
                      <a:pt x="51515" y="294629"/>
                    </a:cubicBezTo>
                    <a:cubicBezTo>
                      <a:pt x="41846" y="282542"/>
                      <a:pt x="20558" y="282310"/>
                      <a:pt x="12879" y="268871"/>
                    </a:cubicBezTo>
                    <a:cubicBezTo>
                      <a:pt x="2019" y="249865"/>
                      <a:pt x="4293" y="225942"/>
                      <a:pt x="0" y="204477"/>
                    </a:cubicBezTo>
                    <a:cubicBezTo>
                      <a:pt x="4293" y="191598"/>
                      <a:pt x="3280" y="175439"/>
                      <a:pt x="12879" y="165840"/>
                    </a:cubicBezTo>
                    <a:cubicBezTo>
                      <a:pt x="134465" y="44254"/>
                      <a:pt x="41732" y="172362"/>
                      <a:pt x="167425" y="88567"/>
                    </a:cubicBezTo>
                    <a:cubicBezTo>
                      <a:pt x="278145" y="14753"/>
                      <a:pt x="138064" y="103246"/>
                      <a:pt x="244698" y="49930"/>
                    </a:cubicBezTo>
                    <a:cubicBezTo>
                      <a:pt x="344560" y="0"/>
                      <a:pt x="224860" y="43665"/>
                      <a:pt x="321972" y="11294"/>
                    </a:cubicBezTo>
                    <a:cubicBezTo>
                      <a:pt x="356316" y="15587"/>
                      <a:pt x="392868" y="11319"/>
                      <a:pt x="425003" y="24173"/>
                    </a:cubicBezTo>
                    <a:cubicBezTo>
                      <a:pt x="439374" y="29921"/>
                      <a:pt x="440687" y="51057"/>
                      <a:pt x="450760" y="62809"/>
                    </a:cubicBezTo>
                    <a:cubicBezTo>
                      <a:pt x="492402" y="111391"/>
                      <a:pt x="495339" y="109701"/>
                      <a:pt x="540913" y="140082"/>
                    </a:cubicBezTo>
                    <a:cubicBezTo>
                      <a:pt x="549499" y="152961"/>
                      <a:pt x="554779" y="168810"/>
                      <a:pt x="566670" y="178719"/>
                    </a:cubicBezTo>
                    <a:cubicBezTo>
                      <a:pt x="606865" y="212215"/>
                      <a:pt x="616563" y="197227"/>
                      <a:pt x="656822" y="217356"/>
                    </a:cubicBezTo>
                    <a:cubicBezTo>
                      <a:pt x="670666" y="224278"/>
                      <a:pt x="682580" y="234527"/>
                      <a:pt x="695459" y="243113"/>
                    </a:cubicBezTo>
                    <a:cubicBezTo>
                      <a:pt x="725510" y="238820"/>
                      <a:pt x="756033" y="237061"/>
                      <a:pt x="785611" y="230235"/>
                    </a:cubicBezTo>
                    <a:cubicBezTo>
                      <a:pt x="812067" y="224130"/>
                      <a:pt x="862884" y="204477"/>
                      <a:pt x="862884" y="204477"/>
                    </a:cubicBezTo>
                    <a:cubicBezTo>
                      <a:pt x="1003790" y="251446"/>
                      <a:pt x="790365" y="176539"/>
                      <a:pt x="940158" y="243113"/>
                    </a:cubicBezTo>
                    <a:cubicBezTo>
                      <a:pt x="964969" y="254140"/>
                      <a:pt x="991673" y="260285"/>
                      <a:pt x="1017431" y="268871"/>
                    </a:cubicBezTo>
                    <a:cubicBezTo>
                      <a:pt x="1030310" y="273164"/>
                      <a:pt x="1044772" y="274220"/>
                      <a:pt x="1056067" y="281750"/>
                    </a:cubicBezTo>
                    <a:cubicBezTo>
                      <a:pt x="1148495" y="343369"/>
                      <a:pt x="1111451" y="311376"/>
                      <a:pt x="1171977" y="371902"/>
                    </a:cubicBezTo>
                    <a:cubicBezTo>
                      <a:pt x="1196375" y="445097"/>
                      <a:pt x="1175257" y="400940"/>
                      <a:pt x="1262129" y="487812"/>
                    </a:cubicBezTo>
                    <a:cubicBezTo>
                      <a:pt x="1275008" y="500691"/>
                      <a:pt x="1282735" y="523873"/>
                      <a:pt x="1300766" y="526449"/>
                    </a:cubicBezTo>
                    <a:cubicBezTo>
                      <a:pt x="1373714" y="536870"/>
                      <a:pt x="1381718" y="534859"/>
                      <a:pt x="1442434" y="552206"/>
                    </a:cubicBezTo>
                    <a:cubicBezTo>
                      <a:pt x="1514971" y="572930"/>
                      <a:pt x="1446742" y="556505"/>
                      <a:pt x="1532586" y="590843"/>
                    </a:cubicBezTo>
                    <a:cubicBezTo>
                      <a:pt x="1557795" y="600927"/>
                      <a:pt x="1584101" y="608015"/>
                      <a:pt x="1609859" y="616601"/>
                    </a:cubicBezTo>
                    <a:cubicBezTo>
                      <a:pt x="1622738" y="620894"/>
                      <a:pt x="1637200" y="621950"/>
                      <a:pt x="1648496" y="629480"/>
                    </a:cubicBezTo>
                    <a:lnTo>
                      <a:pt x="1687132" y="655237"/>
                    </a:lnTo>
                    <a:cubicBezTo>
                      <a:pt x="1671521" y="702069"/>
                      <a:pt x="1685571" y="694264"/>
                      <a:pt x="1635617" y="706753"/>
                    </a:cubicBezTo>
                    <a:cubicBezTo>
                      <a:pt x="1631452" y="707794"/>
                      <a:pt x="1627031" y="706753"/>
                      <a:pt x="1622738" y="706753"/>
                    </a:cubicBezTo>
                    <a:lnTo>
                      <a:pt x="1622738" y="706753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1907704" y="1928778"/>
            <a:ext cx="4295675" cy="4929222"/>
            <a:chOff x="4214810" y="1928778"/>
            <a:chExt cx="4295675" cy="4929222"/>
          </a:xfrm>
        </p:grpSpPr>
        <p:pic>
          <p:nvPicPr>
            <p:cNvPr id="22" name="Рисунок 21" descr="lupa.gif"/>
            <p:cNvPicPr>
              <a:picLocks noChangeAspect="1"/>
            </p:cNvPicPr>
            <p:nvPr/>
          </p:nvPicPr>
          <p:blipFill>
            <a:blip r:embed="rId5" cstate="email"/>
            <a:srcRect l="3339" t="3615" r="17638" b="32701"/>
            <a:stretch>
              <a:fillRect/>
            </a:stretch>
          </p:blipFill>
          <p:spPr>
            <a:xfrm>
              <a:off x="4214810" y="1928778"/>
              <a:ext cx="4295675" cy="4929222"/>
            </a:xfrm>
            <a:prstGeom prst="rect">
              <a:avLst/>
            </a:prstGeom>
          </p:spPr>
        </p:pic>
        <p:grpSp>
          <p:nvGrpSpPr>
            <p:cNvPr id="23" name="Группа 16"/>
            <p:cNvGrpSpPr/>
            <p:nvPr/>
          </p:nvGrpSpPr>
          <p:grpSpPr>
            <a:xfrm>
              <a:off x="4572000" y="2428868"/>
              <a:ext cx="3571900" cy="3286148"/>
              <a:chOff x="3643305" y="1262047"/>
              <a:chExt cx="2857521" cy="2667020"/>
            </a:xfrm>
          </p:grpSpPr>
          <p:pic>
            <p:nvPicPr>
              <p:cNvPr id="24" name="Picture 6" descr="map00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43305" y="1262047"/>
                <a:ext cx="2857521" cy="2667020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25" name="Полилиния 24"/>
              <p:cNvSpPr/>
              <p:nvPr/>
            </p:nvSpPr>
            <p:spPr>
              <a:xfrm>
                <a:off x="4401555" y="1815921"/>
                <a:ext cx="981891" cy="1339903"/>
              </a:xfrm>
              <a:custGeom>
                <a:avLst/>
                <a:gdLst>
                  <a:gd name="connsiteX0" fmla="*/ 209082 w 981891"/>
                  <a:gd name="connsiteY0" fmla="*/ 12879 h 1339903"/>
                  <a:gd name="connsiteX1" fmla="*/ 209082 w 981891"/>
                  <a:gd name="connsiteY1" fmla="*/ 12879 h 1339903"/>
                  <a:gd name="connsiteX2" fmla="*/ 106051 w 981891"/>
                  <a:gd name="connsiteY2" fmla="*/ 64394 h 1339903"/>
                  <a:gd name="connsiteX3" fmla="*/ 28777 w 981891"/>
                  <a:gd name="connsiteY3" fmla="*/ 103031 h 1339903"/>
                  <a:gd name="connsiteX4" fmla="*/ 3020 w 981891"/>
                  <a:gd name="connsiteY4" fmla="*/ 141668 h 1339903"/>
                  <a:gd name="connsiteX5" fmla="*/ 15899 w 981891"/>
                  <a:gd name="connsiteY5" fmla="*/ 231820 h 1339903"/>
                  <a:gd name="connsiteX6" fmla="*/ 54535 w 981891"/>
                  <a:gd name="connsiteY6" fmla="*/ 309093 h 1339903"/>
                  <a:gd name="connsiteX7" fmla="*/ 93172 w 981891"/>
                  <a:gd name="connsiteY7" fmla="*/ 334851 h 1339903"/>
                  <a:gd name="connsiteX8" fmla="*/ 131808 w 981891"/>
                  <a:gd name="connsiteY8" fmla="*/ 412124 h 1339903"/>
                  <a:gd name="connsiteX9" fmla="*/ 170445 w 981891"/>
                  <a:gd name="connsiteY9" fmla="*/ 489397 h 1339903"/>
                  <a:gd name="connsiteX10" fmla="*/ 196203 w 981891"/>
                  <a:gd name="connsiteY10" fmla="*/ 566671 h 1339903"/>
                  <a:gd name="connsiteX11" fmla="*/ 209082 w 981891"/>
                  <a:gd name="connsiteY11" fmla="*/ 605307 h 1339903"/>
                  <a:gd name="connsiteX12" fmla="*/ 221960 w 981891"/>
                  <a:gd name="connsiteY12" fmla="*/ 656823 h 1339903"/>
                  <a:gd name="connsiteX13" fmla="*/ 247718 w 981891"/>
                  <a:gd name="connsiteY13" fmla="*/ 734096 h 1339903"/>
                  <a:gd name="connsiteX14" fmla="*/ 260597 w 981891"/>
                  <a:gd name="connsiteY14" fmla="*/ 772733 h 1339903"/>
                  <a:gd name="connsiteX15" fmla="*/ 273476 w 981891"/>
                  <a:gd name="connsiteY15" fmla="*/ 811369 h 1339903"/>
                  <a:gd name="connsiteX16" fmla="*/ 286355 w 981891"/>
                  <a:gd name="connsiteY16" fmla="*/ 862885 h 1339903"/>
                  <a:gd name="connsiteX17" fmla="*/ 312113 w 981891"/>
                  <a:gd name="connsiteY17" fmla="*/ 940158 h 1339903"/>
                  <a:gd name="connsiteX18" fmla="*/ 337870 w 981891"/>
                  <a:gd name="connsiteY18" fmla="*/ 1017431 h 1339903"/>
                  <a:gd name="connsiteX19" fmla="*/ 389386 w 981891"/>
                  <a:gd name="connsiteY19" fmla="*/ 1171978 h 1339903"/>
                  <a:gd name="connsiteX20" fmla="*/ 402265 w 981891"/>
                  <a:gd name="connsiteY20" fmla="*/ 1210614 h 1339903"/>
                  <a:gd name="connsiteX21" fmla="*/ 440901 w 981891"/>
                  <a:gd name="connsiteY21" fmla="*/ 1236372 h 1339903"/>
                  <a:gd name="connsiteX22" fmla="*/ 453780 w 981891"/>
                  <a:gd name="connsiteY22" fmla="*/ 1287887 h 1339903"/>
                  <a:gd name="connsiteX23" fmla="*/ 556811 w 981891"/>
                  <a:gd name="connsiteY23" fmla="*/ 1326524 h 1339903"/>
                  <a:gd name="connsiteX24" fmla="*/ 608327 w 981891"/>
                  <a:gd name="connsiteY24" fmla="*/ 1339403 h 1339903"/>
                  <a:gd name="connsiteX25" fmla="*/ 749994 w 981891"/>
                  <a:gd name="connsiteY25" fmla="*/ 1326524 h 1339903"/>
                  <a:gd name="connsiteX26" fmla="*/ 827268 w 981891"/>
                  <a:gd name="connsiteY26" fmla="*/ 1275009 h 1339903"/>
                  <a:gd name="connsiteX27" fmla="*/ 853025 w 981891"/>
                  <a:gd name="connsiteY27" fmla="*/ 1236372 h 1339903"/>
                  <a:gd name="connsiteX28" fmla="*/ 891662 w 981891"/>
                  <a:gd name="connsiteY28" fmla="*/ 1223493 h 1339903"/>
                  <a:gd name="connsiteX29" fmla="*/ 930299 w 981891"/>
                  <a:gd name="connsiteY29" fmla="*/ 1197735 h 1339903"/>
                  <a:gd name="connsiteX30" fmla="*/ 956056 w 981891"/>
                  <a:gd name="connsiteY30" fmla="*/ 1159099 h 1339903"/>
                  <a:gd name="connsiteX31" fmla="*/ 981814 w 981891"/>
                  <a:gd name="connsiteY31" fmla="*/ 1017431 h 1339903"/>
                  <a:gd name="connsiteX32" fmla="*/ 968935 w 981891"/>
                  <a:gd name="connsiteY32" fmla="*/ 940158 h 1339903"/>
                  <a:gd name="connsiteX33" fmla="*/ 930299 w 981891"/>
                  <a:gd name="connsiteY33" fmla="*/ 927279 h 1339903"/>
                  <a:gd name="connsiteX34" fmla="*/ 891662 w 981891"/>
                  <a:gd name="connsiteY34" fmla="*/ 901521 h 1339903"/>
                  <a:gd name="connsiteX35" fmla="*/ 853025 w 981891"/>
                  <a:gd name="connsiteY35" fmla="*/ 811369 h 1339903"/>
                  <a:gd name="connsiteX36" fmla="*/ 827268 w 981891"/>
                  <a:gd name="connsiteY36" fmla="*/ 734096 h 1339903"/>
                  <a:gd name="connsiteX37" fmla="*/ 814389 w 981891"/>
                  <a:gd name="connsiteY37" fmla="*/ 643944 h 1339903"/>
                  <a:gd name="connsiteX38" fmla="*/ 801510 w 981891"/>
                  <a:gd name="connsiteY38" fmla="*/ 528034 h 1339903"/>
                  <a:gd name="connsiteX39" fmla="*/ 762873 w 981891"/>
                  <a:gd name="connsiteY39" fmla="*/ 515155 h 1339903"/>
                  <a:gd name="connsiteX40" fmla="*/ 749994 w 981891"/>
                  <a:gd name="connsiteY40" fmla="*/ 476518 h 1339903"/>
                  <a:gd name="connsiteX41" fmla="*/ 724237 w 981891"/>
                  <a:gd name="connsiteY41" fmla="*/ 386366 h 1339903"/>
                  <a:gd name="connsiteX42" fmla="*/ 698479 w 981891"/>
                  <a:gd name="connsiteY42" fmla="*/ 347730 h 1339903"/>
                  <a:gd name="connsiteX43" fmla="*/ 634084 w 981891"/>
                  <a:gd name="connsiteY43" fmla="*/ 231820 h 1339903"/>
                  <a:gd name="connsiteX44" fmla="*/ 608327 w 981891"/>
                  <a:gd name="connsiteY44" fmla="*/ 193183 h 1339903"/>
                  <a:gd name="connsiteX45" fmla="*/ 582569 w 981891"/>
                  <a:gd name="connsiteY45" fmla="*/ 154547 h 1339903"/>
                  <a:gd name="connsiteX46" fmla="*/ 518175 w 981891"/>
                  <a:gd name="connsiteY46" fmla="*/ 51516 h 1339903"/>
                  <a:gd name="connsiteX47" fmla="*/ 376507 w 981891"/>
                  <a:gd name="connsiteY47" fmla="*/ 38637 h 1339903"/>
                  <a:gd name="connsiteX48" fmla="*/ 299234 w 981891"/>
                  <a:gd name="connsiteY48" fmla="*/ 12879 h 1339903"/>
                  <a:gd name="connsiteX49" fmla="*/ 260597 w 981891"/>
                  <a:gd name="connsiteY49" fmla="*/ 0 h 1339903"/>
                  <a:gd name="connsiteX50" fmla="*/ 209082 w 981891"/>
                  <a:gd name="connsiteY50" fmla="*/ 12879 h 133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81891" h="1339903">
                    <a:moveTo>
                      <a:pt x="209082" y="12879"/>
                    </a:moveTo>
                    <a:lnTo>
                      <a:pt x="209082" y="12879"/>
                    </a:lnTo>
                    <a:cubicBezTo>
                      <a:pt x="174738" y="30051"/>
                      <a:pt x="141007" y="48505"/>
                      <a:pt x="106051" y="64394"/>
                    </a:cubicBezTo>
                    <a:cubicBezTo>
                      <a:pt x="22262" y="102480"/>
                      <a:pt x="113448" y="46583"/>
                      <a:pt x="28777" y="103031"/>
                    </a:cubicBezTo>
                    <a:cubicBezTo>
                      <a:pt x="20191" y="115910"/>
                      <a:pt x="4560" y="126266"/>
                      <a:pt x="3020" y="141668"/>
                    </a:cubicBezTo>
                    <a:cubicBezTo>
                      <a:pt x="0" y="171873"/>
                      <a:pt x="9946" y="202054"/>
                      <a:pt x="15899" y="231820"/>
                    </a:cubicBezTo>
                    <a:cubicBezTo>
                      <a:pt x="21136" y="258008"/>
                      <a:pt x="35539" y="290097"/>
                      <a:pt x="54535" y="309093"/>
                    </a:cubicBezTo>
                    <a:cubicBezTo>
                      <a:pt x="65480" y="320038"/>
                      <a:pt x="80293" y="326265"/>
                      <a:pt x="93172" y="334851"/>
                    </a:cubicBezTo>
                    <a:cubicBezTo>
                      <a:pt x="125545" y="431967"/>
                      <a:pt x="81875" y="312256"/>
                      <a:pt x="131808" y="412124"/>
                    </a:cubicBezTo>
                    <a:cubicBezTo>
                      <a:pt x="185121" y="518752"/>
                      <a:pt x="96636" y="378687"/>
                      <a:pt x="170445" y="489397"/>
                    </a:cubicBezTo>
                    <a:lnTo>
                      <a:pt x="196203" y="566671"/>
                    </a:lnTo>
                    <a:cubicBezTo>
                      <a:pt x="200496" y="579550"/>
                      <a:pt x="205790" y="592137"/>
                      <a:pt x="209082" y="605307"/>
                    </a:cubicBezTo>
                    <a:cubicBezTo>
                      <a:pt x="213375" y="622479"/>
                      <a:pt x="216874" y="639869"/>
                      <a:pt x="221960" y="656823"/>
                    </a:cubicBezTo>
                    <a:cubicBezTo>
                      <a:pt x="229762" y="682829"/>
                      <a:pt x="239132" y="708338"/>
                      <a:pt x="247718" y="734096"/>
                    </a:cubicBezTo>
                    <a:lnTo>
                      <a:pt x="260597" y="772733"/>
                    </a:lnTo>
                    <a:cubicBezTo>
                      <a:pt x="264890" y="785612"/>
                      <a:pt x="270183" y="798199"/>
                      <a:pt x="273476" y="811369"/>
                    </a:cubicBezTo>
                    <a:cubicBezTo>
                      <a:pt x="277769" y="828541"/>
                      <a:pt x="281269" y="845931"/>
                      <a:pt x="286355" y="862885"/>
                    </a:cubicBezTo>
                    <a:cubicBezTo>
                      <a:pt x="294157" y="888891"/>
                      <a:pt x="303527" y="914400"/>
                      <a:pt x="312113" y="940158"/>
                    </a:cubicBezTo>
                    <a:lnTo>
                      <a:pt x="337870" y="1017431"/>
                    </a:lnTo>
                    <a:lnTo>
                      <a:pt x="389386" y="1171978"/>
                    </a:lnTo>
                    <a:cubicBezTo>
                      <a:pt x="393679" y="1184857"/>
                      <a:pt x="390970" y="1203084"/>
                      <a:pt x="402265" y="1210614"/>
                    </a:cubicBezTo>
                    <a:lnTo>
                      <a:pt x="440901" y="1236372"/>
                    </a:lnTo>
                    <a:cubicBezTo>
                      <a:pt x="445194" y="1253544"/>
                      <a:pt x="443962" y="1273160"/>
                      <a:pt x="453780" y="1287887"/>
                    </a:cubicBezTo>
                    <a:cubicBezTo>
                      <a:pt x="474533" y="1319016"/>
                      <a:pt x="528288" y="1320185"/>
                      <a:pt x="556811" y="1326524"/>
                    </a:cubicBezTo>
                    <a:cubicBezTo>
                      <a:pt x="574090" y="1330364"/>
                      <a:pt x="591155" y="1335110"/>
                      <a:pt x="608327" y="1339403"/>
                    </a:cubicBezTo>
                    <a:cubicBezTo>
                      <a:pt x="655549" y="1335110"/>
                      <a:pt x="704504" y="1339903"/>
                      <a:pt x="749994" y="1326524"/>
                    </a:cubicBezTo>
                    <a:cubicBezTo>
                      <a:pt x="779693" y="1317789"/>
                      <a:pt x="827268" y="1275009"/>
                      <a:pt x="827268" y="1275009"/>
                    </a:cubicBezTo>
                    <a:cubicBezTo>
                      <a:pt x="835854" y="1262130"/>
                      <a:pt x="840938" y="1246041"/>
                      <a:pt x="853025" y="1236372"/>
                    </a:cubicBezTo>
                    <a:cubicBezTo>
                      <a:pt x="863626" y="1227891"/>
                      <a:pt x="879520" y="1229564"/>
                      <a:pt x="891662" y="1223493"/>
                    </a:cubicBezTo>
                    <a:cubicBezTo>
                      <a:pt x="905507" y="1216571"/>
                      <a:pt x="917420" y="1206321"/>
                      <a:pt x="930299" y="1197735"/>
                    </a:cubicBezTo>
                    <a:cubicBezTo>
                      <a:pt x="938885" y="1184856"/>
                      <a:pt x="949134" y="1172943"/>
                      <a:pt x="956056" y="1159099"/>
                    </a:cubicBezTo>
                    <a:cubicBezTo>
                      <a:pt x="975909" y="1119392"/>
                      <a:pt x="977374" y="1052949"/>
                      <a:pt x="981814" y="1017431"/>
                    </a:cubicBezTo>
                    <a:cubicBezTo>
                      <a:pt x="977521" y="991673"/>
                      <a:pt x="981891" y="962830"/>
                      <a:pt x="968935" y="940158"/>
                    </a:cubicBezTo>
                    <a:cubicBezTo>
                      <a:pt x="962200" y="928371"/>
                      <a:pt x="942441" y="933350"/>
                      <a:pt x="930299" y="927279"/>
                    </a:cubicBezTo>
                    <a:cubicBezTo>
                      <a:pt x="916455" y="920357"/>
                      <a:pt x="904541" y="910107"/>
                      <a:pt x="891662" y="901521"/>
                    </a:cubicBezTo>
                    <a:cubicBezTo>
                      <a:pt x="850199" y="777137"/>
                      <a:pt x="916692" y="970538"/>
                      <a:pt x="853025" y="811369"/>
                    </a:cubicBezTo>
                    <a:cubicBezTo>
                      <a:pt x="842942" y="786160"/>
                      <a:pt x="827268" y="734096"/>
                      <a:pt x="827268" y="734096"/>
                    </a:cubicBezTo>
                    <a:cubicBezTo>
                      <a:pt x="822975" y="704045"/>
                      <a:pt x="818154" y="674065"/>
                      <a:pt x="814389" y="643944"/>
                    </a:cubicBezTo>
                    <a:cubicBezTo>
                      <a:pt x="809567" y="605370"/>
                      <a:pt x="815948" y="564128"/>
                      <a:pt x="801510" y="528034"/>
                    </a:cubicBezTo>
                    <a:cubicBezTo>
                      <a:pt x="796468" y="515429"/>
                      <a:pt x="775752" y="519448"/>
                      <a:pt x="762873" y="515155"/>
                    </a:cubicBezTo>
                    <a:cubicBezTo>
                      <a:pt x="758580" y="502276"/>
                      <a:pt x="753724" y="489571"/>
                      <a:pt x="749994" y="476518"/>
                    </a:cubicBezTo>
                    <a:cubicBezTo>
                      <a:pt x="744495" y="457271"/>
                      <a:pt x="734526" y="406945"/>
                      <a:pt x="724237" y="386366"/>
                    </a:cubicBezTo>
                    <a:cubicBezTo>
                      <a:pt x="717315" y="372522"/>
                      <a:pt x="707065" y="360609"/>
                      <a:pt x="698479" y="347730"/>
                    </a:cubicBezTo>
                    <a:cubicBezTo>
                      <a:pt x="675810" y="279723"/>
                      <a:pt x="693132" y="320392"/>
                      <a:pt x="634084" y="231820"/>
                    </a:cubicBezTo>
                    <a:lnTo>
                      <a:pt x="608327" y="193183"/>
                    </a:lnTo>
                    <a:lnTo>
                      <a:pt x="582569" y="154547"/>
                    </a:lnTo>
                    <a:cubicBezTo>
                      <a:pt x="569358" y="114913"/>
                      <a:pt x="569460" y="62505"/>
                      <a:pt x="518175" y="51516"/>
                    </a:cubicBezTo>
                    <a:cubicBezTo>
                      <a:pt x="471810" y="41581"/>
                      <a:pt x="423730" y="42930"/>
                      <a:pt x="376507" y="38637"/>
                    </a:cubicBezTo>
                    <a:lnTo>
                      <a:pt x="299234" y="12879"/>
                    </a:lnTo>
                    <a:lnTo>
                      <a:pt x="260597" y="0"/>
                    </a:lnTo>
                    <a:cubicBezTo>
                      <a:pt x="216201" y="14799"/>
                      <a:pt x="217668" y="10733"/>
                      <a:pt x="209082" y="12879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megafile.mksat.net/uploads/posts/2008-10/1223554103_1223359776_ad46615ae8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1"/>
            <a:ext cx="8572560" cy="38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7777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Плоскогорье</a:t>
            </a:r>
            <a:r>
              <a:rPr lang="ru-RU" dirty="0" smtClean="0"/>
              <a:t> - </a:t>
            </a:r>
            <a:r>
              <a:rPr lang="ru-RU" sz="2000" dirty="0" smtClean="0"/>
              <a:t>равнины </a:t>
            </a:r>
            <a:r>
              <a:rPr lang="ru-RU" sz="2000" dirty="0"/>
              <a:t>с высотой выше 500 </a:t>
            </a:r>
            <a:r>
              <a:rPr lang="ru-RU" sz="2000" dirty="0" smtClean="0"/>
              <a:t>метров.</a:t>
            </a:r>
            <a:endParaRPr lang="ru-RU" sz="2000" dirty="0"/>
          </a:p>
        </p:txBody>
      </p:sp>
      <p:pic>
        <p:nvPicPr>
          <p:cNvPr id="22531" name="Picture 6" descr="плоск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797425"/>
            <a:ext cx="32051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860032" y="4797152"/>
            <a:ext cx="4033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Обозначение на карте: разные оттенки коричневого цвета.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356100" y="4941889"/>
            <a:ext cx="358776" cy="273062"/>
          </a:xfrm>
          <a:prstGeom prst="up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714480" y="1000108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Среднесибирское плоскогорье</a:t>
            </a:r>
          </a:p>
        </p:txBody>
      </p:sp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3995936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5" name="Рисунок 14" descr="Безымянный.JPG"/>
          <p:cNvPicPr>
            <a:picLocks noChangeAspect="1"/>
          </p:cNvPicPr>
          <p:nvPr/>
        </p:nvPicPr>
        <p:blipFill>
          <a:blip r:embed="rId6" cstate="print"/>
          <a:srcRect r="45275" b="86914"/>
          <a:stretch>
            <a:fillRect/>
          </a:stretch>
        </p:blipFill>
        <p:spPr>
          <a:xfrm>
            <a:off x="4788024" y="5373216"/>
            <a:ext cx="3336032" cy="6382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732240" y="5517232"/>
            <a:ext cx="720080" cy="360040"/>
          </a:xfrm>
          <a:prstGeom prst="roundRect">
            <a:avLst/>
          </a:prstGeom>
          <a:solidFill>
            <a:schemeClr val="accent6">
              <a:lumMod val="50000"/>
              <a:alpha val="0"/>
            </a:schemeClr>
          </a:solidFill>
          <a:ln w="412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0.01619 C -0.2566 0.01249 -0.29948 0.00417 -0.33924 0.01781 C -0.3467 0.02429 -0.33976 0.01689 -0.34393 0.02544 C -0.34479 0.02729 -0.34636 0.02845 -0.3474 0.0303 C -0.35157 0.03747 -0.35469 0.0488 -0.36042 0.05366 C -0.36493 0.0717 -0.35973 0.09112 -0.36858 0.10708 C -0.37275 0.12304 -0.37188 0.11679 -0.37101 0.14154 C -0.36927 0.19427 -0.37396 0.17484 -0.36632 0.19797 C -0.3632 0.20745 -0.36389 0.22086 -0.35573 0.22456 C -0.34792 0.23937 -0.32743 0.24422 -0.31459 0.24654 C -0.28611 0.25925 -0.254 0.247 -0.22396 0.25116 C -0.21997 0.25301 -0.21615 0.25417 -0.21216 0.25602 C -0.19271 0.25509 -0.175 0.25301 -0.15573 0.25116 C -0.14913 0.24792 -0.15521 0.25209 -0.14983 0.24492 C -0.14514 0.23798 -0.13716 0.23081 -0.12986 0.2278 C -0.12379 0.22248 -0.12709 0.22618 -0.12153 0.21508 C -0.12084 0.21346 -0.1191 0.21323 -0.11806 0.21208 C -0.10608 0.19797 -0.11545 0.20653 -0.10747 0.19959 C -0.09601 0.17669 -0.10261 0.16929 -0.104 0.12905 C -0.10417 0.12258 -0.11094 0.11171 -0.11094 0.11194 C -0.11476 0.09182 -0.11302 0.08442 -0.11216 0.05851 C -0.1125 0.04603 -0.11163 0.03308 -0.11337 0.02082 C -0.11424 0.01527 -0.12518 0.01457 -0.12518 0.01481 C -0.13125 0.00902 -0.14011 0.00717 -0.1474 0.00509 C -0.14792 0.00509 -0.16667 0.00486 -0.17223 0.00833 C -0.18351 0.01481 -0.16719 0.00833 -0.18073 0.01296 C -0.18507 0.01689 -0.18941 0.01943 -0.19393 0.02244 C -0.20191 0.02128 -0.20886 0.01989 -0.21684 0.01619 C -0.24653 0.01804 -0.23733 0.01134 -0.25104 0.02868 C -0.25434 0.04348 -0.25834 0.05828 -0.25209 0.07401 C -0.24566 0.0902 -0.24393 0.08349 -0.24393 0.10384 " pathEditMode="relative" rAng="0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  <p:bldLst>
      <p:bldP spid="18440" grpId="0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http://dic.academic.ru/pictures/wiki/files/86/Vasyugan.jpg</a:t>
            </a:r>
            <a:r>
              <a:rPr lang="ru-RU" dirty="0" smtClean="0"/>
              <a:t> </a:t>
            </a:r>
            <a:r>
              <a:rPr lang="ru-RU" dirty="0" err="1" smtClean="0"/>
              <a:t>Западно</a:t>
            </a:r>
            <a:r>
              <a:rPr lang="ru-RU" dirty="0" smtClean="0"/>
              <a:t> Сибирская</a:t>
            </a:r>
          </a:p>
          <a:p>
            <a:r>
              <a:rPr lang="en-US" dirty="0" smtClean="0">
                <a:hlinkClick r:id="rId3"/>
              </a:rPr>
              <a:t>http://dic.academic.ru/pictures/wiki/files/111/osetr_reka.jpg</a:t>
            </a:r>
            <a:r>
              <a:rPr lang="ru-RU" dirty="0" smtClean="0"/>
              <a:t> Русская</a:t>
            </a:r>
          </a:p>
          <a:p>
            <a:r>
              <a:rPr lang="en-US" dirty="0" smtClean="0">
                <a:hlinkClick r:id="rId4"/>
              </a:rPr>
              <a:t>http://megafile.mksat.net/uploads/posts/2008-10/1223554103_1223359776_ad46615ae845.jpg</a:t>
            </a:r>
            <a:r>
              <a:rPr lang="ru-RU" dirty="0" smtClean="0"/>
              <a:t> Среднесибирское</a:t>
            </a:r>
            <a:endParaRPr lang="ru-RU" dirty="0"/>
          </a:p>
        </p:txBody>
      </p:sp>
      <p:sp>
        <p:nvSpPr>
          <p:cNvPr id="4" name="Овал 3">
            <a:hlinkClick r:id="" action="ppaction://hlinkshowjump?jump=endshow"/>
          </p:cNvPr>
          <p:cNvSpPr/>
          <p:nvPr/>
        </p:nvSpPr>
        <p:spPr>
          <a:xfrm>
            <a:off x="285720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1428736"/>
          <a:ext cx="871543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14284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14282" y="4214818"/>
            <a:ext cx="2500330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3286116" y="4000504"/>
            <a:ext cx="2500330" cy="15001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429388" y="4143380"/>
            <a:ext cx="2500330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/>
          <a:srcRect l="4687" r="56250"/>
          <a:stretch>
            <a:fillRect/>
          </a:stretch>
        </p:blipFill>
        <p:spPr bwMode="auto">
          <a:xfrm>
            <a:off x="642910" y="285728"/>
            <a:ext cx="35719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http://megafile.mksat.net/uploads/posts/2008-10/1223554103_1223359776_ad46615ae845.jpg"/>
          <p:cNvPicPr>
            <a:picLocks noChangeAspect="1" noChangeArrowheads="1"/>
          </p:cNvPicPr>
          <p:nvPr/>
        </p:nvPicPr>
        <p:blipFill>
          <a:blip r:embed="rId11" cstate="email"/>
          <a:srcRect l="47500" t="22222"/>
          <a:stretch>
            <a:fillRect/>
          </a:stretch>
        </p:blipFill>
        <p:spPr bwMode="auto">
          <a:xfrm>
            <a:off x="4714876" y="285728"/>
            <a:ext cx="3500462" cy="233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0"/>
          <a:ext cx="871543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4" name="Скругленный прямоугольник 3"/>
          <p:cNvSpPr/>
          <p:nvPr/>
        </p:nvSpPr>
        <p:spPr>
          <a:xfrm>
            <a:off x="5004048" y="4221088"/>
            <a:ext cx="3643338" cy="1785950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Если на равнине нет возвышенностей и понижений.</a:t>
            </a:r>
          </a:p>
          <a:p>
            <a:pPr lvl="0"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323528" y="4221088"/>
            <a:ext cx="3643338" cy="1785950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Если на равнине встречаются </a:t>
            </a:r>
          </a:p>
          <a:p>
            <a:pPr lvl="0"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холмы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0" algn="ctr"/>
            <a:endParaRPr lang="ru-RU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14284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2708920"/>
            <a:ext cx="3857652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708920"/>
            <a:ext cx="3857652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428992" y="3000372"/>
            <a:ext cx="2428892" cy="25717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Деятельность крупных рек приводит к тому, что переносимый речной водой материал откладывается  и образуются ровные участки.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0"/>
          <a:ext cx="8715436" cy="307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14284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00372"/>
            <a:ext cx="2428892" cy="25717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течение миллионов лет горы постепенно разрушаются и на их месте может образоваться равнина.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571612"/>
            <a:ext cx="2571768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000372"/>
            <a:ext cx="2428892" cy="25717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дне океанов  отлагается толщи осадков. Когда воды морей отступают,  участки оказываются сушей.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6116" y="1571612"/>
            <a:ext cx="2571768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7950" y="1500174"/>
            <a:ext cx="2571768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36345" t="57361" r="42590" b="18998"/>
          <a:stretch>
            <a:fillRect/>
          </a:stretch>
        </p:blipFill>
        <p:spPr bwMode="auto">
          <a:xfrm>
            <a:off x="2500298" y="3929066"/>
            <a:ext cx="4286280" cy="264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58789" t="60742" r="20117" b="16406"/>
          <a:stretch>
            <a:fillRect/>
          </a:stretch>
        </p:blipFill>
        <p:spPr bwMode="auto">
          <a:xfrm>
            <a:off x="2500298" y="3857628"/>
            <a:ext cx="428628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214282" y="2928934"/>
            <a:ext cx="432743" cy="360486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286116" y="2928934"/>
            <a:ext cx="432743" cy="360486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0"/>
          <a:ext cx="878684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14284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57158" y="2285992"/>
            <a:ext cx="2357454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3286116" y="2285992"/>
            <a:ext cx="2357454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6072198" y="2214554"/>
            <a:ext cx="2357454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10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14678" y="214290"/>
            <a:ext cx="2401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Низменности</a:t>
            </a:r>
          </a:p>
        </p:txBody>
      </p:sp>
      <p:sp useBgFill="1"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5720" y="714356"/>
            <a:ext cx="2357454" cy="36933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Амазонская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4" name="Picture 6" descr="map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214282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 useBgFill="1">
        <p:nvSpPr>
          <p:cNvPr id="23" name="TextBox 22"/>
          <p:cNvSpPr txBox="1"/>
          <p:nvPr/>
        </p:nvSpPr>
        <p:spPr>
          <a:xfrm>
            <a:off x="6357950" y="714356"/>
            <a:ext cx="278605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Прикаспийская</a:t>
            </a:r>
            <a:endParaRPr lang="ru-RU" dirty="0">
              <a:solidFill>
                <a:srgbClr val="FF0000"/>
              </a:solidFill>
            </a:endParaRPr>
          </a:p>
        </p:txBody>
      </p:sp>
      <p:sp useBgFill="1">
        <p:nvSpPr>
          <p:cNvPr id="24" name="TextBox 23"/>
          <p:cNvSpPr txBox="1"/>
          <p:nvPr/>
        </p:nvSpPr>
        <p:spPr>
          <a:xfrm>
            <a:off x="3000364" y="714357"/>
            <a:ext cx="328614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err="1" smtClean="0">
                <a:solidFill>
                  <a:srgbClr val="FF0000"/>
                </a:solidFill>
              </a:rPr>
              <a:t>Западно</a:t>
            </a:r>
            <a:r>
              <a:rPr lang="ru-RU" dirty="0" smtClean="0">
                <a:solidFill>
                  <a:srgbClr val="FF0000"/>
                </a:solidFill>
              </a:rPr>
              <a:t> – Сибирская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" name="Рисунок 24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1880" y="3645024"/>
            <a:ext cx="446948" cy="6014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Рисунок 25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2428868"/>
            <a:ext cx="446948" cy="6014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Рисунок 26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2071678"/>
            <a:ext cx="446948" cy="60146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7" name="Группа 52"/>
          <p:cNvGrpSpPr/>
          <p:nvPr/>
        </p:nvGrpSpPr>
        <p:grpSpPr>
          <a:xfrm>
            <a:off x="1763688" y="1357298"/>
            <a:ext cx="5072098" cy="5500702"/>
            <a:chOff x="1357290" y="785794"/>
            <a:chExt cx="5072098" cy="5500702"/>
          </a:xfrm>
        </p:grpSpPr>
        <p:pic>
          <p:nvPicPr>
            <p:cNvPr id="54" name="Picture 2" descr="007_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14480" y="1214422"/>
              <a:ext cx="4214842" cy="381714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5" name="Рисунок 54" descr="lupa.gif"/>
            <p:cNvPicPr>
              <a:picLocks noChangeAspect="1"/>
            </p:cNvPicPr>
            <p:nvPr/>
          </p:nvPicPr>
          <p:blipFill>
            <a:blip r:embed="rId5" cstate="email"/>
            <a:srcRect l="3339" t="3615" r="17638" b="32701"/>
            <a:stretch>
              <a:fillRect/>
            </a:stretch>
          </p:blipFill>
          <p:spPr>
            <a:xfrm>
              <a:off x="1357290" y="785794"/>
              <a:ext cx="5072098" cy="5500702"/>
            </a:xfrm>
            <a:prstGeom prst="rect">
              <a:avLst/>
            </a:prstGeom>
          </p:spPr>
        </p:pic>
        <p:grpSp>
          <p:nvGrpSpPr>
            <p:cNvPr id="8" name="Группа 30"/>
            <p:cNvGrpSpPr/>
            <p:nvPr/>
          </p:nvGrpSpPr>
          <p:grpSpPr>
            <a:xfrm>
              <a:off x="1783686" y="1214422"/>
              <a:ext cx="4344950" cy="3817147"/>
              <a:chOff x="3464743" y="1214422"/>
              <a:chExt cx="4214842" cy="3817147"/>
            </a:xfrm>
          </p:grpSpPr>
          <p:pic>
            <p:nvPicPr>
              <p:cNvPr id="57" name="Picture 2" descr="007_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464743" y="1214422"/>
                <a:ext cx="4214842" cy="3817147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ysDash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8" name="Полилиния 57"/>
              <p:cNvSpPr/>
              <p:nvPr/>
            </p:nvSpPr>
            <p:spPr>
              <a:xfrm>
                <a:off x="4090597" y="1785926"/>
                <a:ext cx="3195139" cy="2601532"/>
              </a:xfrm>
              <a:custGeom>
                <a:avLst/>
                <a:gdLst>
                  <a:gd name="connsiteX0" fmla="*/ 1546643 w 3195139"/>
                  <a:gd name="connsiteY0" fmla="*/ 2588654 h 2601532"/>
                  <a:gd name="connsiteX1" fmla="*/ 1546643 w 3195139"/>
                  <a:gd name="connsiteY1" fmla="*/ 2588654 h 2601532"/>
                  <a:gd name="connsiteX2" fmla="*/ 1366339 w 3195139"/>
                  <a:gd name="connsiteY2" fmla="*/ 2575775 h 2601532"/>
                  <a:gd name="connsiteX3" fmla="*/ 1301944 w 3195139"/>
                  <a:gd name="connsiteY3" fmla="*/ 2472744 h 2601532"/>
                  <a:gd name="connsiteX4" fmla="*/ 1289065 w 3195139"/>
                  <a:gd name="connsiteY4" fmla="*/ 2434107 h 2601532"/>
                  <a:gd name="connsiteX5" fmla="*/ 1250429 w 3195139"/>
                  <a:gd name="connsiteY5" fmla="*/ 2421228 h 2601532"/>
                  <a:gd name="connsiteX6" fmla="*/ 1147398 w 3195139"/>
                  <a:gd name="connsiteY6" fmla="*/ 2434107 h 2601532"/>
                  <a:gd name="connsiteX7" fmla="*/ 1108761 w 3195139"/>
                  <a:gd name="connsiteY7" fmla="*/ 2446986 h 2601532"/>
                  <a:gd name="connsiteX8" fmla="*/ 1057246 w 3195139"/>
                  <a:gd name="connsiteY8" fmla="*/ 2459865 h 2601532"/>
                  <a:gd name="connsiteX9" fmla="*/ 1005730 w 3195139"/>
                  <a:gd name="connsiteY9" fmla="*/ 2446986 h 2601532"/>
                  <a:gd name="connsiteX10" fmla="*/ 954215 w 3195139"/>
                  <a:gd name="connsiteY10" fmla="*/ 2369713 h 2601532"/>
                  <a:gd name="connsiteX11" fmla="*/ 928457 w 3195139"/>
                  <a:gd name="connsiteY11" fmla="*/ 2331076 h 2601532"/>
                  <a:gd name="connsiteX12" fmla="*/ 851184 w 3195139"/>
                  <a:gd name="connsiteY12" fmla="*/ 2215166 h 2601532"/>
                  <a:gd name="connsiteX13" fmla="*/ 825426 w 3195139"/>
                  <a:gd name="connsiteY13" fmla="*/ 2176530 h 2601532"/>
                  <a:gd name="connsiteX14" fmla="*/ 799668 w 3195139"/>
                  <a:gd name="connsiteY14" fmla="*/ 2137893 h 2601532"/>
                  <a:gd name="connsiteX15" fmla="*/ 683758 w 3195139"/>
                  <a:gd name="connsiteY15" fmla="*/ 2034862 h 2601532"/>
                  <a:gd name="connsiteX16" fmla="*/ 619364 w 3195139"/>
                  <a:gd name="connsiteY16" fmla="*/ 1918952 h 2601532"/>
                  <a:gd name="connsiteX17" fmla="*/ 593606 w 3195139"/>
                  <a:gd name="connsiteY17" fmla="*/ 1880316 h 2601532"/>
                  <a:gd name="connsiteX18" fmla="*/ 542091 w 3195139"/>
                  <a:gd name="connsiteY18" fmla="*/ 1815921 h 2601532"/>
                  <a:gd name="connsiteX19" fmla="*/ 503454 w 3195139"/>
                  <a:gd name="connsiteY19" fmla="*/ 1777285 h 2601532"/>
                  <a:gd name="connsiteX20" fmla="*/ 426181 w 3195139"/>
                  <a:gd name="connsiteY20" fmla="*/ 1738648 h 2601532"/>
                  <a:gd name="connsiteX21" fmla="*/ 348908 w 3195139"/>
                  <a:gd name="connsiteY21" fmla="*/ 1584101 h 2601532"/>
                  <a:gd name="connsiteX22" fmla="*/ 336029 w 3195139"/>
                  <a:gd name="connsiteY22" fmla="*/ 1545465 h 2601532"/>
                  <a:gd name="connsiteX23" fmla="*/ 348908 w 3195139"/>
                  <a:gd name="connsiteY23" fmla="*/ 1455313 h 2601532"/>
                  <a:gd name="connsiteX24" fmla="*/ 516333 w 3195139"/>
                  <a:gd name="connsiteY24" fmla="*/ 1442434 h 2601532"/>
                  <a:gd name="connsiteX25" fmla="*/ 554970 w 3195139"/>
                  <a:gd name="connsiteY25" fmla="*/ 1403797 h 2601532"/>
                  <a:gd name="connsiteX26" fmla="*/ 542091 w 3195139"/>
                  <a:gd name="connsiteY26" fmla="*/ 1326524 h 2601532"/>
                  <a:gd name="connsiteX27" fmla="*/ 464817 w 3195139"/>
                  <a:gd name="connsiteY27" fmla="*/ 1300766 h 2601532"/>
                  <a:gd name="connsiteX28" fmla="*/ 426181 w 3195139"/>
                  <a:gd name="connsiteY28" fmla="*/ 1287887 h 2601532"/>
                  <a:gd name="connsiteX29" fmla="*/ 387544 w 3195139"/>
                  <a:gd name="connsiteY29" fmla="*/ 1275009 h 2601532"/>
                  <a:gd name="connsiteX30" fmla="*/ 348908 w 3195139"/>
                  <a:gd name="connsiteY30" fmla="*/ 1262130 h 2601532"/>
                  <a:gd name="connsiteX31" fmla="*/ 323150 w 3195139"/>
                  <a:gd name="connsiteY31" fmla="*/ 1223493 h 2601532"/>
                  <a:gd name="connsiteX32" fmla="*/ 207240 w 3195139"/>
                  <a:gd name="connsiteY32" fmla="*/ 1159099 h 2601532"/>
                  <a:gd name="connsiteX33" fmla="*/ 65572 w 3195139"/>
                  <a:gd name="connsiteY33" fmla="*/ 1146220 h 2601532"/>
                  <a:gd name="connsiteX34" fmla="*/ 26936 w 3195139"/>
                  <a:gd name="connsiteY34" fmla="*/ 1107583 h 2601532"/>
                  <a:gd name="connsiteX35" fmla="*/ 1178 w 3195139"/>
                  <a:gd name="connsiteY35" fmla="*/ 1030310 h 2601532"/>
                  <a:gd name="connsiteX36" fmla="*/ 14057 w 3195139"/>
                  <a:gd name="connsiteY36" fmla="*/ 927279 h 2601532"/>
                  <a:gd name="connsiteX37" fmla="*/ 52693 w 3195139"/>
                  <a:gd name="connsiteY37" fmla="*/ 914400 h 2601532"/>
                  <a:gd name="connsiteX38" fmla="*/ 271634 w 3195139"/>
                  <a:gd name="connsiteY38" fmla="*/ 927279 h 2601532"/>
                  <a:gd name="connsiteX39" fmla="*/ 361786 w 3195139"/>
                  <a:gd name="connsiteY39" fmla="*/ 965916 h 2601532"/>
                  <a:gd name="connsiteX40" fmla="*/ 503454 w 3195139"/>
                  <a:gd name="connsiteY40" fmla="*/ 1004552 h 2601532"/>
                  <a:gd name="connsiteX41" fmla="*/ 619364 w 3195139"/>
                  <a:gd name="connsiteY41" fmla="*/ 1043189 h 2601532"/>
                  <a:gd name="connsiteX42" fmla="*/ 658000 w 3195139"/>
                  <a:gd name="connsiteY42" fmla="*/ 1068947 h 2601532"/>
                  <a:gd name="connsiteX43" fmla="*/ 696637 w 3195139"/>
                  <a:gd name="connsiteY43" fmla="*/ 1107583 h 2601532"/>
                  <a:gd name="connsiteX44" fmla="*/ 735274 w 3195139"/>
                  <a:gd name="connsiteY44" fmla="*/ 1094704 h 2601532"/>
                  <a:gd name="connsiteX45" fmla="*/ 722395 w 3195139"/>
                  <a:gd name="connsiteY45" fmla="*/ 1004552 h 2601532"/>
                  <a:gd name="connsiteX46" fmla="*/ 696637 w 3195139"/>
                  <a:gd name="connsiteY46" fmla="*/ 965916 h 2601532"/>
                  <a:gd name="connsiteX47" fmla="*/ 670879 w 3195139"/>
                  <a:gd name="connsiteY47" fmla="*/ 888642 h 2601532"/>
                  <a:gd name="connsiteX48" fmla="*/ 709516 w 3195139"/>
                  <a:gd name="connsiteY48" fmla="*/ 862885 h 2601532"/>
                  <a:gd name="connsiteX49" fmla="*/ 1018609 w 3195139"/>
                  <a:gd name="connsiteY49" fmla="*/ 824248 h 2601532"/>
                  <a:gd name="connsiteX50" fmla="*/ 1057246 w 3195139"/>
                  <a:gd name="connsiteY50" fmla="*/ 798490 h 2601532"/>
                  <a:gd name="connsiteX51" fmla="*/ 1108761 w 3195139"/>
                  <a:gd name="connsiteY51" fmla="*/ 682580 h 2601532"/>
                  <a:gd name="connsiteX52" fmla="*/ 1121640 w 3195139"/>
                  <a:gd name="connsiteY52" fmla="*/ 643944 h 2601532"/>
                  <a:gd name="connsiteX53" fmla="*/ 1108761 w 3195139"/>
                  <a:gd name="connsiteY53" fmla="*/ 476518 h 2601532"/>
                  <a:gd name="connsiteX54" fmla="*/ 1095882 w 3195139"/>
                  <a:gd name="connsiteY54" fmla="*/ 437882 h 2601532"/>
                  <a:gd name="connsiteX55" fmla="*/ 1108761 w 3195139"/>
                  <a:gd name="connsiteY55" fmla="*/ 321972 h 2601532"/>
                  <a:gd name="connsiteX56" fmla="*/ 1147398 w 3195139"/>
                  <a:gd name="connsiteY56" fmla="*/ 334851 h 2601532"/>
                  <a:gd name="connsiteX57" fmla="*/ 1224671 w 3195139"/>
                  <a:gd name="connsiteY57" fmla="*/ 412124 h 2601532"/>
                  <a:gd name="connsiteX58" fmla="*/ 1301944 w 3195139"/>
                  <a:gd name="connsiteY58" fmla="*/ 437882 h 2601532"/>
                  <a:gd name="connsiteX59" fmla="*/ 1340581 w 3195139"/>
                  <a:gd name="connsiteY59" fmla="*/ 450761 h 2601532"/>
                  <a:gd name="connsiteX60" fmla="*/ 1392096 w 3195139"/>
                  <a:gd name="connsiteY60" fmla="*/ 463639 h 2601532"/>
                  <a:gd name="connsiteX61" fmla="*/ 1495127 w 3195139"/>
                  <a:gd name="connsiteY61" fmla="*/ 450761 h 2601532"/>
                  <a:gd name="connsiteX62" fmla="*/ 1533764 w 3195139"/>
                  <a:gd name="connsiteY62" fmla="*/ 437882 h 2601532"/>
                  <a:gd name="connsiteX63" fmla="*/ 1559522 w 3195139"/>
                  <a:gd name="connsiteY63" fmla="*/ 399245 h 2601532"/>
                  <a:gd name="connsiteX64" fmla="*/ 1546643 w 3195139"/>
                  <a:gd name="connsiteY64" fmla="*/ 257578 h 2601532"/>
                  <a:gd name="connsiteX65" fmla="*/ 1469370 w 3195139"/>
                  <a:gd name="connsiteY65" fmla="*/ 231820 h 2601532"/>
                  <a:gd name="connsiteX66" fmla="*/ 1430733 w 3195139"/>
                  <a:gd name="connsiteY66" fmla="*/ 206062 h 2601532"/>
                  <a:gd name="connsiteX67" fmla="*/ 1417854 w 3195139"/>
                  <a:gd name="connsiteY67" fmla="*/ 0 h 2601532"/>
                  <a:gd name="connsiteX68" fmla="*/ 1456491 w 3195139"/>
                  <a:gd name="connsiteY68" fmla="*/ 25758 h 2601532"/>
                  <a:gd name="connsiteX69" fmla="*/ 1546643 w 3195139"/>
                  <a:gd name="connsiteY69" fmla="*/ 141668 h 2601532"/>
                  <a:gd name="connsiteX70" fmla="*/ 1585279 w 3195139"/>
                  <a:gd name="connsiteY70" fmla="*/ 154547 h 2601532"/>
                  <a:gd name="connsiteX71" fmla="*/ 1623916 w 3195139"/>
                  <a:gd name="connsiteY71" fmla="*/ 180304 h 2601532"/>
                  <a:gd name="connsiteX72" fmla="*/ 1714068 w 3195139"/>
                  <a:gd name="connsiteY72" fmla="*/ 206062 h 2601532"/>
                  <a:gd name="connsiteX73" fmla="*/ 1752705 w 3195139"/>
                  <a:gd name="connsiteY73" fmla="*/ 218941 h 2601532"/>
                  <a:gd name="connsiteX74" fmla="*/ 1791341 w 3195139"/>
                  <a:gd name="connsiteY74" fmla="*/ 257578 h 2601532"/>
                  <a:gd name="connsiteX75" fmla="*/ 1868615 w 3195139"/>
                  <a:gd name="connsiteY75" fmla="*/ 283335 h 2601532"/>
                  <a:gd name="connsiteX76" fmla="*/ 1984524 w 3195139"/>
                  <a:gd name="connsiteY76" fmla="*/ 334851 h 2601532"/>
                  <a:gd name="connsiteX77" fmla="*/ 2023161 w 3195139"/>
                  <a:gd name="connsiteY77" fmla="*/ 347730 h 2601532"/>
                  <a:gd name="connsiteX78" fmla="*/ 2074677 w 3195139"/>
                  <a:gd name="connsiteY78" fmla="*/ 386366 h 2601532"/>
                  <a:gd name="connsiteX79" fmla="*/ 2203465 w 3195139"/>
                  <a:gd name="connsiteY79" fmla="*/ 399245 h 2601532"/>
                  <a:gd name="connsiteX80" fmla="*/ 2242102 w 3195139"/>
                  <a:gd name="connsiteY80" fmla="*/ 412124 h 2601532"/>
                  <a:gd name="connsiteX81" fmla="*/ 2254981 w 3195139"/>
                  <a:gd name="connsiteY81" fmla="*/ 450761 h 2601532"/>
                  <a:gd name="connsiteX82" fmla="*/ 2512558 w 3195139"/>
                  <a:gd name="connsiteY82" fmla="*/ 489397 h 2601532"/>
                  <a:gd name="connsiteX83" fmla="*/ 2538316 w 3195139"/>
                  <a:gd name="connsiteY83" fmla="*/ 528034 h 2601532"/>
                  <a:gd name="connsiteX84" fmla="*/ 2551195 w 3195139"/>
                  <a:gd name="connsiteY84" fmla="*/ 566670 h 2601532"/>
                  <a:gd name="connsiteX85" fmla="*/ 2628468 w 3195139"/>
                  <a:gd name="connsiteY85" fmla="*/ 618186 h 2601532"/>
                  <a:gd name="connsiteX86" fmla="*/ 2718620 w 3195139"/>
                  <a:gd name="connsiteY86" fmla="*/ 682580 h 2601532"/>
                  <a:gd name="connsiteX87" fmla="*/ 2795893 w 3195139"/>
                  <a:gd name="connsiteY87" fmla="*/ 734096 h 2601532"/>
                  <a:gd name="connsiteX88" fmla="*/ 2834530 w 3195139"/>
                  <a:gd name="connsiteY88" fmla="*/ 759854 h 2601532"/>
                  <a:gd name="connsiteX89" fmla="*/ 2860288 w 3195139"/>
                  <a:gd name="connsiteY89" fmla="*/ 798490 h 2601532"/>
                  <a:gd name="connsiteX90" fmla="*/ 2898924 w 3195139"/>
                  <a:gd name="connsiteY90" fmla="*/ 811369 h 2601532"/>
                  <a:gd name="connsiteX91" fmla="*/ 2950440 w 3195139"/>
                  <a:gd name="connsiteY91" fmla="*/ 862885 h 2601532"/>
                  <a:gd name="connsiteX92" fmla="*/ 2976198 w 3195139"/>
                  <a:gd name="connsiteY92" fmla="*/ 940158 h 2601532"/>
                  <a:gd name="connsiteX93" fmla="*/ 3040592 w 3195139"/>
                  <a:gd name="connsiteY93" fmla="*/ 1056068 h 2601532"/>
                  <a:gd name="connsiteX94" fmla="*/ 3079229 w 3195139"/>
                  <a:gd name="connsiteY94" fmla="*/ 1081825 h 2601532"/>
                  <a:gd name="connsiteX95" fmla="*/ 3169381 w 3195139"/>
                  <a:gd name="connsiteY95" fmla="*/ 1107583 h 2601532"/>
                  <a:gd name="connsiteX96" fmla="*/ 3182260 w 3195139"/>
                  <a:gd name="connsiteY96" fmla="*/ 1146220 h 2601532"/>
                  <a:gd name="connsiteX97" fmla="*/ 3053471 w 3195139"/>
                  <a:gd name="connsiteY97" fmla="*/ 1120462 h 2601532"/>
                  <a:gd name="connsiteX98" fmla="*/ 2989077 w 3195139"/>
                  <a:gd name="connsiteY98" fmla="*/ 1107583 h 2601532"/>
                  <a:gd name="connsiteX99" fmla="*/ 2911803 w 3195139"/>
                  <a:gd name="connsiteY99" fmla="*/ 1081825 h 2601532"/>
                  <a:gd name="connsiteX100" fmla="*/ 2873167 w 3195139"/>
                  <a:gd name="connsiteY100" fmla="*/ 1068947 h 2601532"/>
                  <a:gd name="connsiteX101" fmla="*/ 2886046 w 3195139"/>
                  <a:gd name="connsiteY101" fmla="*/ 1146220 h 2601532"/>
                  <a:gd name="connsiteX102" fmla="*/ 2963319 w 3195139"/>
                  <a:gd name="connsiteY102" fmla="*/ 1210614 h 2601532"/>
                  <a:gd name="connsiteX103" fmla="*/ 3001955 w 3195139"/>
                  <a:gd name="connsiteY103" fmla="*/ 1287887 h 2601532"/>
                  <a:gd name="connsiteX104" fmla="*/ 3040592 w 3195139"/>
                  <a:gd name="connsiteY104" fmla="*/ 1300766 h 2601532"/>
                  <a:gd name="connsiteX105" fmla="*/ 3027713 w 3195139"/>
                  <a:gd name="connsiteY105" fmla="*/ 1365161 h 2601532"/>
                  <a:gd name="connsiteX106" fmla="*/ 3014834 w 3195139"/>
                  <a:gd name="connsiteY106" fmla="*/ 1403797 h 2601532"/>
                  <a:gd name="connsiteX107" fmla="*/ 2937561 w 3195139"/>
                  <a:gd name="connsiteY107" fmla="*/ 1429555 h 2601532"/>
                  <a:gd name="connsiteX108" fmla="*/ 2898924 w 3195139"/>
                  <a:gd name="connsiteY108" fmla="*/ 1455313 h 2601532"/>
                  <a:gd name="connsiteX109" fmla="*/ 2847409 w 3195139"/>
                  <a:gd name="connsiteY109" fmla="*/ 1532586 h 2601532"/>
                  <a:gd name="connsiteX110" fmla="*/ 2834530 w 3195139"/>
                  <a:gd name="connsiteY110" fmla="*/ 1596980 h 2601532"/>
                  <a:gd name="connsiteX111" fmla="*/ 2757257 w 3195139"/>
                  <a:gd name="connsiteY111" fmla="*/ 1648496 h 2601532"/>
                  <a:gd name="connsiteX112" fmla="*/ 2718620 w 3195139"/>
                  <a:gd name="connsiteY112" fmla="*/ 1674254 h 2601532"/>
                  <a:gd name="connsiteX113" fmla="*/ 2486800 w 3195139"/>
                  <a:gd name="connsiteY113" fmla="*/ 1712890 h 2601532"/>
                  <a:gd name="connsiteX114" fmla="*/ 2538316 w 3195139"/>
                  <a:gd name="connsiteY114" fmla="*/ 1635617 h 2601532"/>
                  <a:gd name="connsiteX115" fmla="*/ 2615589 w 3195139"/>
                  <a:gd name="connsiteY115" fmla="*/ 1609859 h 2601532"/>
                  <a:gd name="connsiteX116" fmla="*/ 2654226 w 3195139"/>
                  <a:gd name="connsiteY116" fmla="*/ 1532586 h 2601532"/>
                  <a:gd name="connsiteX117" fmla="*/ 2615589 w 3195139"/>
                  <a:gd name="connsiteY117" fmla="*/ 1506828 h 2601532"/>
                  <a:gd name="connsiteX118" fmla="*/ 2499679 w 3195139"/>
                  <a:gd name="connsiteY118" fmla="*/ 1532586 h 2601532"/>
                  <a:gd name="connsiteX119" fmla="*/ 2461043 w 3195139"/>
                  <a:gd name="connsiteY119" fmla="*/ 1558344 h 2601532"/>
                  <a:gd name="connsiteX120" fmla="*/ 2396648 w 3195139"/>
                  <a:gd name="connsiteY120" fmla="*/ 1622738 h 2601532"/>
                  <a:gd name="connsiteX121" fmla="*/ 2370891 w 3195139"/>
                  <a:gd name="connsiteY121" fmla="*/ 1661375 h 2601532"/>
                  <a:gd name="connsiteX122" fmla="*/ 2319375 w 3195139"/>
                  <a:gd name="connsiteY122" fmla="*/ 1674254 h 2601532"/>
                  <a:gd name="connsiteX123" fmla="*/ 2280739 w 3195139"/>
                  <a:gd name="connsiteY123" fmla="*/ 1700011 h 2601532"/>
                  <a:gd name="connsiteX124" fmla="*/ 2242102 w 3195139"/>
                  <a:gd name="connsiteY124" fmla="*/ 1712890 h 2601532"/>
                  <a:gd name="connsiteX125" fmla="*/ 2229223 w 3195139"/>
                  <a:gd name="connsiteY125" fmla="*/ 1751527 h 2601532"/>
                  <a:gd name="connsiteX126" fmla="*/ 2203465 w 3195139"/>
                  <a:gd name="connsiteY126" fmla="*/ 1790163 h 2601532"/>
                  <a:gd name="connsiteX127" fmla="*/ 1997403 w 3195139"/>
                  <a:gd name="connsiteY127" fmla="*/ 1854558 h 2601532"/>
                  <a:gd name="connsiteX128" fmla="*/ 1984524 w 3195139"/>
                  <a:gd name="connsiteY128" fmla="*/ 1738648 h 2601532"/>
                  <a:gd name="connsiteX129" fmla="*/ 2023161 w 3195139"/>
                  <a:gd name="connsiteY129" fmla="*/ 1725769 h 2601532"/>
                  <a:gd name="connsiteX130" fmla="*/ 2074677 w 3195139"/>
                  <a:gd name="connsiteY130" fmla="*/ 1712890 h 2601532"/>
                  <a:gd name="connsiteX131" fmla="*/ 2113313 w 3195139"/>
                  <a:gd name="connsiteY131" fmla="*/ 1687132 h 2601532"/>
                  <a:gd name="connsiteX132" fmla="*/ 2151950 w 3195139"/>
                  <a:gd name="connsiteY132" fmla="*/ 1468192 h 2601532"/>
                  <a:gd name="connsiteX133" fmla="*/ 2190586 w 3195139"/>
                  <a:gd name="connsiteY133" fmla="*/ 1442434 h 2601532"/>
                  <a:gd name="connsiteX134" fmla="*/ 2267860 w 3195139"/>
                  <a:gd name="connsiteY134" fmla="*/ 1416676 h 2601532"/>
                  <a:gd name="connsiteX135" fmla="*/ 2345133 w 3195139"/>
                  <a:gd name="connsiteY135" fmla="*/ 1390918 h 2601532"/>
                  <a:gd name="connsiteX136" fmla="*/ 2383770 w 3195139"/>
                  <a:gd name="connsiteY136" fmla="*/ 1378039 h 2601532"/>
                  <a:gd name="connsiteX137" fmla="*/ 2422406 w 3195139"/>
                  <a:gd name="connsiteY137" fmla="*/ 1352282 h 2601532"/>
                  <a:gd name="connsiteX138" fmla="*/ 2448164 w 3195139"/>
                  <a:gd name="connsiteY138" fmla="*/ 1313645 h 2601532"/>
                  <a:gd name="connsiteX139" fmla="*/ 2422406 w 3195139"/>
                  <a:gd name="connsiteY139" fmla="*/ 1081825 h 2601532"/>
                  <a:gd name="connsiteX140" fmla="*/ 2409527 w 3195139"/>
                  <a:gd name="connsiteY140" fmla="*/ 1043189 h 2601532"/>
                  <a:gd name="connsiteX141" fmla="*/ 2358012 w 3195139"/>
                  <a:gd name="connsiteY141" fmla="*/ 965916 h 2601532"/>
                  <a:gd name="connsiteX142" fmla="*/ 2229223 w 3195139"/>
                  <a:gd name="connsiteY142" fmla="*/ 940158 h 2601532"/>
                  <a:gd name="connsiteX143" fmla="*/ 2203465 w 3195139"/>
                  <a:gd name="connsiteY143" fmla="*/ 978794 h 2601532"/>
                  <a:gd name="connsiteX144" fmla="*/ 1855736 w 3195139"/>
                  <a:gd name="connsiteY144" fmla="*/ 1017431 h 2601532"/>
                  <a:gd name="connsiteX145" fmla="*/ 1778462 w 3195139"/>
                  <a:gd name="connsiteY145" fmla="*/ 1068947 h 2601532"/>
                  <a:gd name="connsiteX146" fmla="*/ 1739826 w 3195139"/>
                  <a:gd name="connsiteY146" fmla="*/ 1094704 h 2601532"/>
                  <a:gd name="connsiteX147" fmla="*/ 1701189 w 3195139"/>
                  <a:gd name="connsiteY147" fmla="*/ 1107583 h 2601532"/>
                  <a:gd name="connsiteX148" fmla="*/ 1623916 w 3195139"/>
                  <a:gd name="connsiteY148" fmla="*/ 1159099 h 2601532"/>
                  <a:gd name="connsiteX149" fmla="*/ 1585279 w 3195139"/>
                  <a:gd name="connsiteY149" fmla="*/ 1184856 h 2601532"/>
                  <a:gd name="connsiteX150" fmla="*/ 1533764 w 3195139"/>
                  <a:gd name="connsiteY150" fmla="*/ 1262130 h 2601532"/>
                  <a:gd name="connsiteX151" fmla="*/ 1520885 w 3195139"/>
                  <a:gd name="connsiteY151" fmla="*/ 1300766 h 2601532"/>
                  <a:gd name="connsiteX152" fmla="*/ 1482248 w 3195139"/>
                  <a:gd name="connsiteY152" fmla="*/ 1313645 h 2601532"/>
                  <a:gd name="connsiteX153" fmla="*/ 1469370 w 3195139"/>
                  <a:gd name="connsiteY153" fmla="*/ 1352282 h 2601532"/>
                  <a:gd name="connsiteX154" fmla="*/ 1392096 w 3195139"/>
                  <a:gd name="connsiteY154" fmla="*/ 1403797 h 2601532"/>
                  <a:gd name="connsiteX155" fmla="*/ 1353460 w 3195139"/>
                  <a:gd name="connsiteY155" fmla="*/ 1545465 h 2601532"/>
                  <a:gd name="connsiteX156" fmla="*/ 1340581 w 3195139"/>
                  <a:gd name="connsiteY156" fmla="*/ 1584101 h 2601532"/>
                  <a:gd name="connsiteX157" fmla="*/ 1224671 w 3195139"/>
                  <a:gd name="connsiteY157" fmla="*/ 1648496 h 2601532"/>
                  <a:gd name="connsiteX158" fmla="*/ 1173155 w 3195139"/>
                  <a:gd name="connsiteY158" fmla="*/ 1764406 h 2601532"/>
                  <a:gd name="connsiteX159" fmla="*/ 1160277 w 3195139"/>
                  <a:gd name="connsiteY159" fmla="*/ 1803042 h 2601532"/>
                  <a:gd name="connsiteX160" fmla="*/ 1147398 w 3195139"/>
                  <a:gd name="connsiteY160" fmla="*/ 2009104 h 2601532"/>
                  <a:gd name="connsiteX161" fmla="*/ 1134519 w 3195139"/>
                  <a:gd name="connsiteY161" fmla="*/ 2047741 h 2601532"/>
                  <a:gd name="connsiteX162" fmla="*/ 1083003 w 3195139"/>
                  <a:gd name="connsiteY162" fmla="*/ 2125014 h 2601532"/>
                  <a:gd name="connsiteX163" fmla="*/ 1147398 w 3195139"/>
                  <a:gd name="connsiteY163" fmla="*/ 2292439 h 2601532"/>
                  <a:gd name="connsiteX164" fmla="*/ 1224671 w 3195139"/>
                  <a:gd name="connsiteY164" fmla="*/ 2318197 h 2601532"/>
                  <a:gd name="connsiteX165" fmla="*/ 1289065 w 3195139"/>
                  <a:gd name="connsiteY165" fmla="*/ 2369713 h 2601532"/>
                  <a:gd name="connsiteX166" fmla="*/ 1430733 w 3195139"/>
                  <a:gd name="connsiteY166" fmla="*/ 2434107 h 2601532"/>
                  <a:gd name="connsiteX167" fmla="*/ 1469370 w 3195139"/>
                  <a:gd name="connsiteY167" fmla="*/ 2550017 h 2601532"/>
                  <a:gd name="connsiteX168" fmla="*/ 1482248 w 3195139"/>
                  <a:gd name="connsiteY168" fmla="*/ 2588654 h 2601532"/>
                  <a:gd name="connsiteX169" fmla="*/ 1482248 w 3195139"/>
                  <a:gd name="connsiteY169" fmla="*/ 2588654 h 2601532"/>
                  <a:gd name="connsiteX170" fmla="*/ 1430733 w 3195139"/>
                  <a:gd name="connsiteY170" fmla="*/ 2601532 h 260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3195139" h="2601532">
                    <a:moveTo>
                      <a:pt x="1546643" y="2588654"/>
                    </a:moveTo>
                    <a:lnTo>
                      <a:pt x="1546643" y="2588654"/>
                    </a:lnTo>
                    <a:cubicBezTo>
                      <a:pt x="1486542" y="2584361"/>
                      <a:pt x="1425677" y="2586246"/>
                      <a:pt x="1366339" y="2575775"/>
                    </a:cubicBezTo>
                    <a:cubicBezTo>
                      <a:pt x="1315741" y="2566846"/>
                      <a:pt x="1313951" y="2508764"/>
                      <a:pt x="1301944" y="2472744"/>
                    </a:cubicBezTo>
                    <a:cubicBezTo>
                      <a:pt x="1297651" y="2459865"/>
                      <a:pt x="1301944" y="2438400"/>
                      <a:pt x="1289065" y="2434107"/>
                    </a:cubicBezTo>
                    <a:lnTo>
                      <a:pt x="1250429" y="2421228"/>
                    </a:lnTo>
                    <a:cubicBezTo>
                      <a:pt x="1216085" y="2425521"/>
                      <a:pt x="1181451" y="2427916"/>
                      <a:pt x="1147398" y="2434107"/>
                    </a:cubicBezTo>
                    <a:cubicBezTo>
                      <a:pt x="1134041" y="2436536"/>
                      <a:pt x="1121814" y="2443256"/>
                      <a:pt x="1108761" y="2446986"/>
                    </a:cubicBezTo>
                    <a:cubicBezTo>
                      <a:pt x="1091742" y="2451849"/>
                      <a:pt x="1074418" y="2455572"/>
                      <a:pt x="1057246" y="2459865"/>
                    </a:cubicBezTo>
                    <a:cubicBezTo>
                      <a:pt x="1040074" y="2455572"/>
                      <a:pt x="1019051" y="2458642"/>
                      <a:pt x="1005730" y="2446986"/>
                    </a:cubicBezTo>
                    <a:cubicBezTo>
                      <a:pt x="982433" y="2426601"/>
                      <a:pt x="971387" y="2395471"/>
                      <a:pt x="954215" y="2369713"/>
                    </a:cubicBezTo>
                    <a:lnTo>
                      <a:pt x="928457" y="2331076"/>
                    </a:lnTo>
                    <a:lnTo>
                      <a:pt x="851184" y="2215166"/>
                    </a:lnTo>
                    <a:lnTo>
                      <a:pt x="825426" y="2176530"/>
                    </a:lnTo>
                    <a:cubicBezTo>
                      <a:pt x="816840" y="2163651"/>
                      <a:pt x="810613" y="2148838"/>
                      <a:pt x="799668" y="2137893"/>
                    </a:cubicBezTo>
                    <a:cubicBezTo>
                      <a:pt x="711450" y="2049675"/>
                      <a:pt x="752704" y="2080826"/>
                      <a:pt x="683758" y="2034862"/>
                    </a:cubicBezTo>
                    <a:cubicBezTo>
                      <a:pt x="661090" y="1966858"/>
                      <a:pt x="678409" y="2007519"/>
                      <a:pt x="619364" y="1918952"/>
                    </a:cubicBezTo>
                    <a:lnTo>
                      <a:pt x="593606" y="1880316"/>
                    </a:lnTo>
                    <a:cubicBezTo>
                      <a:pt x="572464" y="1816890"/>
                      <a:pt x="595863" y="1860731"/>
                      <a:pt x="542091" y="1815921"/>
                    </a:cubicBezTo>
                    <a:cubicBezTo>
                      <a:pt x="528099" y="1804261"/>
                      <a:pt x="517446" y="1788945"/>
                      <a:pt x="503454" y="1777285"/>
                    </a:cubicBezTo>
                    <a:cubicBezTo>
                      <a:pt x="470165" y="1749545"/>
                      <a:pt x="464904" y="1751556"/>
                      <a:pt x="426181" y="1738648"/>
                    </a:cubicBezTo>
                    <a:cubicBezTo>
                      <a:pt x="359602" y="1638781"/>
                      <a:pt x="384456" y="1690746"/>
                      <a:pt x="348908" y="1584101"/>
                    </a:cubicBezTo>
                    <a:lnTo>
                      <a:pt x="336029" y="1545465"/>
                    </a:lnTo>
                    <a:cubicBezTo>
                      <a:pt x="340322" y="1515414"/>
                      <a:pt x="322552" y="1470374"/>
                      <a:pt x="348908" y="1455313"/>
                    </a:cubicBezTo>
                    <a:cubicBezTo>
                      <a:pt x="397506" y="1427542"/>
                      <a:pt x="462031" y="1456010"/>
                      <a:pt x="516333" y="1442434"/>
                    </a:cubicBezTo>
                    <a:cubicBezTo>
                      <a:pt x="534003" y="1438016"/>
                      <a:pt x="542091" y="1416676"/>
                      <a:pt x="554970" y="1403797"/>
                    </a:cubicBezTo>
                    <a:cubicBezTo>
                      <a:pt x="550677" y="1378039"/>
                      <a:pt x="559287" y="1346176"/>
                      <a:pt x="542091" y="1326524"/>
                    </a:cubicBezTo>
                    <a:cubicBezTo>
                      <a:pt x="524212" y="1306091"/>
                      <a:pt x="490575" y="1309352"/>
                      <a:pt x="464817" y="1300766"/>
                    </a:cubicBezTo>
                    <a:lnTo>
                      <a:pt x="426181" y="1287887"/>
                    </a:lnTo>
                    <a:lnTo>
                      <a:pt x="387544" y="1275009"/>
                    </a:lnTo>
                    <a:lnTo>
                      <a:pt x="348908" y="1262130"/>
                    </a:lnTo>
                    <a:cubicBezTo>
                      <a:pt x="340322" y="1249251"/>
                      <a:pt x="334799" y="1233686"/>
                      <a:pt x="323150" y="1223493"/>
                    </a:cubicBezTo>
                    <a:cubicBezTo>
                      <a:pt x="300128" y="1203349"/>
                      <a:pt x="246500" y="1164708"/>
                      <a:pt x="207240" y="1159099"/>
                    </a:cubicBezTo>
                    <a:cubicBezTo>
                      <a:pt x="160299" y="1152393"/>
                      <a:pt x="112795" y="1150513"/>
                      <a:pt x="65572" y="1146220"/>
                    </a:cubicBezTo>
                    <a:cubicBezTo>
                      <a:pt x="52693" y="1133341"/>
                      <a:pt x="35781" y="1123504"/>
                      <a:pt x="26936" y="1107583"/>
                    </a:cubicBezTo>
                    <a:cubicBezTo>
                      <a:pt x="13750" y="1083849"/>
                      <a:pt x="1178" y="1030310"/>
                      <a:pt x="1178" y="1030310"/>
                    </a:cubicBezTo>
                    <a:cubicBezTo>
                      <a:pt x="5471" y="995966"/>
                      <a:pt x="0" y="958907"/>
                      <a:pt x="14057" y="927279"/>
                    </a:cubicBezTo>
                    <a:cubicBezTo>
                      <a:pt x="19570" y="914874"/>
                      <a:pt x="39118" y="914400"/>
                      <a:pt x="52693" y="914400"/>
                    </a:cubicBezTo>
                    <a:cubicBezTo>
                      <a:pt x="125799" y="914400"/>
                      <a:pt x="198654" y="922986"/>
                      <a:pt x="271634" y="927279"/>
                    </a:cubicBezTo>
                    <a:cubicBezTo>
                      <a:pt x="396019" y="968741"/>
                      <a:pt x="202622" y="902251"/>
                      <a:pt x="361786" y="965916"/>
                    </a:cubicBezTo>
                    <a:cubicBezTo>
                      <a:pt x="487302" y="1016122"/>
                      <a:pt x="390285" y="972218"/>
                      <a:pt x="503454" y="1004552"/>
                    </a:cubicBezTo>
                    <a:cubicBezTo>
                      <a:pt x="542614" y="1015741"/>
                      <a:pt x="619364" y="1043189"/>
                      <a:pt x="619364" y="1043189"/>
                    </a:cubicBezTo>
                    <a:cubicBezTo>
                      <a:pt x="632243" y="1051775"/>
                      <a:pt x="646109" y="1059038"/>
                      <a:pt x="658000" y="1068947"/>
                    </a:cubicBezTo>
                    <a:cubicBezTo>
                      <a:pt x="671992" y="1080607"/>
                      <a:pt x="679358" y="1101824"/>
                      <a:pt x="696637" y="1107583"/>
                    </a:cubicBezTo>
                    <a:lnTo>
                      <a:pt x="735274" y="1094704"/>
                    </a:lnTo>
                    <a:cubicBezTo>
                      <a:pt x="765324" y="1004552"/>
                      <a:pt x="786789" y="1026017"/>
                      <a:pt x="722395" y="1004552"/>
                    </a:cubicBezTo>
                    <a:cubicBezTo>
                      <a:pt x="713809" y="991673"/>
                      <a:pt x="702923" y="980060"/>
                      <a:pt x="696637" y="965916"/>
                    </a:cubicBezTo>
                    <a:cubicBezTo>
                      <a:pt x="685610" y="941105"/>
                      <a:pt x="670879" y="888642"/>
                      <a:pt x="670879" y="888642"/>
                    </a:cubicBezTo>
                    <a:cubicBezTo>
                      <a:pt x="683758" y="880056"/>
                      <a:pt x="695372" y="869171"/>
                      <a:pt x="709516" y="862885"/>
                    </a:cubicBezTo>
                    <a:cubicBezTo>
                      <a:pt x="817157" y="815045"/>
                      <a:pt x="882399" y="831815"/>
                      <a:pt x="1018609" y="824248"/>
                    </a:cubicBezTo>
                    <a:cubicBezTo>
                      <a:pt x="1031488" y="815662"/>
                      <a:pt x="1046301" y="809435"/>
                      <a:pt x="1057246" y="798490"/>
                    </a:cubicBezTo>
                    <a:cubicBezTo>
                      <a:pt x="1087859" y="767877"/>
                      <a:pt x="1096009" y="720835"/>
                      <a:pt x="1108761" y="682580"/>
                    </a:cubicBezTo>
                    <a:lnTo>
                      <a:pt x="1121640" y="643944"/>
                    </a:lnTo>
                    <a:cubicBezTo>
                      <a:pt x="1117347" y="588135"/>
                      <a:pt x="1115704" y="532059"/>
                      <a:pt x="1108761" y="476518"/>
                    </a:cubicBezTo>
                    <a:cubicBezTo>
                      <a:pt x="1107077" y="463047"/>
                      <a:pt x="1095882" y="451457"/>
                      <a:pt x="1095882" y="437882"/>
                    </a:cubicBezTo>
                    <a:cubicBezTo>
                      <a:pt x="1095882" y="399008"/>
                      <a:pt x="1104468" y="360609"/>
                      <a:pt x="1108761" y="321972"/>
                    </a:cubicBezTo>
                    <a:cubicBezTo>
                      <a:pt x="1121640" y="326265"/>
                      <a:pt x="1136682" y="326516"/>
                      <a:pt x="1147398" y="334851"/>
                    </a:cubicBezTo>
                    <a:cubicBezTo>
                      <a:pt x="1176152" y="357215"/>
                      <a:pt x="1190114" y="400605"/>
                      <a:pt x="1224671" y="412124"/>
                    </a:cubicBezTo>
                    <a:lnTo>
                      <a:pt x="1301944" y="437882"/>
                    </a:lnTo>
                    <a:cubicBezTo>
                      <a:pt x="1314823" y="442175"/>
                      <a:pt x="1327411" y="447469"/>
                      <a:pt x="1340581" y="450761"/>
                    </a:cubicBezTo>
                    <a:lnTo>
                      <a:pt x="1392096" y="463639"/>
                    </a:lnTo>
                    <a:cubicBezTo>
                      <a:pt x="1426440" y="459346"/>
                      <a:pt x="1461074" y="456952"/>
                      <a:pt x="1495127" y="450761"/>
                    </a:cubicBezTo>
                    <a:cubicBezTo>
                      <a:pt x="1508484" y="448333"/>
                      <a:pt x="1523163" y="446363"/>
                      <a:pt x="1533764" y="437882"/>
                    </a:cubicBezTo>
                    <a:cubicBezTo>
                      <a:pt x="1545851" y="428213"/>
                      <a:pt x="1550936" y="412124"/>
                      <a:pt x="1559522" y="399245"/>
                    </a:cubicBezTo>
                    <a:cubicBezTo>
                      <a:pt x="1555229" y="352023"/>
                      <a:pt x="1569123" y="299327"/>
                      <a:pt x="1546643" y="257578"/>
                    </a:cubicBezTo>
                    <a:cubicBezTo>
                      <a:pt x="1533771" y="233672"/>
                      <a:pt x="1491961" y="246881"/>
                      <a:pt x="1469370" y="231820"/>
                    </a:cubicBezTo>
                    <a:lnTo>
                      <a:pt x="1430733" y="206062"/>
                    </a:lnTo>
                    <a:cubicBezTo>
                      <a:pt x="1391332" y="87859"/>
                      <a:pt x="1402273" y="155805"/>
                      <a:pt x="1417854" y="0"/>
                    </a:cubicBezTo>
                    <a:cubicBezTo>
                      <a:pt x="1430733" y="8586"/>
                      <a:pt x="1446298" y="14109"/>
                      <a:pt x="1456491" y="25758"/>
                    </a:cubicBezTo>
                    <a:cubicBezTo>
                      <a:pt x="1492313" y="66698"/>
                      <a:pt x="1501293" y="111435"/>
                      <a:pt x="1546643" y="141668"/>
                    </a:cubicBezTo>
                    <a:cubicBezTo>
                      <a:pt x="1557938" y="149198"/>
                      <a:pt x="1573137" y="148476"/>
                      <a:pt x="1585279" y="154547"/>
                    </a:cubicBezTo>
                    <a:cubicBezTo>
                      <a:pt x="1599123" y="161469"/>
                      <a:pt x="1610072" y="173382"/>
                      <a:pt x="1623916" y="180304"/>
                    </a:cubicBezTo>
                    <a:cubicBezTo>
                      <a:pt x="1644503" y="190597"/>
                      <a:pt x="1694811" y="200560"/>
                      <a:pt x="1714068" y="206062"/>
                    </a:cubicBezTo>
                    <a:cubicBezTo>
                      <a:pt x="1727121" y="209792"/>
                      <a:pt x="1739826" y="214648"/>
                      <a:pt x="1752705" y="218941"/>
                    </a:cubicBezTo>
                    <a:cubicBezTo>
                      <a:pt x="1765584" y="231820"/>
                      <a:pt x="1775420" y="248733"/>
                      <a:pt x="1791341" y="257578"/>
                    </a:cubicBezTo>
                    <a:cubicBezTo>
                      <a:pt x="1815075" y="270764"/>
                      <a:pt x="1868615" y="283335"/>
                      <a:pt x="1868615" y="283335"/>
                    </a:cubicBezTo>
                    <a:cubicBezTo>
                      <a:pt x="1929842" y="324154"/>
                      <a:pt x="1892567" y="304199"/>
                      <a:pt x="1984524" y="334851"/>
                    </a:cubicBezTo>
                    <a:lnTo>
                      <a:pt x="2023161" y="347730"/>
                    </a:lnTo>
                    <a:cubicBezTo>
                      <a:pt x="2040333" y="360609"/>
                      <a:pt x="2054038" y="380469"/>
                      <a:pt x="2074677" y="386366"/>
                    </a:cubicBezTo>
                    <a:cubicBezTo>
                      <a:pt x="2116160" y="398218"/>
                      <a:pt x="2160823" y="392685"/>
                      <a:pt x="2203465" y="399245"/>
                    </a:cubicBezTo>
                    <a:cubicBezTo>
                      <a:pt x="2216883" y="401309"/>
                      <a:pt x="2229223" y="407831"/>
                      <a:pt x="2242102" y="412124"/>
                    </a:cubicBezTo>
                    <a:cubicBezTo>
                      <a:pt x="2246395" y="425003"/>
                      <a:pt x="2246500" y="440160"/>
                      <a:pt x="2254981" y="450761"/>
                    </a:cubicBezTo>
                    <a:cubicBezTo>
                      <a:pt x="2305736" y="514205"/>
                      <a:pt x="2508232" y="489143"/>
                      <a:pt x="2512558" y="489397"/>
                    </a:cubicBezTo>
                    <a:cubicBezTo>
                      <a:pt x="2521144" y="502276"/>
                      <a:pt x="2531394" y="514190"/>
                      <a:pt x="2538316" y="528034"/>
                    </a:cubicBezTo>
                    <a:cubicBezTo>
                      <a:pt x="2544387" y="540176"/>
                      <a:pt x="2541596" y="557071"/>
                      <a:pt x="2551195" y="566670"/>
                    </a:cubicBezTo>
                    <a:cubicBezTo>
                      <a:pt x="2573085" y="588560"/>
                      <a:pt x="2602710" y="601014"/>
                      <a:pt x="2628468" y="618186"/>
                    </a:cubicBezTo>
                    <a:cubicBezTo>
                      <a:pt x="2754086" y="701932"/>
                      <a:pt x="2558869" y="570754"/>
                      <a:pt x="2718620" y="682580"/>
                    </a:cubicBezTo>
                    <a:cubicBezTo>
                      <a:pt x="2743981" y="700333"/>
                      <a:pt x="2770135" y="716924"/>
                      <a:pt x="2795893" y="734096"/>
                    </a:cubicBezTo>
                    <a:lnTo>
                      <a:pt x="2834530" y="759854"/>
                    </a:lnTo>
                    <a:cubicBezTo>
                      <a:pt x="2843116" y="772733"/>
                      <a:pt x="2848201" y="788821"/>
                      <a:pt x="2860288" y="798490"/>
                    </a:cubicBezTo>
                    <a:cubicBezTo>
                      <a:pt x="2870889" y="806970"/>
                      <a:pt x="2889325" y="801770"/>
                      <a:pt x="2898924" y="811369"/>
                    </a:cubicBezTo>
                    <a:cubicBezTo>
                      <a:pt x="2967610" y="880056"/>
                      <a:pt x="2847410" y="828542"/>
                      <a:pt x="2950440" y="862885"/>
                    </a:cubicBezTo>
                    <a:lnTo>
                      <a:pt x="2976198" y="940158"/>
                    </a:lnTo>
                    <a:cubicBezTo>
                      <a:pt x="2989618" y="980419"/>
                      <a:pt x="3002637" y="1030765"/>
                      <a:pt x="3040592" y="1056068"/>
                    </a:cubicBezTo>
                    <a:cubicBezTo>
                      <a:pt x="3053471" y="1064654"/>
                      <a:pt x="3065385" y="1074903"/>
                      <a:pt x="3079229" y="1081825"/>
                    </a:cubicBezTo>
                    <a:cubicBezTo>
                      <a:pt x="3097707" y="1091064"/>
                      <a:pt x="3152873" y="1103456"/>
                      <a:pt x="3169381" y="1107583"/>
                    </a:cubicBezTo>
                    <a:cubicBezTo>
                      <a:pt x="3173674" y="1120462"/>
                      <a:pt x="3195139" y="1141927"/>
                      <a:pt x="3182260" y="1146220"/>
                    </a:cubicBezTo>
                    <a:cubicBezTo>
                      <a:pt x="3141693" y="1159743"/>
                      <a:pt x="3092720" y="1130274"/>
                      <a:pt x="3053471" y="1120462"/>
                    </a:cubicBezTo>
                    <a:cubicBezTo>
                      <a:pt x="3032235" y="1115153"/>
                      <a:pt x="3010195" y="1113343"/>
                      <a:pt x="2989077" y="1107583"/>
                    </a:cubicBezTo>
                    <a:cubicBezTo>
                      <a:pt x="2962882" y="1100439"/>
                      <a:pt x="2937561" y="1090411"/>
                      <a:pt x="2911803" y="1081825"/>
                    </a:cubicBezTo>
                    <a:lnTo>
                      <a:pt x="2873167" y="1068947"/>
                    </a:lnTo>
                    <a:cubicBezTo>
                      <a:pt x="2877460" y="1094705"/>
                      <a:pt x="2875441" y="1122358"/>
                      <a:pt x="2886046" y="1146220"/>
                    </a:cubicBezTo>
                    <a:cubicBezTo>
                      <a:pt x="2896484" y="1169706"/>
                      <a:pt x="2942794" y="1196930"/>
                      <a:pt x="2963319" y="1210614"/>
                    </a:cubicBezTo>
                    <a:cubicBezTo>
                      <a:pt x="2971803" y="1236065"/>
                      <a:pt x="2979259" y="1269731"/>
                      <a:pt x="3001955" y="1287887"/>
                    </a:cubicBezTo>
                    <a:cubicBezTo>
                      <a:pt x="3012556" y="1296368"/>
                      <a:pt x="3027713" y="1296473"/>
                      <a:pt x="3040592" y="1300766"/>
                    </a:cubicBezTo>
                    <a:cubicBezTo>
                      <a:pt x="3036299" y="1322231"/>
                      <a:pt x="3033022" y="1343925"/>
                      <a:pt x="3027713" y="1365161"/>
                    </a:cubicBezTo>
                    <a:cubicBezTo>
                      <a:pt x="3024420" y="1378331"/>
                      <a:pt x="3025881" y="1395907"/>
                      <a:pt x="3014834" y="1403797"/>
                    </a:cubicBezTo>
                    <a:cubicBezTo>
                      <a:pt x="2992740" y="1419578"/>
                      <a:pt x="2960152" y="1414494"/>
                      <a:pt x="2937561" y="1429555"/>
                    </a:cubicBezTo>
                    <a:lnTo>
                      <a:pt x="2898924" y="1455313"/>
                    </a:lnTo>
                    <a:cubicBezTo>
                      <a:pt x="2881752" y="1481071"/>
                      <a:pt x="2853480" y="1502230"/>
                      <a:pt x="2847409" y="1532586"/>
                    </a:cubicBezTo>
                    <a:cubicBezTo>
                      <a:pt x="2843116" y="1554051"/>
                      <a:pt x="2847969" y="1579701"/>
                      <a:pt x="2834530" y="1596980"/>
                    </a:cubicBezTo>
                    <a:cubicBezTo>
                      <a:pt x="2815524" y="1621416"/>
                      <a:pt x="2783015" y="1631324"/>
                      <a:pt x="2757257" y="1648496"/>
                    </a:cubicBezTo>
                    <a:cubicBezTo>
                      <a:pt x="2744378" y="1657082"/>
                      <a:pt x="2733304" y="1669359"/>
                      <a:pt x="2718620" y="1674254"/>
                    </a:cubicBezTo>
                    <a:cubicBezTo>
                      <a:pt x="2592305" y="1716358"/>
                      <a:pt x="2668404" y="1697756"/>
                      <a:pt x="2486800" y="1712890"/>
                    </a:cubicBezTo>
                    <a:cubicBezTo>
                      <a:pt x="2498902" y="1676585"/>
                      <a:pt x="2498850" y="1657543"/>
                      <a:pt x="2538316" y="1635617"/>
                    </a:cubicBezTo>
                    <a:cubicBezTo>
                      <a:pt x="2562050" y="1622431"/>
                      <a:pt x="2615589" y="1609859"/>
                      <a:pt x="2615589" y="1609859"/>
                    </a:cubicBezTo>
                    <a:cubicBezTo>
                      <a:pt x="2621013" y="1601723"/>
                      <a:pt x="2660891" y="1549249"/>
                      <a:pt x="2654226" y="1532586"/>
                    </a:cubicBezTo>
                    <a:cubicBezTo>
                      <a:pt x="2648477" y="1518214"/>
                      <a:pt x="2628468" y="1515414"/>
                      <a:pt x="2615589" y="1506828"/>
                    </a:cubicBezTo>
                    <a:cubicBezTo>
                      <a:pt x="2585912" y="1511774"/>
                      <a:pt x="2531383" y="1516734"/>
                      <a:pt x="2499679" y="1532586"/>
                    </a:cubicBezTo>
                    <a:cubicBezTo>
                      <a:pt x="2485835" y="1539508"/>
                      <a:pt x="2473922" y="1549758"/>
                      <a:pt x="2461043" y="1558344"/>
                    </a:cubicBezTo>
                    <a:cubicBezTo>
                      <a:pt x="2392350" y="1661380"/>
                      <a:pt x="2482513" y="1536872"/>
                      <a:pt x="2396648" y="1622738"/>
                    </a:cubicBezTo>
                    <a:cubicBezTo>
                      <a:pt x="2385703" y="1633683"/>
                      <a:pt x="2383770" y="1652789"/>
                      <a:pt x="2370891" y="1661375"/>
                    </a:cubicBezTo>
                    <a:cubicBezTo>
                      <a:pt x="2356163" y="1671194"/>
                      <a:pt x="2336547" y="1669961"/>
                      <a:pt x="2319375" y="1674254"/>
                    </a:cubicBezTo>
                    <a:cubicBezTo>
                      <a:pt x="2306496" y="1682840"/>
                      <a:pt x="2294583" y="1693089"/>
                      <a:pt x="2280739" y="1700011"/>
                    </a:cubicBezTo>
                    <a:cubicBezTo>
                      <a:pt x="2268597" y="1706082"/>
                      <a:pt x="2251701" y="1703291"/>
                      <a:pt x="2242102" y="1712890"/>
                    </a:cubicBezTo>
                    <a:cubicBezTo>
                      <a:pt x="2232503" y="1722489"/>
                      <a:pt x="2235294" y="1739385"/>
                      <a:pt x="2229223" y="1751527"/>
                    </a:cubicBezTo>
                    <a:cubicBezTo>
                      <a:pt x="2222301" y="1765371"/>
                      <a:pt x="2212051" y="1777284"/>
                      <a:pt x="2203465" y="1790163"/>
                    </a:cubicBezTo>
                    <a:cubicBezTo>
                      <a:pt x="2158654" y="1924600"/>
                      <a:pt x="2204790" y="1869371"/>
                      <a:pt x="1997403" y="1854558"/>
                    </a:cubicBezTo>
                    <a:cubicBezTo>
                      <a:pt x="1988818" y="1828802"/>
                      <a:pt x="1952328" y="1770844"/>
                      <a:pt x="1984524" y="1738648"/>
                    </a:cubicBezTo>
                    <a:cubicBezTo>
                      <a:pt x="1994123" y="1729048"/>
                      <a:pt x="2010108" y="1729499"/>
                      <a:pt x="2023161" y="1725769"/>
                    </a:cubicBezTo>
                    <a:cubicBezTo>
                      <a:pt x="2040180" y="1720906"/>
                      <a:pt x="2057505" y="1717183"/>
                      <a:pt x="2074677" y="1712890"/>
                    </a:cubicBezTo>
                    <a:cubicBezTo>
                      <a:pt x="2087556" y="1704304"/>
                      <a:pt x="2102368" y="1698077"/>
                      <a:pt x="2113313" y="1687132"/>
                    </a:cubicBezTo>
                    <a:cubicBezTo>
                      <a:pt x="2174604" y="1625841"/>
                      <a:pt x="2129758" y="1556963"/>
                      <a:pt x="2151950" y="1468192"/>
                    </a:cubicBezTo>
                    <a:cubicBezTo>
                      <a:pt x="2155704" y="1453176"/>
                      <a:pt x="2176442" y="1448720"/>
                      <a:pt x="2190586" y="1442434"/>
                    </a:cubicBezTo>
                    <a:cubicBezTo>
                      <a:pt x="2215397" y="1431407"/>
                      <a:pt x="2242102" y="1425262"/>
                      <a:pt x="2267860" y="1416676"/>
                    </a:cubicBezTo>
                    <a:lnTo>
                      <a:pt x="2345133" y="1390918"/>
                    </a:lnTo>
                    <a:cubicBezTo>
                      <a:pt x="2358012" y="1386625"/>
                      <a:pt x="2372474" y="1385569"/>
                      <a:pt x="2383770" y="1378039"/>
                    </a:cubicBezTo>
                    <a:lnTo>
                      <a:pt x="2422406" y="1352282"/>
                    </a:lnTo>
                    <a:cubicBezTo>
                      <a:pt x="2430992" y="1339403"/>
                      <a:pt x="2447198" y="1329093"/>
                      <a:pt x="2448164" y="1313645"/>
                    </a:cubicBezTo>
                    <a:cubicBezTo>
                      <a:pt x="2451665" y="1257632"/>
                      <a:pt x="2439200" y="1149000"/>
                      <a:pt x="2422406" y="1081825"/>
                    </a:cubicBezTo>
                    <a:cubicBezTo>
                      <a:pt x="2419113" y="1068655"/>
                      <a:pt x="2416120" y="1055056"/>
                      <a:pt x="2409527" y="1043189"/>
                    </a:cubicBezTo>
                    <a:cubicBezTo>
                      <a:pt x="2394493" y="1016128"/>
                      <a:pt x="2358012" y="965916"/>
                      <a:pt x="2358012" y="965916"/>
                    </a:cubicBezTo>
                    <a:cubicBezTo>
                      <a:pt x="2336232" y="900577"/>
                      <a:pt x="2348911" y="896636"/>
                      <a:pt x="2229223" y="940158"/>
                    </a:cubicBezTo>
                    <a:cubicBezTo>
                      <a:pt x="2214677" y="945448"/>
                      <a:pt x="2214410" y="967849"/>
                      <a:pt x="2203465" y="978794"/>
                    </a:cubicBezTo>
                    <a:cubicBezTo>
                      <a:pt x="2122308" y="1059951"/>
                      <a:pt x="1891952" y="1015922"/>
                      <a:pt x="1855736" y="1017431"/>
                    </a:cubicBezTo>
                    <a:lnTo>
                      <a:pt x="1778462" y="1068947"/>
                    </a:lnTo>
                    <a:cubicBezTo>
                      <a:pt x="1765583" y="1077533"/>
                      <a:pt x="1754510" y="1089809"/>
                      <a:pt x="1739826" y="1094704"/>
                    </a:cubicBezTo>
                    <a:lnTo>
                      <a:pt x="1701189" y="1107583"/>
                    </a:lnTo>
                    <a:lnTo>
                      <a:pt x="1623916" y="1159099"/>
                    </a:lnTo>
                    <a:lnTo>
                      <a:pt x="1585279" y="1184856"/>
                    </a:lnTo>
                    <a:cubicBezTo>
                      <a:pt x="1568107" y="1210614"/>
                      <a:pt x="1543554" y="1232762"/>
                      <a:pt x="1533764" y="1262130"/>
                    </a:cubicBezTo>
                    <a:cubicBezTo>
                      <a:pt x="1529471" y="1275009"/>
                      <a:pt x="1530484" y="1291167"/>
                      <a:pt x="1520885" y="1300766"/>
                    </a:cubicBezTo>
                    <a:cubicBezTo>
                      <a:pt x="1511285" y="1310365"/>
                      <a:pt x="1495127" y="1309352"/>
                      <a:pt x="1482248" y="1313645"/>
                    </a:cubicBezTo>
                    <a:cubicBezTo>
                      <a:pt x="1477955" y="1326524"/>
                      <a:pt x="1478969" y="1342683"/>
                      <a:pt x="1469370" y="1352282"/>
                    </a:cubicBezTo>
                    <a:cubicBezTo>
                      <a:pt x="1447480" y="1374172"/>
                      <a:pt x="1392096" y="1403797"/>
                      <a:pt x="1392096" y="1403797"/>
                    </a:cubicBezTo>
                    <a:cubicBezTo>
                      <a:pt x="1336835" y="1569585"/>
                      <a:pt x="1389870" y="1399825"/>
                      <a:pt x="1353460" y="1545465"/>
                    </a:cubicBezTo>
                    <a:cubicBezTo>
                      <a:pt x="1350167" y="1558635"/>
                      <a:pt x="1350180" y="1574502"/>
                      <a:pt x="1340581" y="1584101"/>
                    </a:cubicBezTo>
                    <a:cubicBezTo>
                      <a:pt x="1296296" y="1628386"/>
                      <a:pt x="1273257" y="1632301"/>
                      <a:pt x="1224671" y="1648496"/>
                    </a:cubicBezTo>
                    <a:cubicBezTo>
                      <a:pt x="1183852" y="1709722"/>
                      <a:pt x="1203807" y="1672450"/>
                      <a:pt x="1173155" y="1764406"/>
                    </a:cubicBezTo>
                    <a:lnTo>
                      <a:pt x="1160277" y="1803042"/>
                    </a:lnTo>
                    <a:cubicBezTo>
                      <a:pt x="1155984" y="1871729"/>
                      <a:pt x="1154603" y="1940661"/>
                      <a:pt x="1147398" y="2009104"/>
                    </a:cubicBezTo>
                    <a:cubicBezTo>
                      <a:pt x="1145977" y="2022605"/>
                      <a:pt x="1141112" y="2035874"/>
                      <a:pt x="1134519" y="2047741"/>
                    </a:cubicBezTo>
                    <a:cubicBezTo>
                      <a:pt x="1119485" y="2074802"/>
                      <a:pt x="1083003" y="2125014"/>
                      <a:pt x="1083003" y="2125014"/>
                    </a:cubicBezTo>
                    <a:cubicBezTo>
                      <a:pt x="1088530" y="2163705"/>
                      <a:pt x="1091005" y="2273641"/>
                      <a:pt x="1147398" y="2292439"/>
                    </a:cubicBezTo>
                    <a:lnTo>
                      <a:pt x="1224671" y="2318197"/>
                    </a:lnTo>
                    <a:cubicBezTo>
                      <a:pt x="1272263" y="2389585"/>
                      <a:pt x="1223200" y="2333121"/>
                      <a:pt x="1289065" y="2369713"/>
                    </a:cubicBezTo>
                    <a:cubicBezTo>
                      <a:pt x="1414390" y="2439338"/>
                      <a:pt x="1314885" y="2410937"/>
                      <a:pt x="1430733" y="2434107"/>
                    </a:cubicBezTo>
                    <a:lnTo>
                      <a:pt x="1469370" y="2550017"/>
                    </a:lnTo>
                    <a:lnTo>
                      <a:pt x="1482248" y="2588654"/>
                    </a:lnTo>
                    <a:lnTo>
                      <a:pt x="1482248" y="2588654"/>
                    </a:lnTo>
                    <a:lnTo>
                      <a:pt x="1430733" y="2601532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835696" y="1785926"/>
            <a:ext cx="5000661" cy="5072074"/>
            <a:chOff x="179512" y="980728"/>
            <a:chExt cx="5000661" cy="5072074"/>
          </a:xfrm>
        </p:grpSpPr>
        <p:grpSp>
          <p:nvGrpSpPr>
            <p:cNvPr id="3" name="Группа 28"/>
            <p:cNvGrpSpPr/>
            <p:nvPr/>
          </p:nvGrpSpPr>
          <p:grpSpPr>
            <a:xfrm>
              <a:off x="179512" y="980728"/>
              <a:ext cx="5000661" cy="5072074"/>
              <a:chOff x="3508926" y="1357298"/>
              <a:chExt cx="5287017" cy="5500702"/>
            </a:xfrm>
          </p:grpSpPr>
          <p:sp>
            <p:nvSpPr>
              <p:cNvPr id="44" name="Полилиния 43"/>
              <p:cNvSpPr/>
              <p:nvPr/>
            </p:nvSpPr>
            <p:spPr>
              <a:xfrm>
                <a:off x="4241894" y="2143116"/>
                <a:ext cx="3915538" cy="2279561"/>
              </a:xfrm>
              <a:custGeom>
                <a:avLst/>
                <a:gdLst>
                  <a:gd name="connsiteX0" fmla="*/ 3052653 w 3915538"/>
                  <a:gd name="connsiteY0" fmla="*/ 309093 h 2279561"/>
                  <a:gd name="connsiteX1" fmla="*/ 3052653 w 3915538"/>
                  <a:gd name="connsiteY1" fmla="*/ 309093 h 2279561"/>
                  <a:gd name="connsiteX2" fmla="*/ 2807954 w 3915538"/>
                  <a:gd name="connsiteY2" fmla="*/ 437882 h 2279561"/>
                  <a:gd name="connsiteX3" fmla="*/ 2704923 w 3915538"/>
                  <a:gd name="connsiteY3" fmla="*/ 476519 h 2279561"/>
                  <a:gd name="connsiteX4" fmla="*/ 2408709 w 3915538"/>
                  <a:gd name="connsiteY4" fmla="*/ 463640 h 2279561"/>
                  <a:gd name="connsiteX5" fmla="*/ 2331436 w 3915538"/>
                  <a:gd name="connsiteY5" fmla="*/ 450761 h 2279561"/>
                  <a:gd name="connsiteX6" fmla="*/ 2267042 w 3915538"/>
                  <a:gd name="connsiteY6" fmla="*/ 399246 h 2279561"/>
                  <a:gd name="connsiteX7" fmla="*/ 2228405 w 3915538"/>
                  <a:gd name="connsiteY7" fmla="*/ 425003 h 2279561"/>
                  <a:gd name="connsiteX8" fmla="*/ 2215526 w 3915538"/>
                  <a:gd name="connsiteY8" fmla="*/ 476519 h 2279561"/>
                  <a:gd name="connsiteX9" fmla="*/ 2189768 w 3915538"/>
                  <a:gd name="connsiteY9" fmla="*/ 515155 h 2279561"/>
                  <a:gd name="connsiteX10" fmla="*/ 2176890 w 3915538"/>
                  <a:gd name="connsiteY10" fmla="*/ 553792 h 2279561"/>
                  <a:gd name="connsiteX11" fmla="*/ 2151132 w 3915538"/>
                  <a:gd name="connsiteY11" fmla="*/ 592429 h 2279561"/>
                  <a:gd name="connsiteX12" fmla="*/ 2073859 w 3915538"/>
                  <a:gd name="connsiteY12" fmla="*/ 631065 h 2279561"/>
                  <a:gd name="connsiteX13" fmla="*/ 1893554 w 3915538"/>
                  <a:gd name="connsiteY13" fmla="*/ 566671 h 2279561"/>
                  <a:gd name="connsiteX14" fmla="*/ 1867797 w 3915538"/>
                  <a:gd name="connsiteY14" fmla="*/ 528034 h 2279561"/>
                  <a:gd name="connsiteX15" fmla="*/ 1854918 w 3915538"/>
                  <a:gd name="connsiteY15" fmla="*/ 231820 h 2279561"/>
                  <a:gd name="connsiteX16" fmla="*/ 1803402 w 3915538"/>
                  <a:gd name="connsiteY16" fmla="*/ 309093 h 2279561"/>
                  <a:gd name="connsiteX17" fmla="*/ 1777645 w 3915538"/>
                  <a:gd name="connsiteY17" fmla="*/ 347730 h 2279561"/>
                  <a:gd name="connsiteX18" fmla="*/ 1739008 w 3915538"/>
                  <a:gd name="connsiteY18" fmla="*/ 360609 h 2279561"/>
                  <a:gd name="connsiteX19" fmla="*/ 1661735 w 3915538"/>
                  <a:gd name="connsiteY19" fmla="*/ 399246 h 2279561"/>
                  <a:gd name="connsiteX20" fmla="*/ 1520067 w 3915538"/>
                  <a:gd name="connsiteY20" fmla="*/ 373488 h 2279561"/>
                  <a:gd name="connsiteX21" fmla="*/ 1481430 w 3915538"/>
                  <a:gd name="connsiteY21" fmla="*/ 347730 h 2279561"/>
                  <a:gd name="connsiteX22" fmla="*/ 1468552 w 3915538"/>
                  <a:gd name="connsiteY22" fmla="*/ 309093 h 2279561"/>
                  <a:gd name="connsiteX23" fmla="*/ 1429915 w 3915538"/>
                  <a:gd name="connsiteY23" fmla="*/ 231820 h 2279561"/>
                  <a:gd name="connsiteX24" fmla="*/ 1417036 w 3915538"/>
                  <a:gd name="connsiteY24" fmla="*/ 25758 h 2279561"/>
                  <a:gd name="connsiteX25" fmla="*/ 1378399 w 3915538"/>
                  <a:gd name="connsiteY25" fmla="*/ 0 h 2279561"/>
                  <a:gd name="connsiteX26" fmla="*/ 1159459 w 3915538"/>
                  <a:gd name="connsiteY26" fmla="*/ 12879 h 2279561"/>
                  <a:gd name="connsiteX27" fmla="*/ 1107943 w 3915538"/>
                  <a:gd name="connsiteY27" fmla="*/ 90153 h 2279561"/>
                  <a:gd name="connsiteX28" fmla="*/ 1095064 w 3915538"/>
                  <a:gd name="connsiteY28" fmla="*/ 309093 h 2279561"/>
                  <a:gd name="connsiteX29" fmla="*/ 798850 w 3915538"/>
                  <a:gd name="connsiteY29" fmla="*/ 321972 h 2279561"/>
                  <a:gd name="connsiteX30" fmla="*/ 785971 w 3915538"/>
                  <a:gd name="connsiteY30" fmla="*/ 360609 h 2279561"/>
                  <a:gd name="connsiteX31" fmla="*/ 773092 w 3915538"/>
                  <a:gd name="connsiteY31" fmla="*/ 489398 h 2279561"/>
                  <a:gd name="connsiteX32" fmla="*/ 734456 w 3915538"/>
                  <a:gd name="connsiteY32" fmla="*/ 502277 h 2279561"/>
                  <a:gd name="connsiteX33" fmla="*/ 476878 w 3915538"/>
                  <a:gd name="connsiteY33" fmla="*/ 515155 h 2279561"/>
                  <a:gd name="connsiteX34" fmla="*/ 399605 w 3915538"/>
                  <a:gd name="connsiteY34" fmla="*/ 566671 h 2279561"/>
                  <a:gd name="connsiteX35" fmla="*/ 373847 w 3915538"/>
                  <a:gd name="connsiteY35" fmla="*/ 643944 h 2279561"/>
                  <a:gd name="connsiteX36" fmla="*/ 360968 w 3915538"/>
                  <a:gd name="connsiteY36" fmla="*/ 785612 h 2279561"/>
                  <a:gd name="connsiteX37" fmla="*/ 335211 w 3915538"/>
                  <a:gd name="connsiteY37" fmla="*/ 824248 h 2279561"/>
                  <a:gd name="connsiteX38" fmla="*/ 180664 w 3915538"/>
                  <a:gd name="connsiteY38" fmla="*/ 901522 h 2279561"/>
                  <a:gd name="connsiteX39" fmla="*/ 103391 w 3915538"/>
                  <a:gd name="connsiteY39" fmla="*/ 940158 h 2279561"/>
                  <a:gd name="connsiteX40" fmla="*/ 64754 w 3915538"/>
                  <a:gd name="connsiteY40" fmla="*/ 1068947 h 2279561"/>
                  <a:gd name="connsiteX41" fmla="*/ 348090 w 3915538"/>
                  <a:gd name="connsiteY41" fmla="*/ 1223493 h 2279561"/>
                  <a:gd name="connsiteX42" fmla="*/ 360968 w 3915538"/>
                  <a:gd name="connsiteY42" fmla="*/ 1493950 h 2279561"/>
                  <a:gd name="connsiteX43" fmla="*/ 373847 w 3915538"/>
                  <a:gd name="connsiteY43" fmla="*/ 1532586 h 2279561"/>
                  <a:gd name="connsiteX44" fmla="*/ 386726 w 3915538"/>
                  <a:gd name="connsiteY44" fmla="*/ 1493950 h 2279561"/>
                  <a:gd name="connsiteX45" fmla="*/ 399605 w 3915538"/>
                  <a:gd name="connsiteY45" fmla="*/ 1442434 h 2279561"/>
                  <a:gd name="connsiteX46" fmla="*/ 425363 w 3915538"/>
                  <a:gd name="connsiteY46" fmla="*/ 1403798 h 2279561"/>
                  <a:gd name="connsiteX47" fmla="*/ 489757 w 3915538"/>
                  <a:gd name="connsiteY47" fmla="*/ 1300767 h 2279561"/>
                  <a:gd name="connsiteX48" fmla="*/ 528394 w 3915538"/>
                  <a:gd name="connsiteY48" fmla="*/ 1287888 h 2279561"/>
                  <a:gd name="connsiteX49" fmla="*/ 592788 w 3915538"/>
                  <a:gd name="connsiteY49" fmla="*/ 1300767 h 2279561"/>
                  <a:gd name="connsiteX50" fmla="*/ 618546 w 3915538"/>
                  <a:gd name="connsiteY50" fmla="*/ 1339403 h 2279561"/>
                  <a:gd name="connsiteX51" fmla="*/ 670061 w 3915538"/>
                  <a:gd name="connsiteY51" fmla="*/ 1468192 h 2279561"/>
                  <a:gd name="connsiteX52" fmla="*/ 682940 w 3915538"/>
                  <a:gd name="connsiteY52" fmla="*/ 1506829 h 2279561"/>
                  <a:gd name="connsiteX53" fmla="*/ 721577 w 3915538"/>
                  <a:gd name="connsiteY53" fmla="*/ 1519708 h 2279561"/>
                  <a:gd name="connsiteX54" fmla="*/ 914760 w 3915538"/>
                  <a:gd name="connsiteY54" fmla="*/ 1506829 h 2279561"/>
                  <a:gd name="connsiteX55" fmla="*/ 953397 w 3915538"/>
                  <a:gd name="connsiteY55" fmla="*/ 1481071 h 2279561"/>
                  <a:gd name="connsiteX56" fmla="*/ 1004912 w 3915538"/>
                  <a:gd name="connsiteY56" fmla="*/ 1455313 h 2279561"/>
                  <a:gd name="connsiteX57" fmla="*/ 992033 w 3915538"/>
                  <a:gd name="connsiteY57" fmla="*/ 1609860 h 2279561"/>
                  <a:gd name="connsiteX58" fmla="*/ 953397 w 3915538"/>
                  <a:gd name="connsiteY58" fmla="*/ 1622738 h 2279561"/>
                  <a:gd name="connsiteX59" fmla="*/ 876123 w 3915538"/>
                  <a:gd name="connsiteY59" fmla="*/ 1687133 h 2279561"/>
                  <a:gd name="connsiteX60" fmla="*/ 837487 w 3915538"/>
                  <a:gd name="connsiteY60" fmla="*/ 1700012 h 2279561"/>
                  <a:gd name="connsiteX61" fmla="*/ 773092 w 3915538"/>
                  <a:gd name="connsiteY61" fmla="*/ 1777285 h 2279561"/>
                  <a:gd name="connsiteX62" fmla="*/ 785971 w 3915538"/>
                  <a:gd name="connsiteY62" fmla="*/ 1854558 h 2279561"/>
                  <a:gd name="connsiteX63" fmla="*/ 979154 w 3915538"/>
                  <a:gd name="connsiteY63" fmla="*/ 1867437 h 2279561"/>
                  <a:gd name="connsiteX64" fmla="*/ 1056428 w 3915538"/>
                  <a:gd name="connsiteY64" fmla="*/ 1906074 h 2279561"/>
                  <a:gd name="connsiteX65" fmla="*/ 1069307 w 3915538"/>
                  <a:gd name="connsiteY65" fmla="*/ 1944710 h 2279561"/>
                  <a:gd name="connsiteX66" fmla="*/ 1095064 w 3915538"/>
                  <a:gd name="connsiteY66" fmla="*/ 1983347 h 2279561"/>
                  <a:gd name="connsiteX67" fmla="*/ 1133701 w 3915538"/>
                  <a:gd name="connsiteY67" fmla="*/ 2099257 h 2279561"/>
                  <a:gd name="connsiteX68" fmla="*/ 1146580 w 3915538"/>
                  <a:gd name="connsiteY68" fmla="*/ 2137893 h 2279561"/>
                  <a:gd name="connsiteX69" fmla="*/ 1172338 w 3915538"/>
                  <a:gd name="connsiteY69" fmla="*/ 2176530 h 2279561"/>
                  <a:gd name="connsiteX70" fmla="*/ 1210974 w 3915538"/>
                  <a:gd name="connsiteY70" fmla="*/ 2253803 h 2279561"/>
                  <a:gd name="connsiteX71" fmla="*/ 1249611 w 3915538"/>
                  <a:gd name="connsiteY71" fmla="*/ 2279561 h 2279561"/>
                  <a:gd name="connsiteX72" fmla="*/ 1378399 w 3915538"/>
                  <a:gd name="connsiteY72" fmla="*/ 2253803 h 2279561"/>
                  <a:gd name="connsiteX73" fmla="*/ 1455673 w 3915538"/>
                  <a:gd name="connsiteY73" fmla="*/ 2215167 h 2279561"/>
                  <a:gd name="connsiteX74" fmla="*/ 1455673 w 3915538"/>
                  <a:gd name="connsiteY74" fmla="*/ 1918953 h 2279561"/>
                  <a:gd name="connsiteX75" fmla="*/ 1494309 w 3915538"/>
                  <a:gd name="connsiteY75" fmla="*/ 1893195 h 2279561"/>
                  <a:gd name="connsiteX76" fmla="*/ 1777645 w 3915538"/>
                  <a:gd name="connsiteY76" fmla="*/ 1893195 h 2279561"/>
                  <a:gd name="connsiteX77" fmla="*/ 1816281 w 3915538"/>
                  <a:gd name="connsiteY77" fmla="*/ 1867437 h 2279561"/>
                  <a:gd name="connsiteX78" fmla="*/ 1906433 w 3915538"/>
                  <a:gd name="connsiteY78" fmla="*/ 1815922 h 2279561"/>
                  <a:gd name="connsiteX79" fmla="*/ 1919312 w 3915538"/>
                  <a:gd name="connsiteY79" fmla="*/ 1777285 h 2279561"/>
                  <a:gd name="connsiteX80" fmla="*/ 1957949 w 3915538"/>
                  <a:gd name="connsiteY80" fmla="*/ 1751527 h 2279561"/>
                  <a:gd name="connsiteX81" fmla="*/ 1996585 w 3915538"/>
                  <a:gd name="connsiteY81" fmla="*/ 1712891 h 2279561"/>
                  <a:gd name="connsiteX82" fmla="*/ 2048101 w 3915538"/>
                  <a:gd name="connsiteY82" fmla="*/ 1622738 h 2279561"/>
                  <a:gd name="connsiteX83" fmla="*/ 2060980 w 3915538"/>
                  <a:gd name="connsiteY83" fmla="*/ 1584102 h 2279561"/>
                  <a:gd name="connsiteX84" fmla="*/ 2112495 w 3915538"/>
                  <a:gd name="connsiteY84" fmla="*/ 1506829 h 2279561"/>
                  <a:gd name="connsiteX85" fmla="*/ 2151132 w 3915538"/>
                  <a:gd name="connsiteY85" fmla="*/ 1519708 h 2279561"/>
                  <a:gd name="connsiteX86" fmla="*/ 2176890 w 3915538"/>
                  <a:gd name="connsiteY86" fmla="*/ 1584102 h 2279561"/>
                  <a:gd name="connsiteX87" fmla="*/ 2215526 w 3915538"/>
                  <a:gd name="connsiteY87" fmla="*/ 1687133 h 2279561"/>
                  <a:gd name="connsiteX88" fmla="*/ 2254163 w 3915538"/>
                  <a:gd name="connsiteY88" fmla="*/ 1712891 h 2279561"/>
                  <a:gd name="connsiteX89" fmla="*/ 2318557 w 3915538"/>
                  <a:gd name="connsiteY89" fmla="*/ 1790164 h 2279561"/>
                  <a:gd name="connsiteX90" fmla="*/ 2331436 w 3915538"/>
                  <a:gd name="connsiteY90" fmla="*/ 1828800 h 2279561"/>
                  <a:gd name="connsiteX91" fmla="*/ 2344315 w 3915538"/>
                  <a:gd name="connsiteY91" fmla="*/ 2047741 h 2279561"/>
                  <a:gd name="connsiteX92" fmla="*/ 2370073 w 3915538"/>
                  <a:gd name="connsiteY92" fmla="*/ 1970468 h 2279561"/>
                  <a:gd name="connsiteX93" fmla="*/ 2382952 w 3915538"/>
                  <a:gd name="connsiteY93" fmla="*/ 1931831 h 2279561"/>
                  <a:gd name="connsiteX94" fmla="*/ 2395830 w 3915538"/>
                  <a:gd name="connsiteY94" fmla="*/ 1880316 h 2279561"/>
                  <a:gd name="connsiteX95" fmla="*/ 2421588 w 3915538"/>
                  <a:gd name="connsiteY95" fmla="*/ 1841679 h 2279561"/>
                  <a:gd name="connsiteX96" fmla="*/ 2460225 w 3915538"/>
                  <a:gd name="connsiteY96" fmla="*/ 1738648 h 2279561"/>
                  <a:gd name="connsiteX97" fmla="*/ 2473104 w 3915538"/>
                  <a:gd name="connsiteY97" fmla="*/ 1687133 h 2279561"/>
                  <a:gd name="connsiteX98" fmla="*/ 2485983 w 3915538"/>
                  <a:gd name="connsiteY98" fmla="*/ 1648496 h 2279561"/>
                  <a:gd name="connsiteX99" fmla="*/ 2498861 w 3915538"/>
                  <a:gd name="connsiteY99" fmla="*/ 1596981 h 2279561"/>
                  <a:gd name="connsiteX100" fmla="*/ 2537498 w 3915538"/>
                  <a:gd name="connsiteY100" fmla="*/ 1481071 h 2279561"/>
                  <a:gd name="connsiteX101" fmla="*/ 2576135 w 3915538"/>
                  <a:gd name="connsiteY101" fmla="*/ 1352282 h 2279561"/>
                  <a:gd name="connsiteX102" fmla="*/ 2601892 w 3915538"/>
                  <a:gd name="connsiteY102" fmla="*/ 1313646 h 2279561"/>
                  <a:gd name="connsiteX103" fmla="*/ 2614771 w 3915538"/>
                  <a:gd name="connsiteY103" fmla="*/ 1262130 h 2279561"/>
                  <a:gd name="connsiteX104" fmla="*/ 2653408 w 3915538"/>
                  <a:gd name="connsiteY104" fmla="*/ 1223493 h 2279561"/>
                  <a:gd name="connsiteX105" fmla="*/ 2679166 w 3915538"/>
                  <a:gd name="connsiteY105" fmla="*/ 1184857 h 2279561"/>
                  <a:gd name="connsiteX106" fmla="*/ 2756439 w 3915538"/>
                  <a:gd name="connsiteY106" fmla="*/ 1120462 h 2279561"/>
                  <a:gd name="connsiteX107" fmla="*/ 2782197 w 3915538"/>
                  <a:gd name="connsiteY107" fmla="*/ 1171978 h 2279561"/>
                  <a:gd name="connsiteX108" fmla="*/ 2807954 w 3915538"/>
                  <a:gd name="connsiteY108" fmla="*/ 1300767 h 2279561"/>
                  <a:gd name="connsiteX109" fmla="*/ 2820833 w 3915538"/>
                  <a:gd name="connsiteY109" fmla="*/ 1339403 h 2279561"/>
                  <a:gd name="connsiteX110" fmla="*/ 2833712 w 3915538"/>
                  <a:gd name="connsiteY110" fmla="*/ 1687133 h 2279561"/>
                  <a:gd name="connsiteX111" fmla="*/ 2846591 w 3915538"/>
                  <a:gd name="connsiteY111" fmla="*/ 1803043 h 2279561"/>
                  <a:gd name="connsiteX112" fmla="*/ 2859470 w 3915538"/>
                  <a:gd name="connsiteY112" fmla="*/ 1751527 h 2279561"/>
                  <a:gd name="connsiteX113" fmla="*/ 2898107 w 3915538"/>
                  <a:gd name="connsiteY113" fmla="*/ 1712891 h 2279561"/>
                  <a:gd name="connsiteX114" fmla="*/ 2949622 w 3915538"/>
                  <a:gd name="connsiteY114" fmla="*/ 1609860 h 2279561"/>
                  <a:gd name="connsiteX115" fmla="*/ 3001138 w 3915538"/>
                  <a:gd name="connsiteY115" fmla="*/ 1468192 h 2279561"/>
                  <a:gd name="connsiteX116" fmla="*/ 3014016 w 3915538"/>
                  <a:gd name="connsiteY116" fmla="*/ 1146220 h 2279561"/>
                  <a:gd name="connsiteX117" fmla="*/ 3052653 w 3915538"/>
                  <a:gd name="connsiteY117" fmla="*/ 1159099 h 2279561"/>
                  <a:gd name="connsiteX118" fmla="*/ 3091290 w 3915538"/>
                  <a:gd name="connsiteY118" fmla="*/ 1197736 h 2279561"/>
                  <a:gd name="connsiteX119" fmla="*/ 3117047 w 3915538"/>
                  <a:gd name="connsiteY119" fmla="*/ 1236372 h 2279561"/>
                  <a:gd name="connsiteX120" fmla="*/ 3129926 w 3915538"/>
                  <a:gd name="connsiteY120" fmla="*/ 1275009 h 2279561"/>
                  <a:gd name="connsiteX121" fmla="*/ 3181442 w 3915538"/>
                  <a:gd name="connsiteY121" fmla="*/ 1378040 h 2279561"/>
                  <a:gd name="connsiteX122" fmla="*/ 3220078 w 3915538"/>
                  <a:gd name="connsiteY122" fmla="*/ 1403798 h 2279561"/>
                  <a:gd name="connsiteX123" fmla="*/ 3297352 w 3915538"/>
                  <a:gd name="connsiteY123" fmla="*/ 1390919 h 2279561"/>
                  <a:gd name="connsiteX124" fmla="*/ 3310230 w 3915538"/>
                  <a:gd name="connsiteY124" fmla="*/ 1352282 h 2279561"/>
                  <a:gd name="connsiteX125" fmla="*/ 3297352 w 3915538"/>
                  <a:gd name="connsiteY125" fmla="*/ 1300767 h 2279561"/>
                  <a:gd name="connsiteX126" fmla="*/ 3284473 w 3915538"/>
                  <a:gd name="connsiteY126" fmla="*/ 1236372 h 2279561"/>
                  <a:gd name="connsiteX127" fmla="*/ 3297352 w 3915538"/>
                  <a:gd name="connsiteY127" fmla="*/ 991674 h 2279561"/>
                  <a:gd name="connsiteX128" fmla="*/ 3426140 w 3915538"/>
                  <a:gd name="connsiteY128" fmla="*/ 978795 h 2279561"/>
                  <a:gd name="connsiteX129" fmla="*/ 3477656 w 3915538"/>
                  <a:gd name="connsiteY129" fmla="*/ 965916 h 2279561"/>
                  <a:gd name="connsiteX130" fmla="*/ 3567808 w 3915538"/>
                  <a:gd name="connsiteY130" fmla="*/ 953037 h 2279561"/>
                  <a:gd name="connsiteX131" fmla="*/ 3593566 w 3915538"/>
                  <a:gd name="connsiteY131" fmla="*/ 1030310 h 2279561"/>
                  <a:gd name="connsiteX132" fmla="*/ 3645081 w 3915538"/>
                  <a:gd name="connsiteY132" fmla="*/ 1313646 h 2279561"/>
                  <a:gd name="connsiteX133" fmla="*/ 3773870 w 3915538"/>
                  <a:gd name="connsiteY133" fmla="*/ 1287888 h 2279561"/>
                  <a:gd name="connsiteX134" fmla="*/ 3825385 w 3915538"/>
                  <a:gd name="connsiteY134" fmla="*/ 1262130 h 2279561"/>
                  <a:gd name="connsiteX135" fmla="*/ 3902659 w 3915538"/>
                  <a:gd name="connsiteY135" fmla="*/ 1210615 h 2279561"/>
                  <a:gd name="connsiteX136" fmla="*/ 3915538 w 3915538"/>
                  <a:gd name="connsiteY136" fmla="*/ 1171978 h 2279561"/>
                  <a:gd name="connsiteX137" fmla="*/ 3889780 w 3915538"/>
                  <a:gd name="connsiteY137" fmla="*/ 1056068 h 2279561"/>
                  <a:gd name="connsiteX138" fmla="*/ 3876901 w 3915538"/>
                  <a:gd name="connsiteY138" fmla="*/ 1004553 h 2279561"/>
                  <a:gd name="connsiteX139" fmla="*/ 3864022 w 3915538"/>
                  <a:gd name="connsiteY139" fmla="*/ 965916 h 2279561"/>
                  <a:gd name="connsiteX140" fmla="*/ 3851143 w 3915538"/>
                  <a:gd name="connsiteY140" fmla="*/ 914400 h 2279561"/>
                  <a:gd name="connsiteX141" fmla="*/ 3812507 w 3915538"/>
                  <a:gd name="connsiteY141" fmla="*/ 901522 h 2279561"/>
                  <a:gd name="connsiteX142" fmla="*/ 3735233 w 3915538"/>
                  <a:gd name="connsiteY142" fmla="*/ 850006 h 2279561"/>
                  <a:gd name="connsiteX143" fmla="*/ 3683718 w 3915538"/>
                  <a:gd name="connsiteY143" fmla="*/ 811369 h 2279561"/>
                  <a:gd name="connsiteX144" fmla="*/ 3645081 w 3915538"/>
                  <a:gd name="connsiteY144" fmla="*/ 785612 h 2279561"/>
                  <a:gd name="connsiteX145" fmla="*/ 3606445 w 3915538"/>
                  <a:gd name="connsiteY145" fmla="*/ 708338 h 2279561"/>
                  <a:gd name="connsiteX146" fmla="*/ 3580687 w 3915538"/>
                  <a:gd name="connsiteY146" fmla="*/ 669702 h 2279561"/>
                  <a:gd name="connsiteX147" fmla="*/ 3529171 w 3915538"/>
                  <a:gd name="connsiteY147" fmla="*/ 515155 h 2279561"/>
                  <a:gd name="connsiteX148" fmla="*/ 3516292 w 3915538"/>
                  <a:gd name="connsiteY148" fmla="*/ 476519 h 2279561"/>
                  <a:gd name="connsiteX149" fmla="*/ 3490535 w 3915538"/>
                  <a:gd name="connsiteY149" fmla="*/ 437882 h 2279561"/>
                  <a:gd name="connsiteX150" fmla="*/ 3451898 w 3915538"/>
                  <a:gd name="connsiteY150" fmla="*/ 360609 h 2279561"/>
                  <a:gd name="connsiteX151" fmla="*/ 3413261 w 3915538"/>
                  <a:gd name="connsiteY151" fmla="*/ 347730 h 2279561"/>
                  <a:gd name="connsiteX152" fmla="*/ 3374625 w 3915538"/>
                  <a:gd name="connsiteY152" fmla="*/ 321972 h 2279561"/>
                  <a:gd name="connsiteX153" fmla="*/ 3129926 w 3915538"/>
                  <a:gd name="connsiteY153" fmla="*/ 296215 h 2279561"/>
                  <a:gd name="connsiteX154" fmla="*/ 3026895 w 3915538"/>
                  <a:gd name="connsiteY154" fmla="*/ 334851 h 2279561"/>
                  <a:gd name="connsiteX155" fmla="*/ 2988259 w 3915538"/>
                  <a:gd name="connsiteY155" fmla="*/ 347730 h 2279561"/>
                  <a:gd name="connsiteX156" fmla="*/ 2988259 w 3915538"/>
                  <a:gd name="connsiteY156" fmla="*/ 347730 h 2279561"/>
                  <a:gd name="connsiteX157" fmla="*/ 2859470 w 3915538"/>
                  <a:gd name="connsiteY157" fmla="*/ 399246 h 227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915538" h="2279561">
                    <a:moveTo>
                      <a:pt x="3052653" y="309093"/>
                    </a:moveTo>
                    <a:lnTo>
                      <a:pt x="3052653" y="309093"/>
                    </a:lnTo>
                    <a:cubicBezTo>
                      <a:pt x="2971087" y="352023"/>
                      <a:pt x="2890397" y="396660"/>
                      <a:pt x="2807954" y="437882"/>
                    </a:cubicBezTo>
                    <a:cubicBezTo>
                      <a:pt x="2777152" y="453283"/>
                      <a:pt x="2738364" y="465372"/>
                      <a:pt x="2704923" y="476519"/>
                    </a:cubicBezTo>
                    <a:cubicBezTo>
                      <a:pt x="2606185" y="472226"/>
                      <a:pt x="2507306" y="470440"/>
                      <a:pt x="2408709" y="463640"/>
                    </a:cubicBezTo>
                    <a:cubicBezTo>
                      <a:pt x="2382658" y="461843"/>
                      <a:pt x="2354792" y="462439"/>
                      <a:pt x="2331436" y="450761"/>
                    </a:cubicBezTo>
                    <a:cubicBezTo>
                      <a:pt x="2098446" y="334265"/>
                      <a:pt x="2495507" y="475397"/>
                      <a:pt x="2267042" y="399246"/>
                    </a:cubicBezTo>
                    <a:cubicBezTo>
                      <a:pt x="2254163" y="407832"/>
                      <a:pt x="2236991" y="412124"/>
                      <a:pt x="2228405" y="425003"/>
                    </a:cubicBezTo>
                    <a:cubicBezTo>
                      <a:pt x="2218586" y="439731"/>
                      <a:pt x="2222499" y="460250"/>
                      <a:pt x="2215526" y="476519"/>
                    </a:cubicBezTo>
                    <a:cubicBezTo>
                      <a:pt x="2209429" y="490746"/>
                      <a:pt x="2198354" y="502276"/>
                      <a:pt x="2189768" y="515155"/>
                    </a:cubicBezTo>
                    <a:cubicBezTo>
                      <a:pt x="2185475" y="528034"/>
                      <a:pt x="2182961" y="541650"/>
                      <a:pt x="2176890" y="553792"/>
                    </a:cubicBezTo>
                    <a:cubicBezTo>
                      <a:pt x="2169968" y="567637"/>
                      <a:pt x="2162077" y="581484"/>
                      <a:pt x="2151132" y="592429"/>
                    </a:cubicBezTo>
                    <a:cubicBezTo>
                      <a:pt x="2126167" y="617393"/>
                      <a:pt x="2105281" y="620591"/>
                      <a:pt x="2073859" y="631065"/>
                    </a:cubicBezTo>
                    <a:cubicBezTo>
                      <a:pt x="1880443" y="614947"/>
                      <a:pt x="1949761" y="665033"/>
                      <a:pt x="1893554" y="566671"/>
                    </a:cubicBezTo>
                    <a:cubicBezTo>
                      <a:pt x="1885875" y="553232"/>
                      <a:pt x="1876383" y="540913"/>
                      <a:pt x="1867797" y="528034"/>
                    </a:cubicBezTo>
                    <a:cubicBezTo>
                      <a:pt x="1863504" y="429296"/>
                      <a:pt x="1882805" y="326635"/>
                      <a:pt x="1854918" y="231820"/>
                    </a:cubicBezTo>
                    <a:cubicBezTo>
                      <a:pt x="1846183" y="202121"/>
                      <a:pt x="1820574" y="283335"/>
                      <a:pt x="1803402" y="309093"/>
                    </a:cubicBezTo>
                    <a:cubicBezTo>
                      <a:pt x="1794816" y="321972"/>
                      <a:pt x="1792329" y="342835"/>
                      <a:pt x="1777645" y="347730"/>
                    </a:cubicBezTo>
                    <a:cubicBezTo>
                      <a:pt x="1764766" y="352023"/>
                      <a:pt x="1751150" y="354538"/>
                      <a:pt x="1739008" y="360609"/>
                    </a:cubicBezTo>
                    <a:cubicBezTo>
                      <a:pt x="1639141" y="410543"/>
                      <a:pt x="1758850" y="366873"/>
                      <a:pt x="1661735" y="399246"/>
                    </a:cubicBezTo>
                    <a:cubicBezTo>
                      <a:pt x="1626218" y="394806"/>
                      <a:pt x="1559773" y="393341"/>
                      <a:pt x="1520067" y="373488"/>
                    </a:cubicBezTo>
                    <a:cubicBezTo>
                      <a:pt x="1506222" y="366566"/>
                      <a:pt x="1494309" y="356316"/>
                      <a:pt x="1481430" y="347730"/>
                    </a:cubicBezTo>
                    <a:cubicBezTo>
                      <a:pt x="1477137" y="334851"/>
                      <a:pt x="1474623" y="321235"/>
                      <a:pt x="1468552" y="309093"/>
                    </a:cubicBezTo>
                    <a:cubicBezTo>
                      <a:pt x="1418617" y="209221"/>
                      <a:pt x="1462289" y="328943"/>
                      <a:pt x="1429915" y="231820"/>
                    </a:cubicBezTo>
                    <a:cubicBezTo>
                      <a:pt x="1425622" y="163133"/>
                      <a:pt x="1431966" y="92940"/>
                      <a:pt x="1417036" y="25758"/>
                    </a:cubicBezTo>
                    <a:cubicBezTo>
                      <a:pt x="1413678" y="10648"/>
                      <a:pt x="1393858" y="773"/>
                      <a:pt x="1378399" y="0"/>
                    </a:cubicBezTo>
                    <a:lnTo>
                      <a:pt x="1159459" y="12879"/>
                    </a:lnTo>
                    <a:cubicBezTo>
                      <a:pt x="1142287" y="38637"/>
                      <a:pt x="1109761" y="59249"/>
                      <a:pt x="1107943" y="90153"/>
                    </a:cubicBezTo>
                    <a:cubicBezTo>
                      <a:pt x="1103650" y="163133"/>
                      <a:pt x="1153549" y="265229"/>
                      <a:pt x="1095064" y="309093"/>
                    </a:cubicBezTo>
                    <a:cubicBezTo>
                      <a:pt x="1015999" y="368392"/>
                      <a:pt x="897588" y="317679"/>
                      <a:pt x="798850" y="321972"/>
                    </a:cubicBezTo>
                    <a:cubicBezTo>
                      <a:pt x="794557" y="334851"/>
                      <a:pt x="788035" y="347191"/>
                      <a:pt x="785971" y="360609"/>
                    </a:cubicBezTo>
                    <a:cubicBezTo>
                      <a:pt x="779411" y="403251"/>
                      <a:pt x="787836" y="448852"/>
                      <a:pt x="773092" y="489398"/>
                    </a:cubicBezTo>
                    <a:cubicBezTo>
                      <a:pt x="768453" y="502156"/>
                      <a:pt x="747980" y="501101"/>
                      <a:pt x="734456" y="502277"/>
                    </a:cubicBezTo>
                    <a:cubicBezTo>
                      <a:pt x="648813" y="509724"/>
                      <a:pt x="562737" y="510862"/>
                      <a:pt x="476878" y="515155"/>
                    </a:cubicBezTo>
                    <a:cubicBezTo>
                      <a:pt x="440573" y="527257"/>
                      <a:pt x="421531" y="527205"/>
                      <a:pt x="399605" y="566671"/>
                    </a:cubicBezTo>
                    <a:cubicBezTo>
                      <a:pt x="386419" y="590405"/>
                      <a:pt x="373847" y="643944"/>
                      <a:pt x="373847" y="643944"/>
                    </a:cubicBezTo>
                    <a:cubicBezTo>
                      <a:pt x="369554" y="691167"/>
                      <a:pt x="370903" y="739247"/>
                      <a:pt x="360968" y="785612"/>
                    </a:cubicBezTo>
                    <a:cubicBezTo>
                      <a:pt x="357725" y="800747"/>
                      <a:pt x="346859" y="814056"/>
                      <a:pt x="335211" y="824248"/>
                    </a:cubicBezTo>
                    <a:cubicBezTo>
                      <a:pt x="140679" y="994465"/>
                      <a:pt x="370337" y="775075"/>
                      <a:pt x="180664" y="901522"/>
                    </a:cubicBezTo>
                    <a:cubicBezTo>
                      <a:pt x="130732" y="934809"/>
                      <a:pt x="156712" y="922384"/>
                      <a:pt x="103391" y="940158"/>
                    </a:cubicBezTo>
                    <a:cubicBezTo>
                      <a:pt x="72036" y="1034223"/>
                      <a:pt x="84218" y="991091"/>
                      <a:pt x="64754" y="1068947"/>
                    </a:cubicBezTo>
                    <a:cubicBezTo>
                      <a:pt x="101707" y="1475426"/>
                      <a:pt x="0" y="875403"/>
                      <a:pt x="348090" y="1223493"/>
                    </a:cubicBezTo>
                    <a:cubicBezTo>
                      <a:pt x="411910" y="1287313"/>
                      <a:pt x="353473" y="1404007"/>
                      <a:pt x="360968" y="1493950"/>
                    </a:cubicBezTo>
                    <a:cubicBezTo>
                      <a:pt x="362095" y="1507478"/>
                      <a:pt x="369554" y="1519707"/>
                      <a:pt x="373847" y="1532586"/>
                    </a:cubicBezTo>
                    <a:cubicBezTo>
                      <a:pt x="378140" y="1519707"/>
                      <a:pt x="382997" y="1507003"/>
                      <a:pt x="386726" y="1493950"/>
                    </a:cubicBezTo>
                    <a:cubicBezTo>
                      <a:pt x="391589" y="1476931"/>
                      <a:pt x="392632" y="1458703"/>
                      <a:pt x="399605" y="1442434"/>
                    </a:cubicBezTo>
                    <a:cubicBezTo>
                      <a:pt x="405702" y="1428207"/>
                      <a:pt x="416777" y="1416677"/>
                      <a:pt x="425363" y="1403798"/>
                    </a:cubicBezTo>
                    <a:cubicBezTo>
                      <a:pt x="448856" y="1333320"/>
                      <a:pt x="432611" y="1329339"/>
                      <a:pt x="489757" y="1300767"/>
                    </a:cubicBezTo>
                    <a:cubicBezTo>
                      <a:pt x="501899" y="1294696"/>
                      <a:pt x="515515" y="1292181"/>
                      <a:pt x="528394" y="1287888"/>
                    </a:cubicBezTo>
                    <a:cubicBezTo>
                      <a:pt x="549859" y="1292181"/>
                      <a:pt x="573782" y="1289907"/>
                      <a:pt x="592788" y="1300767"/>
                    </a:cubicBezTo>
                    <a:cubicBezTo>
                      <a:pt x="606227" y="1308446"/>
                      <a:pt x="610867" y="1325964"/>
                      <a:pt x="618546" y="1339403"/>
                    </a:cubicBezTo>
                    <a:cubicBezTo>
                      <a:pt x="648867" y="1392463"/>
                      <a:pt x="648952" y="1404864"/>
                      <a:pt x="670061" y="1468192"/>
                    </a:cubicBezTo>
                    <a:cubicBezTo>
                      <a:pt x="674354" y="1481071"/>
                      <a:pt x="670061" y="1502536"/>
                      <a:pt x="682940" y="1506829"/>
                    </a:cubicBezTo>
                    <a:lnTo>
                      <a:pt x="721577" y="1519708"/>
                    </a:lnTo>
                    <a:cubicBezTo>
                      <a:pt x="785971" y="1515415"/>
                      <a:pt x="851101" y="1517439"/>
                      <a:pt x="914760" y="1506829"/>
                    </a:cubicBezTo>
                    <a:cubicBezTo>
                      <a:pt x="930028" y="1504284"/>
                      <a:pt x="939958" y="1488751"/>
                      <a:pt x="953397" y="1481071"/>
                    </a:cubicBezTo>
                    <a:cubicBezTo>
                      <a:pt x="970066" y="1471546"/>
                      <a:pt x="987740" y="1463899"/>
                      <a:pt x="1004912" y="1455313"/>
                    </a:cubicBezTo>
                    <a:cubicBezTo>
                      <a:pt x="1000619" y="1506829"/>
                      <a:pt x="1007235" y="1560452"/>
                      <a:pt x="992033" y="1609860"/>
                    </a:cubicBezTo>
                    <a:cubicBezTo>
                      <a:pt x="988041" y="1622835"/>
                      <a:pt x="965539" y="1616667"/>
                      <a:pt x="953397" y="1622738"/>
                    </a:cubicBezTo>
                    <a:cubicBezTo>
                      <a:pt x="869131" y="1664871"/>
                      <a:pt x="961564" y="1630171"/>
                      <a:pt x="876123" y="1687133"/>
                    </a:cubicBezTo>
                    <a:cubicBezTo>
                      <a:pt x="864828" y="1694663"/>
                      <a:pt x="850366" y="1695719"/>
                      <a:pt x="837487" y="1700012"/>
                    </a:cubicBezTo>
                    <a:cubicBezTo>
                      <a:pt x="827464" y="1710034"/>
                      <a:pt x="775333" y="1757112"/>
                      <a:pt x="773092" y="1777285"/>
                    </a:cubicBezTo>
                    <a:cubicBezTo>
                      <a:pt x="770208" y="1803238"/>
                      <a:pt x="762047" y="1844091"/>
                      <a:pt x="785971" y="1854558"/>
                    </a:cubicBezTo>
                    <a:cubicBezTo>
                      <a:pt x="845097" y="1880426"/>
                      <a:pt x="914760" y="1863144"/>
                      <a:pt x="979154" y="1867437"/>
                    </a:cubicBezTo>
                    <a:cubicBezTo>
                      <a:pt x="1004607" y="1875921"/>
                      <a:pt x="1038270" y="1883377"/>
                      <a:pt x="1056428" y="1906074"/>
                    </a:cubicBezTo>
                    <a:cubicBezTo>
                      <a:pt x="1064909" y="1916674"/>
                      <a:pt x="1063236" y="1932568"/>
                      <a:pt x="1069307" y="1944710"/>
                    </a:cubicBezTo>
                    <a:cubicBezTo>
                      <a:pt x="1076229" y="1958554"/>
                      <a:pt x="1088778" y="1969203"/>
                      <a:pt x="1095064" y="1983347"/>
                    </a:cubicBezTo>
                    <a:cubicBezTo>
                      <a:pt x="1095066" y="1983352"/>
                      <a:pt x="1127261" y="2079936"/>
                      <a:pt x="1133701" y="2099257"/>
                    </a:cubicBezTo>
                    <a:cubicBezTo>
                      <a:pt x="1137994" y="2112136"/>
                      <a:pt x="1139050" y="2126598"/>
                      <a:pt x="1146580" y="2137893"/>
                    </a:cubicBezTo>
                    <a:lnTo>
                      <a:pt x="1172338" y="2176530"/>
                    </a:lnTo>
                    <a:cubicBezTo>
                      <a:pt x="1182813" y="2207956"/>
                      <a:pt x="1186006" y="2228836"/>
                      <a:pt x="1210974" y="2253803"/>
                    </a:cubicBezTo>
                    <a:cubicBezTo>
                      <a:pt x="1221919" y="2264748"/>
                      <a:pt x="1236732" y="2270975"/>
                      <a:pt x="1249611" y="2279561"/>
                    </a:cubicBezTo>
                    <a:cubicBezTo>
                      <a:pt x="1282839" y="2274814"/>
                      <a:pt x="1342432" y="2271786"/>
                      <a:pt x="1378399" y="2253803"/>
                    </a:cubicBezTo>
                    <a:cubicBezTo>
                      <a:pt x="1478261" y="2203873"/>
                      <a:pt x="1358561" y="2247538"/>
                      <a:pt x="1455673" y="2215167"/>
                    </a:cubicBezTo>
                    <a:cubicBezTo>
                      <a:pt x="1432798" y="2100793"/>
                      <a:pt x="1423259" y="2081024"/>
                      <a:pt x="1455673" y="1918953"/>
                    </a:cubicBezTo>
                    <a:cubicBezTo>
                      <a:pt x="1458709" y="1903775"/>
                      <a:pt x="1481430" y="1901781"/>
                      <a:pt x="1494309" y="1893195"/>
                    </a:cubicBezTo>
                    <a:cubicBezTo>
                      <a:pt x="1608226" y="1921674"/>
                      <a:pt x="1583595" y="1920917"/>
                      <a:pt x="1777645" y="1893195"/>
                    </a:cubicBezTo>
                    <a:cubicBezTo>
                      <a:pt x="1792968" y="1891006"/>
                      <a:pt x="1802842" y="1875116"/>
                      <a:pt x="1816281" y="1867437"/>
                    </a:cubicBezTo>
                    <a:cubicBezTo>
                      <a:pt x="1930673" y="1802069"/>
                      <a:pt x="1812293" y="1878681"/>
                      <a:pt x="1906433" y="1815922"/>
                    </a:cubicBezTo>
                    <a:cubicBezTo>
                      <a:pt x="1910726" y="1803043"/>
                      <a:pt x="1910831" y="1787886"/>
                      <a:pt x="1919312" y="1777285"/>
                    </a:cubicBezTo>
                    <a:cubicBezTo>
                      <a:pt x="1928981" y="1765198"/>
                      <a:pt x="1946058" y="1761436"/>
                      <a:pt x="1957949" y="1751527"/>
                    </a:cubicBezTo>
                    <a:cubicBezTo>
                      <a:pt x="1971941" y="1739867"/>
                      <a:pt x="1984925" y="1726883"/>
                      <a:pt x="1996585" y="1712891"/>
                    </a:cubicBezTo>
                    <a:cubicBezTo>
                      <a:pt x="2015606" y="1690065"/>
                      <a:pt x="2036986" y="1648673"/>
                      <a:pt x="2048101" y="1622738"/>
                    </a:cubicBezTo>
                    <a:cubicBezTo>
                      <a:pt x="2053449" y="1610260"/>
                      <a:pt x="2054387" y="1595969"/>
                      <a:pt x="2060980" y="1584102"/>
                    </a:cubicBezTo>
                    <a:cubicBezTo>
                      <a:pt x="2076014" y="1557041"/>
                      <a:pt x="2112495" y="1506829"/>
                      <a:pt x="2112495" y="1506829"/>
                    </a:cubicBezTo>
                    <a:cubicBezTo>
                      <a:pt x="2125374" y="1511122"/>
                      <a:pt x="2142441" y="1509279"/>
                      <a:pt x="2151132" y="1519708"/>
                    </a:cubicBezTo>
                    <a:cubicBezTo>
                      <a:pt x="2165932" y="1537468"/>
                      <a:pt x="2169579" y="1562170"/>
                      <a:pt x="2176890" y="1584102"/>
                    </a:cubicBezTo>
                    <a:cubicBezTo>
                      <a:pt x="2190370" y="1624541"/>
                      <a:pt x="2186250" y="1652002"/>
                      <a:pt x="2215526" y="1687133"/>
                    </a:cubicBezTo>
                    <a:cubicBezTo>
                      <a:pt x="2225435" y="1699024"/>
                      <a:pt x="2242272" y="1702982"/>
                      <a:pt x="2254163" y="1712891"/>
                    </a:cubicBezTo>
                    <a:cubicBezTo>
                      <a:pt x="2278577" y="1733236"/>
                      <a:pt x="2304084" y="1761219"/>
                      <a:pt x="2318557" y="1790164"/>
                    </a:cubicBezTo>
                    <a:cubicBezTo>
                      <a:pt x="2324628" y="1802306"/>
                      <a:pt x="2327143" y="1815921"/>
                      <a:pt x="2331436" y="1828800"/>
                    </a:cubicBezTo>
                    <a:cubicBezTo>
                      <a:pt x="2335729" y="1901780"/>
                      <a:pt x="2325079" y="1977211"/>
                      <a:pt x="2344315" y="2047741"/>
                    </a:cubicBezTo>
                    <a:cubicBezTo>
                      <a:pt x="2351459" y="2073935"/>
                      <a:pt x="2361487" y="1996226"/>
                      <a:pt x="2370073" y="1970468"/>
                    </a:cubicBezTo>
                    <a:cubicBezTo>
                      <a:pt x="2374366" y="1957589"/>
                      <a:pt x="2379660" y="1945001"/>
                      <a:pt x="2382952" y="1931831"/>
                    </a:cubicBezTo>
                    <a:cubicBezTo>
                      <a:pt x="2387245" y="1914659"/>
                      <a:pt x="2388858" y="1896585"/>
                      <a:pt x="2395830" y="1880316"/>
                    </a:cubicBezTo>
                    <a:cubicBezTo>
                      <a:pt x="2401927" y="1866089"/>
                      <a:pt x="2414666" y="1855523"/>
                      <a:pt x="2421588" y="1841679"/>
                    </a:cubicBezTo>
                    <a:cubicBezTo>
                      <a:pt x="2430662" y="1823531"/>
                      <a:pt x="2452794" y="1764658"/>
                      <a:pt x="2460225" y="1738648"/>
                    </a:cubicBezTo>
                    <a:cubicBezTo>
                      <a:pt x="2465088" y="1721629"/>
                      <a:pt x="2468241" y="1704152"/>
                      <a:pt x="2473104" y="1687133"/>
                    </a:cubicBezTo>
                    <a:cubicBezTo>
                      <a:pt x="2476834" y="1674080"/>
                      <a:pt x="2482254" y="1661549"/>
                      <a:pt x="2485983" y="1648496"/>
                    </a:cubicBezTo>
                    <a:cubicBezTo>
                      <a:pt x="2490845" y="1631477"/>
                      <a:pt x="2493656" y="1613898"/>
                      <a:pt x="2498861" y="1596981"/>
                    </a:cubicBezTo>
                    <a:cubicBezTo>
                      <a:pt x="2510838" y="1558055"/>
                      <a:pt x="2527620" y="1520582"/>
                      <a:pt x="2537498" y="1481071"/>
                    </a:cubicBezTo>
                    <a:cubicBezTo>
                      <a:pt x="2544698" y="1452273"/>
                      <a:pt x="2563592" y="1371096"/>
                      <a:pt x="2576135" y="1352282"/>
                    </a:cubicBezTo>
                    <a:lnTo>
                      <a:pt x="2601892" y="1313646"/>
                    </a:lnTo>
                    <a:cubicBezTo>
                      <a:pt x="2606185" y="1296474"/>
                      <a:pt x="2605989" y="1277498"/>
                      <a:pt x="2614771" y="1262130"/>
                    </a:cubicBezTo>
                    <a:cubicBezTo>
                      <a:pt x="2623808" y="1246316"/>
                      <a:pt x="2641748" y="1237485"/>
                      <a:pt x="2653408" y="1223493"/>
                    </a:cubicBezTo>
                    <a:cubicBezTo>
                      <a:pt x="2663317" y="1211602"/>
                      <a:pt x="2669257" y="1196748"/>
                      <a:pt x="2679166" y="1184857"/>
                    </a:cubicBezTo>
                    <a:cubicBezTo>
                      <a:pt x="2710156" y="1147669"/>
                      <a:pt x="2718447" y="1145790"/>
                      <a:pt x="2756439" y="1120462"/>
                    </a:cubicBezTo>
                    <a:cubicBezTo>
                      <a:pt x="2765025" y="1137634"/>
                      <a:pt x="2775456" y="1154002"/>
                      <a:pt x="2782197" y="1171978"/>
                    </a:cubicBezTo>
                    <a:cubicBezTo>
                      <a:pt x="2796195" y="1209306"/>
                      <a:pt x="2799859" y="1264338"/>
                      <a:pt x="2807954" y="1300767"/>
                    </a:cubicBezTo>
                    <a:cubicBezTo>
                      <a:pt x="2810899" y="1314019"/>
                      <a:pt x="2816540" y="1326524"/>
                      <a:pt x="2820833" y="1339403"/>
                    </a:cubicBezTo>
                    <a:cubicBezTo>
                      <a:pt x="2825126" y="1455313"/>
                      <a:pt x="2827278" y="1571322"/>
                      <a:pt x="2833712" y="1687133"/>
                    </a:cubicBezTo>
                    <a:cubicBezTo>
                      <a:pt x="2835868" y="1725948"/>
                      <a:pt x="2832153" y="1766949"/>
                      <a:pt x="2846591" y="1803043"/>
                    </a:cubicBezTo>
                    <a:cubicBezTo>
                      <a:pt x="2853165" y="1819477"/>
                      <a:pt x="2850688" y="1766895"/>
                      <a:pt x="2859470" y="1751527"/>
                    </a:cubicBezTo>
                    <a:cubicBezTo>
                      <a:pt x="2868506" y="1735713"/>
                      <a:pt x="2886447" y="1726883"/>
                      <a:pt x="2898107" y="1712891"/>
                    </a:cubicBezTo>
                    <a:cubicBezTo>
                      <a:pt x="2925816" y="1679640"/>
                      <a:pt x="2934353" y="1651851"/>
                      <a:pt x="2949622" y="1609860"/>
                    </a:cubicBezTo>
                    <a:cubicBezTo>
                      <a:pt x="3015759" y="1427984"/>
                      <a:pt x="2937140" y="1628186"/>
                      <a:pt x="3001138" y="1468192"/>
                    </a:cubicBezTo>
                    <a:cubicBezTo>
                      <a:pt x="3005431" y="1360868"/>
                      <a:pt x="2996358" y="1252168"/>
                      <a:pt x="3014016" y="1146220"/>
                    </a:cubicBezTo>
                    <a:cubicBezTo>
                      <a:pt x="3016248" y="1132829"/>
                      <a:pt x="3041357" y="1151569"/>
                      <a:pt x="3052653" y="1159099"/>
                    </a:cubicBezTo>
                    <a:cubicBezTo>
                      <a:pt x="3067808" y="1169202"/>
                      <a:pt x="3079630" y="1183744"/>
                      <a:pt x="3091290" y="1197736"/>
                    </a:cubicBezTo>
                    <a:cubicBezTo>
                      <a:pt x="3101199" y="1209627"/>
                      <a:pt x="3110125" y="1222528"/>
                      <a:pt x="3117047" y="1236372"/>
                    </a:cubicBezTo>
                    <a:cubicBezTo>
                      <a:pt x="3123118" y="1248514"/>
                      <a:pt x="3125159" y="1262298"/>
                      <a:pt x="3129926" y="1275009"/>
                    </a:cubicBezTo>
                    <a:cubicBezTo>
                      <a:pt x="3140995" y="1304525"/>
                      <a:pt x="3156544" y="1353142"/>
                      <a:pt x="3181442" y="1378040"/>
                    </a:cubicBezTo>
                    <a:cubicBezTo>
                      <a:pt x="3192387" y="1388985"/>
                      <a:pt x="3207199" y="1395212"/>
                      <a:pt x="3220078" y="1403798"/>
                    </a:cubicBezTo>
                    <a:cubicBezTo>
                      <a:pt x="3245836" y="1399505"/>
                      <a:pt x="3274679" y="1403875"/>
                      <a:pt x="3297352" y="1390919"/>
                    </a:cubicBezTo>
                    <a:cubicBezTo>
                      <a:pt x="3309139" y="1384184"/>
                      <a:pt x="3310230" y="1365858"/>
                      <a:pt x="3310230" y="1352282"/>
                    </a:cubicBezTo>
                    <a:cubicBezTo>
                      <a:pt x="3310230" y="1334582"/>
                      <a:pt x="3301192" y="1318046"/>
                      <a:pt x="3297352" y="1300767"/>
                    </a:cubicBezTo>
                    <a:cubicBezTo>
                      <a:pt x="3292604" y="1279398"/>
                      <a:pt x="3288766" y="1257837"/>
                      <a:pt x="3284473" y="1236372"/>
                    </a:cubicBezTo>
                    <a:cubicBezTo>
                      <a:pt x="3288766" y="1154806"/>
                      <a:pt x="3257989" y="1063242"/>
                      <a:pt x="3297352" y="991674"/>
                    </a:cubicBezTo>
                    <a:cubicBezTo>
                      <a:pt x="3318144" y="953871"/>
                      <a:pt x="3383430" y="984896"/>
                      <a:pt x="3426140" y="978795"/>
                    </a:cubicBezTo>
                    <a:cubicBezTo>
                      <a:pt x="3443663" y="976292"/>
                      <a:pt x="3460241" y="969082"/>
                      <a:pt x="3477656" y="965916"/>
                    </a:cubicBezTo>
                    <a:cubicBezTo>
                      <a:pt x="3507522" y="960486"/>
                      <a:pt x="3537757" y="957330"/>
                      <a:pt x="3567808" y="953037"/>
                    </a:cubicBezTo>
                    <a:cubicBezTo>
                      <a:pt x="3576394" y="978795"/>
                      <a:pt x="3592210" y="1003193"/>
                      <a:pt x="3593566" y="1030310"/>
                    </a:cubicBezTo>
                    <a:cubicBezTo>
                      <a:pt x="3607218" y="1303347"/>
                      <a:pt x="3534917" y="1240201"/>
                      <a:pt x="3645081" y="1313646"/>
                    </a:cubicBezTo>
                    <a:cubicBezTo>
                      <a:pt x="3688011" y="1305060"/>
                      <a:pt x="3734712" y="1307467"/>
                      <a:pt x="3773870" y="1287888"/>
                    </a:cubicBezTo>
                    <a:cubicBezTo>
                      <a:pt x="3791042" y="1279302"/>
                      <a:pt x="3809763" y="1273289"/>
                      <a:pt x="3825385" y="1262130"/>
                    </a:cubicBezTo>
                    <a:cubicBezTo>
                      <a:pt x="3909794" y="1201837"/>
                      <a:pt x="3819781" y="1238239"/>
                      <a:pt x="3902659" y="1210615"/>
                    </a:cubicBezTo>
                    <a:cubicBezTo>
                      <a:pt x="3906952" y="1197736"/>
                      <a:pt x="3915538" y="1185554"/>
                      <a:pt x="3915538" y="1171978"/>
                    </a:cubicBezTo>
                    <a:cubicBezTo>
                      <a:pt x="3915538" y="1113875"/>
                      <a:pt x="3903061" y="1102550"/>
                      <a:pt x="3889780" y="1056068"/>
                    </a:cubicBezTo>
                    <a:cubicBezTo>
                      <a:pt x="3884917" y="1039049"/>
                      <a:pt x="3881764" y="1021572"/>
                      <a:pt x="3876901" y="1004553"/>
                    </a:cubicBezTo>
                    <a:cubicBezTo>
                      <a:pt x="3873171" y="991500"/>
                      <a:pt x="3867752" y="978969"/>
                      <a:pt x="3864022" y="965916"/>
                    </a:cubicBezTo>
                    <a:cubicBezTo>
                      <a:pt x="3859159" y="948897"/>
                      <a:pt x="3862200" y="928222"/>
                      <a:pt x="3851143" y="914400"/>
                    </a:cubicBezTo>
                    <a:cubicBezTo>
                      <a:pt x="3842663" y="903800"/>
                      <a:pt x="3825386" y="905815"/>
                      <a:pt x="3812507" y="901522"/>
                    </a:cubicBezTo>
                    <a:cubicBezTo>
                      <a:pt x="3762385" y="826339"/>
                      <a:pt x="3818399" y="891589"/>
                      <a:pt x="3735233" y="850006"/>
                    </a:cubicBezTo>
                    <a:cubicBezTo>
                      <a:pt x="3716034" y="840407"/>
                      <a:pt x="3701185" y="823845"/>
                      <a:pt x="3683718" y="811369"/>
                    </a:cubicBezTo>
                    <a:cubicBezTo>
                      <a:pt x="3671123" y="802372"/>
                      <a:pt x="3657960" y="794198"/>
                      <a:pt x="3645081" y="785612"/>
                    </a:cubicBezTo>
                    <a:cubicBezTo>
                      <a:pt x="3571259" y="674878"/>
                      <a:pt x="3659768" y="814985"/>
                      <a:pt x="3606445" y="708338"/>
                    </a:cubicBezTo>
                    <a:cubicBezTo>
                      <a:pt x="3599523" y="694494"/>
                      <a:pt x="3589273" y="682581"/>
                      <a:pt x="3580687" y="669702"/>
                    </a:cubicBezTo>
                    <a:lnTo>
                      <a:pt x="3529171" y="515155"/>
                    </a:lnTo>
                    <a:cubicBezTo>
                      <a:pt x="3524878" y="502276"/>
                      <a:pt x="3523822" y="487815"/>
                      <a:pt x="3516292" y="476519"/>
                    </a:cubicBezTo>
                    <a:cubicBezTo>
                      <a:pt x="3507706" y="463640"/>
                      <a:pt x="3497457" y="451726"/>
                      <a:pt x="3490535" y="437882"/>
                    </a:cubicBezTo>
                    <a:cubicBezTo>
                      <a:pt x="3474981" y="406775"/>
                      <a:pt x="3482655" y="385214"/>
                      <a:pt x="3451898" y="360609"/>
                    </a:cubicBezTo>
                    <a:cubicBezTo>
                      <a:pt x="3441297" y="352128"/>
                      <a:pt x="3426140" y="352023"/>
                      <a:pt x="3413261" y="347730"/>
                    </a:cubicBezTo>
                    <a:cubicBezTo>
                      <a:pt x="3400382" y="339144"/>
                      <a:pt x="3388469" y="328894"/>
                      <a:pt x="3374625" y="321972"/>
                    </a:cubicBezTo>
                    <a:cubicBezTo>
                      <a:pt x="3310290" y="289804"/>
                      <a:pt x="3148829" y="297396"/>
                      <a:pt x="3129926" y="296215"/>
                    </a:cubicBezTo>
                    <a:cubicBezTo>
                      <a:pt x="3005693" y="321060"/>
                      <a:pt x="3115326" y="290635"/>
                      <a:pt x="3026895" y="334851"/>
                    </a:cubicBezTo>
                    <a:cubicBezTo>
                      <a:pt x="3014753" y="340922"/>
                      <a:pt x="2988259" y="347730"/>
                      <a:pt x="2988259" y="347730"/>
                    </a:cubicBezTo>
                    <a:lnTo>
                      <a:pt x="2988259" y="347730"/>
                    </a:lnTo>
                    <a:lnTo>
                      <a:pt x="2859470" y="399246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 descr="lupa.gif"/>
              <p:cNvPicPr>
                <a:picLocks noChangeAspect="1"/>
              </p:cNvPicPr>
              <p:nvPr/>
            </p:nvPicPr>
            <p:blipFill>
              <a:blip r:embed="rId5" cstate="email"/>
              <a:srcRect l="3339" t="3615" r="17638" b="32701"/>
              <a:stretch>
                <a:fillRect/>
              </a:stretch>
            </p:blipFill>
            <p:spPr>
              <a:xfrm>
                <a:off x="3508926" y="1357298"/>
                <a:ext cx="5287017" cy="5500702"/>
              </a:xfrm>
              <a:prstGeom prst="rect">
                <a:avLst/>
              </a:prstGeom>
            </p:spPr>
          </p:pic>
        </p:grpSp>
        <p:pic>
          <p:nvPicPr>
            <p:cNvPr id="42" name="Picture 5" descr="map00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39552" y="1399666"/>
              <a:ext cx="4248472" cy="342681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1" name="Полилиния 30"/>
            <p:cNvSpPr/>
            <p:nvPr/>
          </p:nvSpPr>
          <p:spPr>
            <a:xfrm>
              <a:off x="744914" y="1531602"/>
              <a:ext cx="3722255" cy="3066473"/>
            </a:xfrm>
            <a:custGeom>
              <a:avLst/>
              <a:gdLst>
                <a:gd name="connsiteX0" fmla="*/ 1302327 w 3722255"/>
                <a:gd name="connsiteY0" fmla="*/ 240145 h 3066473"/>
                <a:gd name="connsiteX1" fmla="*/ 1200727 w 3722255"/>
                <a:gd name="connsiteY1" fmla="*/ 498764 h 3066473"/>
                <a:gd name="connsiteX2" fmla="*/ 914400 w 3722255"/>
                <a:gd name="connsiteY2" fmla="*/ 480291 h 3066473"/>
                <a:gd name="connsiteX3" fmla="*/ 461818 w 3722255"/>
                <a:gd name="connsiteY3" fmla="*/ 646545 h 3066473"/>
                <a:gd name="connsiteX4" fmla="*/ 397164 w 3722255"/>
                <a:gd name="connsiteY4" fmla="*/ 1071418 h 3066473"/>
                <a:gd name="connsiteX5" fmla="*/ 323273 w 3722255"/>
                <a:gd name="connsiteY5" fmla="*/ 1145309 h 3066473"/>
                <a:gd name="connsiteX6" fmla="*/ 175491 w 3722255"/>
                <a:gd name="connsiteY6" fmla="*/ 1126836 h 3066473"/>
                <a:gd name="connsiteX7" fmla="*/ 0 w 3722255"/>
                <a:gd name="connsiteY7" fmla="*/ 1330036 h 3066473"/>
                <a:gd name="connsiteX8" fmla="*/ 166255 w 3722255"/>
                <a:gd name="connsiteY8" fmla="*/ 1607127 h 3066473"/>
                <a:gd name="connsiteX9" fmla="*/ 267855 w 3722255"/>
                <a:gd name="connsiteY9" fmla="*/ 1524000 h 3066473"/>
                <a:gd name="connsiteX10" fmla="*/ 258618 w 3722255"/>
                <a:gd name="connsiteY10" fmla="*/ 1939636 h 3066473"/>
                <a:gd name="connsiteX11" fmla="*/ 415637 w 3722255"/>
                <a:gd name="connsiteY11" fmla="*/ 2207491 h 3066473"/>
                <a:gd name="connsiteX12" fmla="*/ 471055 w 3722255"/>
                <a:gd name="connsiteY12" fmla="*/ 2013527 h 3066473"/>
                <a:gd name="connsiteX13" fmla="*/ 341746 w 3722255"/>
                <a:gd name="connsiteY13" fmla="*/ 1717964 h 3066473"/>
                <a:gd name="connsiteX14" fmla="*/ 563418 w 3722255"/>
                <a:gd name="connsiteY14" fmla="*/ 1533236 h 3066473"/>
                <a:gd name="connsiteX15" fmla="*/ 979055 w 3722255"/>
                <a:gd name="connsiteY15" fmla="*/ 1588655 h 3066473"/>
                <a:gd name="connsiteX16" fmla="*/ 831273 w 3722255"/>
                <a:gd name="connsiteY16" fmla="*/ 1773382 h 3066473"/>
                <a:gd name="connsiteX17" fmla="*/ 628073 w 3722255"/>
                <a:gd name="connsiteY17" fmla="*/ 1819564 h 3066473"/>
                <a:gd name="connsiteX18" fmla="*/ 646546 w 3722255"/>
                <a:gd name="connsiteY18" fmla="*/ 1985818 h 3066473"/>
                <a:gd name="connsiteX19" fmla="*/ 655782 w 3722255"/>
                <a:gd name="connsiteY19" fmla="*/ 2142836 h 3066473"/>
                <a:gd name="connsiteX20" fmla="*/ 794327 w 3722255"/>
                <a:gd name="connsiteY20" fmla="*/ 1874982 h 3066473"/>
                <a:gd name="connsiteX21" fmla="*/ 923637 w 3722255"/>
                <a:gd name="connsiteY21" fmla="*/ 1801091 h 3066473"/>
                <a:gd name="connsiteX22" fmla="*/ 1163782 w 3722255"/>
                <a:gd name="connsiteY22" fmla="*/ 1773382 h 3066473"/>
                <a:gd name="connsiteX23" fmla="*/ 1283855 w 3722255"/>
                <a:gd name="connsiteY23" fmla="*/ 1773382 h 3066473"/>
                <a:gd name="connsiteX24" fmla="*/ 1320800 w 3722255"/>
                <a:gd name="connsiteY24" fmla="*/ 1902691 h 3066473"/>
                <a:gd name="connsiteX25" fmla="*/ 1219200 w 3722255"/>
                <a:gd name="connsiteY25" fmla="*/ 2096655 h 3066473"/>
                <a:gd name="connsiteX26" fmla="*/ 1080655 w 3722255"/>
                <a:gd name="connsiteY26" fmla="*/ 2216727 h 3066473"/>
                <a:gd name="connsiteX27" fmla="*/ 1274618 w 3722255"/>
                <a:gd name="connsiteY27" fmla="*/ 2225964 h 3066473"/>
                <a:gd name="connsiteX28" fmla="*/ 1560946 w 3722255"/>
                <a:gd name="connsiteY28" fmla="*/ 2466109 h 3066473"/>
                <a:gd name="connsiteX29" fmla="*/ 1357746 w 3722255"/>
                <a:gd name="connsiteY29" fmla="*/ 3011055 h 3066473"/>
                <a:gd name="connsiteX30" fmla="*/ 1570182 w 3722255"/>
                <a:gd name="connsiteY30" fmla="*/ 2641600 h 3066473"/>
                <a:gd name="connsiteX31" fmla="*/ 1699491 w 3722255"/>
                <a:gd name="connsiteY31" fmla="*/ 2623127 h 3066473"/>
                <a:gd name="connsiteX32" fmla="*/ 1653309 w 3722255"/>
                <a:gd name="connsiteY32" fmla="*/ 2983345 h 3066473"/>
                <a:gd name="connsiteX33" fmla="*/ 1681018 w 3722255"/>
                <a:gd name="connsiteY33" fmla="*/ 3066473 h 3066473"/>
                <a:gd name="connsiteX34" fmla="*/ 1736437 w 3722255"/>
                <a:gd name="connsiteY34" fmla="*/ 2890982 h 3066473"/>
                <a:gd name="connsiteX35" fmla="*/ 2096655 w 3722255"/>
                <a:gd name="connsiteY35" fmla="*/ 2955636 h 3066473"/>
                <a:gd name="connsiteX36" fmla="*/ 1782618 w 3722255"/>
                <a:gd name="connsiteY36" fmla="*/ 2613891 h 3066473"/>
                <a:gd name="connsiteX37" fmla="*/ 1810327 w 3722255"/>
                <a:gd name="connsiteY37" fmla="*/ 2401455 h 3066473"/>
                <a:gd name="connsiteX38" fmla="*/ 2013527 w 3722255"/>
                <a:gd name="connsiteY38" fmla="*/ 2189018 h 3066473"/>
                <a:gd name="connsiteX39" fmla="*/ 2281382 w 3722255"/>
                <a:gd name="connsiteY39" fmla="*/ 1819564 h 3066473"/>
                <a:gd name="connsiteX40" fmla="*/ 2419927 w 3722255"/>
                <a:gd name="connsiteY40" fmla="*/ 1958109 h 3066473"/>
                <a:gd name="connsiteX41" fmla="*/ 2567709 w 3722255"/>
                <a:gd name="connsiteY41" fmla="*/ 1921164 h 3066473"/>
                <a:gd name="connsiteX42" fmla="*/ 2826327 w 3722255"/>
                <a:gd name="connsiteY42" fmla="*/ 1985818 h 3066473"/>
                <a:gd name="connsiteX43" fmla="*/ 2955637 w 3722255"/>
                <a:gd name="connsiteY43" fmla="*/ 2059709 h 3066473"/>
                <a:gd name="connsiteX44" fmla="*/ 3131127 w 3722255"/>
                <a:gd name="connsiteY44" fmla="*/ 1690255 h 3066473"/>
                <a:gd name="connsiteX45" fmla="*/ 3186546 w 3722255"/>
                <a:gd name="connsiteY45" fmla="*/ 1773382 h 3066473"/>
                <a:gd name="connsiteX46" fmla="*/ 3232727 w 3722255"/>
                <a:gd name="connsiteY46" fmla="*/ 1828800 h 3066473"/>
                <a:gd name="connsiteX47" fmla="*/ 3232727 w 3722255"/>
                <a:gd name="connsiteY47" fmla="*/ 1838036 h 3066473"/>
                <a:gd name="connsiteX48" fmla="*/ 3223491 w 3722255"/>
                <a:gd name="connsiteY48" fmla="*/ 1828800 h 3066473"/>
                <a:gd name="connsiteX49" fmla="*/ 3325091 w 3722255"/>
                <a:gd name="connsiteY49" fmla="*/ 1366982 h 3066473"/>
                <a:gd name="connsiteX50" fmla="*/ 3454400 w 3722255"/>
                <a:gd name="connsiteY50" fmla="*/ 1274618 h 3066473"/>
                <a:gd name="connsiteX51" fmla="*/ 3574473 w 3722255"/>
                <a:gd name="connsiteY51" fmla="*/ 1403927 h 3066473"/>
                <a:gd name="connsiteX52" fmla="*/ 3713018 w 3722255"/>
                <a:gd name="connsiteY52" fmla="*/ 1293091 h 3066473"/>
                <a:gd name="connsiteX53" fmla="*/ 3722255 w 3722255"/>
                <a:gd name="connsiteY53" fmla="*/ 932873 h 3066473"/>
                <a:gd name="connsiteX54" fmla="*/ 3611418 w 3722255"/>
                <a:gd name="connsiteY54" fmla="*/ 729673 h 3066473"/>
                <a:gd name="connsiteX55" fmla="*/ 3269673 w 3722255"/>
                <a:gd name="connsiteY55" fmla="*/ 738909 h 3066473"/>
                <a:gd name="connsiteX56" fmla="*/ 3131127 w 3722255"/>
                <a:gd name="connsiteY56" fmla="*/ 591127 h 3066473"/>
                <a:gd name="connsiteX57" fmla="*/ 2872509 w 3722255"/>
                <a:gd name="connsiteY57" fmla="*/ 461818 h 3066473"/>
                <a:gd name="connsiteX58" fmla="*/ 2780146 w 3722255"/>
                <a:gd name="connsiteY58" fmla="*/ 286327 h 3066473"/>
                <a:gd name="connsiteX59" fmla="*/ 2724727 w 3722255"/>
                <a:gd name="connsiteY59" fmla="*/ 572655 h 3066473"/>
                <a:gd name="connsiteX60" fmla="*/ 2466109 w 3722255"/>
                <a:gd name="connsiteY60" fmla="*/ 665018 h 3066473"/>
                <a:gd name="connsiteX61" fmla="*/ 2429164 w 3722255"/>
                <a:gd name="connsiteY61" fmla="*/ 600364 h 3066473"/>
                <a:gd name="connsiteX62" fmla="*/ 2429164 w 3722255"/>
                <a:gd name="connsiteY62" fmla="*/ 415636 h 3066473"/>
                <a:gd name="connsiteX63" fmla="*/ 2521527 w 3722255"/>
                <a:gd name="connsiteY63" fmla="*/ 110836 h 3066473"/>
                <a:gd name="connsiteX64" fmla="*/ 2364509 w 3722255"/>
                <a:gd name="connsiteY64" fmla="*/ 147782 h 3066473"/>
                <a:gd name="connsiteX65" fmla="*/ 1921164 w 3722255"/>
                <a:gd name="connsiteY65" fmla="*/ 443345 h 3066473"/>
                <a:gd name="connsiteX66" fmla="*/ 1782618 w 3722255"/>
                <a:gd name="connsiteY66" fmla="*/ 535709 h 3066473"/>
                <a:gd name="connsiteX67" fmla="*/ 1634837 w 3722255"/>
                <a:gd name="connsiteY67" fmla="*/ 461818 h 3066473"/>
                <a:gd name="connsiteX68" fmla="*/ 1634837 w 3722255"/>
                <a:gd name="connsiteY68" fmla="*/ 193964 h 3066473"/>
                <a:gd name="connsiteX69" fmla="*/ 1653309 w 3722255"/>
                <a:gd name="connsiteY69" fmla="*/ 0 h 3066473"/>
                <a:gd name="connsiteX70" fmla="*/ 1302327 w 3722255"/>
                <a:gd name="connsiteY70" fmla="*/ 240145 h 306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22255" h="3066473">
                  <a:moveTo>
                    <a:pt x="1302327" y="240145"/>
                  </a:moveTo>
                  <a:lnTo>
                    <a:pt x="1200727" y="498764"/>
                  </a:lnTo>
                  <a:lnTo>
                    <a:pt x="914400" y="480291"/>
                  </a:lnTo>
                  <a:lnTo>
                    <a:pt x="461818" y="646545"/>
                  </a:lnTo>
                  <a:lnTo>
                    <a:pt x="397164" y="1071418"/>
                  </a:lnTo>
                  <a:lnTo>
                    <a:pt x="323273" y="1145309"/>
                  </a:lnTo>
                  <a:lnTo>
                    <a:pt x="175491" y="1126836"/>
                  </a:lnTo>
                  <a:lnTo>
                    <a:pt x="0" y="1330036"/>
                  </a:lnTo>
                  <a:lnTo>
                    <a:pt x="166255" y="1607127"/>
                  </a:lnTo>
                  <a:lnTo>
                    <a:pt x="267855" y="1524000"/>
                  </a:lnTo>
                  <a:lnTo>
                    <a:pt x="258618" y="1939636"/>
                  </a:lnTo>
                  <a:lnTo>
                    <a:pt x="415637" y="2207491"/>
                  </a:lnTo>
                  <a:lnTo>
                    <a:pt x="471055" y="2013527"/>
                  </a:lnTo>
                  <a:lnTo>
                    <a:pt x="341746" y="1717964"/>
                  </a:lnTo>
                  <a:lnTo>
                    <a:pt x="563418" y="1533236"/>
                  </a:lnTo>
                  <a:lnTo>
                    <a:pt x="979055" y="1588655"/>
                  </a:lnTo>
                  <a:lnTo>
                    <a:pt x="831273" y="1773382"/>
                  </a:lnTo>
                  <a:lnTo>
                    <a:pt x="628073" y="1819564"/>
                  </a:lnTo>
                  <a:lnTo>
                    <a:pt x="646546" y="1985818"/>
                  </a:lnTo>
                  <a:lnTo>
                    <a:pt x="655782" y="2142836"/>
                  </a:lnTo>
                  <a:lnTo>
                    <a:pt x="794327" y="1874982"/>
                  </a:lnTo>
                  <a:lnTo>
                    <a:pt x="923637" y="1801091"/>
                  </a:lnTo>
                  <a:lnTo>
                    <a:pt x="1163782" y="1773382"/>
                  </a:lnTo>
                  <a:lnTo>
                    <a:pt x="1283855" y="1773382"/>
                  </a:lnTo>
                  <a:lnTo>
                    <a:pt x="1320800" y="1902691"/>
                  </a:lnTo>
                  <a:lnTo>
                    <a:pt x="1219200" y="2096655"/>
                  </a:lnTo>
                  <a:lnTo>
                    <a:pt x="1080655" y="2216727"/>
                  </a:lnTo>
                  <a:lnTo>
                    <a:pt x="1274618" y="2225964"/>
                  </a:lnTo>
                  <a:lnTo>
                    <a:pt x="1560946" y="2466109"/>
                  </a:lnTo>
                  <a:lnTo>
                    <a:pt x="1357746" y="3011055"/>
                  </a:lnTo>
                  <a:lnTo>
                    <a:pt x="1570182" y="2641600"/>
                  </a:lnTo>
                  <a:lnTo>
                    <a:pt x="1699491" y="2623127"/>
                  </a:lnTo>
                  <a:lnTo>
                    <a:pt x="1653309" y="2983345"/>
                  </a:lnTo>
                  <a:lnTo>
                    <a:pt x="1681018" y="3066473"/>
                  </a:lnTo>
                  <a:lnTo>
                    <a:pt x="1736437" y="2890982"/>
                  </a:lnTo>
                  <a:lnTo>
                    <a:pt x="2096655" y="2955636"/>
                  </a:lnTo>
                  <a:lnTo>
                    <a:pt x="1782618" y="2613891"/>
                  </a:lnTo>
                  <a:lnTo>
                    <a:pt x="1810327" y="2401455"/>
                  </a:lnTo>
                  <a:lnTo>
                    <a:pt x="2013527" y="2189018"/>
                  </a:lnTo>
                  <a:lnTo>
                    <a:pt x="2281382" y="1819564"/>
                  </a:lnTo>
                  <a:lnTo>
                    <a:pt x="2419927" y="1958109"/>
                  </a:lnTo>
                  <a:lnTo>
                    <a:pt x="2567709" y="1921164"/>
                  </a:lnTo>
                  <a:lnTo>
                    <a:pt x="2826327" y="1985818"/>
                  </a:lnTo>
                  <a:lnTo>
                    <a:pt x="2955637" y="2059709"/>
                  </a:lnTo>
                  <a:lnTo>
                    <a:pt x="3131127" y="1690255"/>
                  </a:lnTo>
                  <a:cubicBezTo>
                    <a:pt x="3149600" y="1717964"/>
                    <a:pt x="3166852" y="1746527"/>
                    <a:pt x="3186546" y="1773382"/>
                  </a:cubicBezTo>
                  <a:cubicBezTo>
                    <a:pt x="3200766" y="1792773"/>
                    <a:pt x="3218751" y="1809233"/>
                    <a:pt x="3232727" y="1828800"/>
                  </a:cubicBezTo>
                  <a:cubicBezTo>
                    <a:pt x="3234516" y="1831305"/>
                    <a:pt x="3232727" y="1834957"/>
                    <a:pt x="3232727" y="1838036"/>
                  </a:cubicBezTo>
                  <a:lnTo>
                    <a:pt x="3223491" y="1828800"/>
                  </a:lnTo>
                  <a:lnTo>
                    <a:pt x="3325091" y="1366982"/>
                  </a:lnTo>
                  <a:lnTo>
                    <a:pt x="3454400" y="1274618"/>
                  </a:lnTo>
                  <a:lnTo>
                    <a:pt x="3574473" y="1403927"/>
                  </a:lnTo>
                  <a:lnTo>
                    <a:pt x="3713018" y="1293091"/>
                  </a:lnTo>
                  <a:lnTo>
                    <a:pt x="3722255" y="932873"/>
                  </a:lnTo>
                  <a:lnTo>
                    <a:pt x="3611418" y="729673"/>
                  </a:lnTo>
                  <a:lnTo>
                    <a:pt x="3269673" y="738909"/>
                  </a:lnTo>
                  <a:lnTo>
                    <a:pt x="3131127" y="591127"/>
                  </a:lnTo>
                  <a:lnTo>
                    <a:pt x="2872509" y="461818"/>
                  </a:lnTo>
                  <a:lnTo>
                    <a:pt x="2780146" y="286327"/>
                  </a:lnTo>
                  <a:lnTo>
                    <a:pt x="2724727" y="572655"/>
                  </a:lnTo>
                  <a:lnTo>
                    <a:pt x="2466109" y="665018"/>
                  </a:lnTo>
                  <a:lnTo>
                    <a:pt x="2429164" y="600364"/>
                  </a:lnTo>
                  <a:lnTo>
                    <a:pt x="2429164" y="415636"/>
                  </a:lnTo>
                  <a:lnTo>
                    <a:pt x="2521527" y="110836"/>
                  </a:lnTo>
                  <a:lnTo>
                    <a:pt x="2364509" y="147782"/>
                  </a:lnTo>
                  <a:lnTo>
                    <a:pt x="1921164" y="443345"/>
                  </a:lnTo>
                  <a:lnTo>
                    <a:pt x="1782618" y="535709"/>
                  </a:lnTo>
                  <a:lnTo>
                    <a:pt x="1634837" y="461818"/>
                  </a:lnTo>
                  <a:lnTo>
                    <a:pt x="1634837" y="193964"/>
                  </a:lnTo>
                  <a:lnTo>
                    <a:pt x="1653309" y="0"/>
                  </a:lnTo>
                  <a:lnTo>
                    <a:pt x="1302327" y="2401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691680" y="1340768"/>
            <a:ext cx="5784054" cy="5517232"/>
            <a:chOff x="2051720" y="1628800"/>
            <a:chExt cx="5784054" cy="522920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051720" y="1628800"/>
              <a:ext cx="5152932" cy="5229200"/>
              <a:chOff x="2051720" y="1628800"/>
              <a:chExt cx="5152932" cy="5229200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2051720" y="1628800"/>
                <a:ext cx="5152932" cy="5229200"/>
                <a:chOff x="2051720" y="1628800"/>
                <a:chExt cx="5152932" cy="5229200"/>
              </a:xfrm>
            </p:grpSpPr>
            <p:grpSp>
              <p:nvGrpSpPr>
                <p:cNvPr id="6" name="Группа 28"/>
                <p:cNvGrpSpPr/>
                <p:nvPr/>
              </p:nvGrpSpPr>
              <p:grpSpPr>
                <a:xfrm>
                  <a:off x="2051720" y="1628800"/>
                  <a:ext cx="5152932" cy="5229200"/>
                  <a:chOff x="3508925" y="1357298"/>
                  <a:chExt cx="5287017" cy="5500702"/>
                </a:xfrm>
              </p:grpSpPr>
              <p:sp>
                <p:nvSpPr>
                  <p:cNvPr id="38" name="Полилиния 37"/>
                  <p:cNvSpPr/>
                  <p:nvPr/>
                </p:nvSpPr>
                <p:spPr>
                  <a:xfrm>
                    <a:off x="4241894" y="2143116"/>
                    <a:ext cx="3915538" cy="2279561"/>
                  </a:xfrm>
                  <a:custGeom>
                    <a:avLst/>
                    <a:gdLst>
                      <a:gd name="connsiteX0" fmla="*/ 3052653 w 3915538"/>
                      <a:gd name="connsiteY0" fmla="*/ 309093 h 2279561"/>
                      <a:gd name="connsiteX1" fmla="*/ 3052653 w 3915538"/>
                      <a:gd name="connsiteY1" fmla="*/ 309093 h 2279561"/>
                      <a:gd name="connsiteX2" fmla="*/ 2807954 w 3915538"/>
                      <a:gd name="connsiteY2" fmla="*/ 437882 h 2279561"/>
                      <a:gd name="connsiteX3" fmla="*/ 2704923 w 3915538"/>
                      <a:gd name="connsiteY3" fmla="*/ 476519 h 2279561"/>
                      <a:gd name="connsiteX4" fmla="*/ 2408709 w 3915538"/>
                      <a:gd name="connsiteY4" fmla="*/ 463640 h 2279561"/>
                      <a:gd name="connsiteX5" fmla="*/ 2331436 w 3915538"/>
                      <a:gd name="connsiteY5" fmla="*/ 450761 h 2279561"/>
                      <a:gd name="connsiteX6" fmla="*/ 2267042 w 3915538"/>
                      <a:gd name="connsiteY6" fmla="*/ 399246 h 2279561"/>
                      <a:gd name="connsiteX7" fmla="*/ 2228405 w 3915538"/>
                      <a:gd name="connsiteY7" fmla="*/ 425003 h 2279561"/>
                      <a:gd name="connsiteX8" fmla="*/ 2215526 w 3915538"/>
                      <a:gd name="connsiteY8" fmla="*/ 476519 h 2279561"/>
                      <a:gd name="connsiteX9" fmla="*/ 2189768 w 3915538"/>
                      <a:gd name="connsiteY9" fmla="*/ 515155 h 2279561"/>
                      <a:gd name="connsiteX10" fmla="*/ 2176890 w 3915538"/>
                      <a:gd name="connsiteY10" fmla="*/ 553792 h 2279561"/>
                      <a:gd name="connsiteX11" fmla="*/ 2151132 w 3915538"/>
                      <a:gd name="connsiteY11" fmla="*/ 592429 h 2279561"/>
                      <a:gd name="connsiteX12" fmla="*/ 2073859 w 3915538"/>
                      <a:gd name="connsiteY12" fmla="*/ 631065 h 2279561"/>
                      <a:gd name="connsiteX13" fmla="*/ 1893554 w 3915538"/>
                      <a:gd name="connsiteY13" fmla="*/ 566671 h 2279561"/>
                      <a:gd name="connsiteX14" fmla="*/ 1867797 w 3915538"/>
                      <a:gd name="connsiteY14" fmla="*/ 528034 h 2279561"/>
                      <a:gd name="connsiteX15" fmla="*/ 1854918 w 3915538"/>
                      <a:gd name="connsiteY15" fmla="*/ 231820 h 2279561"/>
                      <a:gd name="connsiteX16" fmla="*/ 1803402 w 3915538"/>
                      <a:gd name="connsiteY16" fmla="*/ 309093 h 2279561"/>
                      <a:gd name="connsiteX17" fmla="*/ 1777645 w 3915538"/>
                      <a:gd name="connsiteY17" fmla="*/ 347730 h 2279561"/>
                      <a:gd name="connsiteX18" fmla="*/ 1739008 w 3915538"/>
                      <a:gd name="connsiteY18" fmla="*/ 360609 h 2279561"/>
                      <a:gd name="connsiteX19" fmla="*/ 1661735 w 3915538"/>
                      <a:gd name="connsiteY19" fmla="*/ 399246 h 2279561"/>
                      <a:gd name="connsiteX20" fmla="*/ 1520067 w 3915538"/>
                      <a:gd name="connsiteY20" fmla="*/ 373488 h 2279561"/>
                      <a:gd name="connsiteX21" fmla="*/ 1481430 w 3915538"/>
                      <a:gd name="connsiteY21" fmla="*/ 347730 h 2279561"/>
                      <a:gd name="connsiteX22" fmla="*/ 1468552 w 3915538"/>
                      <a:gd name="connsiteY22" fmla="*/ 309093 h 2279561"/>
                      <a:gd name="connsiteX23" fmla="*/ 1429915 w 3915538"/>
                      <a:gd name="connsiteY23" fmla="*/ 231820 h 2279561"/>
                      <a:gd name="connsiteX24" fmla="*/ 1417036 w 3915538"/>
                      <a:gd name="connsiteY24" fmla="*/ 25758 h 2279561"/>
                      <a:gd name="connsiteX25" fmla="*/ 1378399 w 3915538"/>
                      <a:gd name="connsiteY25" fmla="*/ 0 h 2279561"/>
                      <a:gd name="connsiteX26" fmla="*/ 1159459 w 3915538"/>
                      <a:gd name="connsiteY26" fmla="*/ 12879 h 2279561"/>
                      <a:gd name="connsiteX27" fmla="*/ 1107943 w 3915538"/>
                      <a:gd name="connsiteY27" fmla="*/ 90153 h 2279561"/>
                      <a:gd name="connsiteX28" fmla="*/ 1095064 w 3915538"/>
                      <a:gd name="connsiteY28" fmla="*/ 309093 h 2279561"/>
                      <a:gd name="connsiteX29" fmla="*/ 798850 w 3915538"/>
                      <a:gd name="connsiteY29" fmla="*/ 321972 h 2279561"/>
                      <a:gd name="connsiteX30" fmla="*/ 785971 w 3915538"/>
                      <a:gd name="connsiteY30" fmla="*/ 360609 h 2279561"/>
                      <a:gd name="connsiteX31" fmla="*/ 773092 w 3915538"/>
                      <a:gd name="connsiteY31" fmla="*/ 489398 h 2279561"/>
                      <a:gd name="connsiteX32" fmla="*/ 734456 w 3915538"/>
                      <a:gd name="connsiteY32" fmla="*/ 502277 h 2279561"/>
                      <a:gd name="connsiteX33" fmla="*/ 476878 w 3915538"/>
                      <a:gd name="connsiteY33" fmla="*/ 515155 h 2279561"/>
                      <a:gd name="connsiteX34" fmla="*/ 399605 w 3915538"/>
                      <a:gd name="connsiteY34" fmla="*/ 566671 h 2279561"/>
                      <a:gd name="connsiteX35" fmla="*/ 373847 w 3915538"/>
                      <a:gd name="connsiteY35" fmla="*/ 643944 h 2279561"/>
                      <a:gd name="connsiteX36" fmla="*/ 360968 w 3915538"/>
                      <a:gd name="connsiteY36" fmla="*/ 785612 h 2279561"/>
                      <a:gd name="connsiteX37" fmla="*/ 335211 w 3915538"/>
                      <a:gd name="connsiteY37" fmla="*/ 824248 h 2279561"/>
                      <a:gd name="connsiteX38" fmla="*/ 180664 w 3915538"/>
                      <a:gd name="connsiteY38" fmla="*/ 901522 h 2279561"/>
                      <a:gd name="connsiteX39" fmla="*/ 103391 w 3915538"/>
                      <a:gd name="connsiteY39" fmla="*/ 940158 h 2279561"/>
                      <a:gd name="connsiteX40" fmla="*/ 64754 w 3915538"/>
                      <a:gd name="connsiteY40" fmla="*/ 1068947 h 2279561"/>
                      <a:gd name="connsiteX41" fmla="*/ 348090 w 3915538"/>
                      <a:gd name="connsiteY41" fmla="*/ 1223493 h 2279561"/>
                      <a:gd name="connsiteX42" fmla="*/ 360968 w 3915538"/>
                      <a:gd name="connsiteY42" fmla="*/ 1493950 h 2279561"/>
                      <a:gd name="connsiteX43" fmla="*/ 373847 w 3915538"/>
                      <a:gd name="connsiteY43" fmla="*/ 1532586 h 2279561"/>
                      <a:gd name="connsiteX44" fmla="*/ 386726 w 3915538"/>
                      <a:gd name="connsiteY44" fmla="*/ 1493950 h 2279561"/>
                      <a:gd name="connsiteX45" fmla="*/ 399605 w 3915538"/>
                      <a:gd name="connsiteY45" fmla="*/ 1442434 h 2279561"/>
                      <a:gd name="connsiteX46" fmla="*/ 425363 w 3915538"/>
                      <a:gd name="connsiteY46" fmla="*/ 1403798 h 2279561"/>
                      <a:gd name="connsiteX47" fmla="*/ 489757 w 3915538"/>
                      <a:gd name="connsiteY47" fmla="*/ 1300767 h 2279561"/>
                      <a:gd name="connsiteX48" fmla="*/ 528394 w 3915538"/>
                      <a:gd name="connsiteY48" fmla="*/ 1287888 h 2279561"/>
                      <a:gd name="connsiteX49" fmla="*/ 592788 w 3915538"/>
                      <a:gd name="connsiteY49" fmla="*/ 1300767 h 2279561"/>
                      <a:gd name="connsiteX50" fmla="*/ 618546 w 3915538"/>
                      <a:gd name="connsiteY50" fmla="*/ 1339403 h 2279561"/>
                      <a:gd name="connsiteX51" fmla="*/ 670061 w 3915538"/>
                      <a:gd name="connsiteY51" fmla="*/ 1468192 h 2279561"/>
                      <a:gd name="connsiteX52" fmla="*/ 682940 w 3915538"/>
                      <a:gd name="connsiteY52" fmla="*/ 1506829 h 2279561"/>
                      <a:gd name="connsiteX53" fmla="*/ 721577 w 3915538"/>
                      <a:gd name="connsiteY53" fmla="*/ 1519708 h 2279561"/>
                      <a:gd name="connsiteX54" fmla="*/ 914760 w 3915538"/>
                      <a:gd name="connsiteY54" fmla="*/ 1506829 h 2279561"/>
                      <a:gd name="connsiteX55" fmla="*/ 953397 w 3915538"/>
                      <a:gd name="connsiteY55" fmla="*/ 1481071 h 2279561"/>
                      <a:gd name="connsiteX56" fmla="*/ 1004912 w 3915538"/>
                      <a:gd name="connsiteY56" fmla="*/ 1455313 h 2279561"/>
                      <a:gd name="connsiteX57" fmla="*/ 992033 w 3915538"/>
                      <a:gd name="connsiteY57" fmla="*/ 1609860 h 2279561"/>
                      <a:gd name="connsiteX58" fmla="*/ 953397 w 3915538"/>
                      <a:gd name="connsiteY58" fmla="*/ 1622738 h 2279561"/>
                      <a:gd name="connsiteX59" fmla="*/ 876123 w 3915538"/>
                      <a:gd name="connsiteY59" fmla="*/ 1687133 h 2279561"/>
                      <a:gd name="connsiteX60" fmla="*/ 837487 w 3915538"/>
                      <a:gd name="connsiteY60" fmla="*/ 1700012 h 2279561"/>
                      <a:gd name="connsiteX61" fmla="*/ 773092 w 3915538"/>
                      <a:gd name="connsiteY61" fmla="*/ 1777285 h 2279561"/>
                      <a:gd name="connsiteX62" fmla="*/ 785971 w 3915538"/>
                      <a:gd name="connsiteY62" fmla="*/ 1854558 h 2279561"/>
                      <a:gd name="connsiteX63" fmla="*/ 979154 w 3915538"/>
                      <a:gd name="connsiteY63" fmla="*/ 1867437 h 2279561"/>
                      <a:gd name="connsiteX64" fmla="*/ 1056428 w 3915538"/>
                      <a:gd name="connsiteY64" fmla="*/ 1906074 h 2279561"/>
                      <a:gd name="connsiteX65" fmla="*/ 1069307 w 3915538"/>
                      <a:gd name="connsiteY65" fmla="*/ 1944710 h 2279561"/>
                      <a:gd name="connsiteX66" fmla="*/ 1095064 w 3915538"/>
                      <a:gd name="connsiteY66" fmla="*/ 1983347 h 2279561"/>
                      <a:gd name="connsiteX67" fmla="*/ 1133701 w 3915538"/>
                      <a:gd name="connsiteY67" fmla="*/ 2099257 h 2279561"/>
                      <a:gd name="connsiteX68" fmla="*/ 1146580 w 3915538"/>
                      <a:gd name="connsiteY68" fmla="*/ 2137893 h 2279561"/>
                      <a:gd name="connsiteX69" fmla="*/ 1172338 w 3915538"/>
                      <a:gd name="connsiteY69" fmla="*/ 2176530 h 2279561"/>
                      <a:gd name="connsiteX70" fmla="*/ 1210974 w 3915538"/>
                      <a:gd name="connsiteY70" fmla="*/ 2253803 h 2279561"/>
                      <a:gd name="connsiteX71" fmla="*/ 1249611 w 3915538"/>
                      <a:gd name="connsiteY71" fmla="*/ 2279561 h 2279561"/>
                      <a:gd name="connsiteX72" fmla="*/ 1378399 w 3915538"/>
                      <a:gd name="connsiteY72" fmla="*/ 2253803 h 2279561"/>
                      <a:gd name="connsiteX73" fmla="*/ 1455673 w 3915538"/>
                      <a:gd name="connsiteY73" fmla="*/ 2215167 h 2279561"/>
                      <a:gd name="connsiteX74" fmla="*/ 1455673 w 3915538"/>
                      <a:gd name="connsiteY74" fmla="*/ 1918953 h 2279561"/>
                      <a:gd name="connsiteX75" fmla="*/ 1494309 w 3915538"/>
                      <a:gd name="connsiteY75" fmla="*/ 1893195 h 2279561"/>
                      <a:gd name="connsiteX76" fmla="*/ 1777645 w 3915538"/>
                      <a:gd name="connsiteY76" fmla="*/ 1893195 h 2279561"/>
                      <a:gd name="connsiteX77" fmla="*/ 1816281 w 3915538"/>
                      <a:gd name="connsiteY77" fmla="*/ 1867437 h 2279561"/>
                      <a:gd name="connsiteX78" fmla="*/ 1906433 w 3915538"/>
                      <a:gd name="connsiteY78" fmla="*/ 1815922 h 2279561"/>
                      <a:gd name="connsiteX79" fmla="*/ 1919312 w 3915538"/>
                      <a:gd name="connsiteY79" fmla="*/ 1777285 h 2279561"/>
                      <a:gd name="connsiteX80" fmla="*/ 1957949 w 3915538"/>
                      <a:gd name="connsiteY80" fmla="*/ 1751527 h 2279561"/>
                      <a:gd name="connsiteX81" fmla="*/ 1996585 w 3915538"/>
                      <a:gd name="connsiteY81" fmla="*/ 1712891 h 2279561"/>
                      <a:gd name="connsiteX82" fmla="*/ 2048101 w 3915538"/>
                      <a:gd name="connsiteY82" fmla="*/ 1622738 h 2279561"/>
                      <a:gd name="connsiteX83" fmla="*/ 2060980 w 3915538"/>
                      <a:gd name="connsiteY83" fmla="*/ 1584102 h 2279561"/>
                      <a:gd name="connsiteX84" fmla="*/ 2112495 w 3915538"/>
                      <a:gd name="connsiteY84" fmla="*/ 1506829 h 2279561"/>
                      <a:gd name="connsiteX85" fmla="*/ 2151132 w 3915538"/>
                      <a:gd name="connsiteY85" fmla="*/ 1519708 h 2279561"/>
                      <a:gd name="connsiteX86" fmla="*/ 2176890 w 3915538"/>
                      <a:gd name="connsiteY86" fmla="*/ 1584102 h 2279561"/>
                      <a:gd name="connsiteX87" fmla="*/ 2215526 w 3915538"/>
                      <a:gd name="connsiteY87" fmla="*/ 1687133 h 2279561"/>
                      <a:gd name="connsiteX88" fmla="*/ 2254163 w 3915538"/>
                      <a:gd name="connsiteY88" fmla="*/ 1712891 h 2279561"/>
                      <a:gd name="connsiteX89" fmla="*/ 2318557 w 3915538"/>
                      <a:gd name="connsiteY89" fmla="*/ 1790164 h 2279561"/>
                      <a:gd name="connsiteX90" fmla="*/ 2331436 w 3915538"/>
                      <a:gd name="connsiteY90" fmla="*/ 1828800 h 2279561"/>
                      <a:gd name="connsiteX91" fmla="*/ 2344315 w 3915538"/>
                      <a:gd name="connsiteY91" fmla="*/ 2047741 h 2279561"/>
                      <a:gd name="connsiteX92" fmla="*/ 2370073 w 3915538"/>
                      <a:gd name="connsiteY92" fmla="*/ 1970468 h 2279561"/>
                      <a:gd name="connsiteX93" fmla="*/ 2382952 w 3915538"/>
                      <a:gd name="connsiteY93" fmla="*/ 1931831 h 2279561"/>
                      <a:gd name="connsiteX94" fmla="*/ 2395830 w 3915538"/>
                      <a:gd name="connsiteY94" fmla="*/ 1880316 h 2279561"/>
                      <a:gd name="connsiteX95" fmla="*/ 2421588 w 3915538"/>
                      <a:gd name="connsiteY95" fmla="*/ 1841679 h 2279561"/>
                      <a:gd name="connsiteX96" fmla="*/ 2460225 w 3915538"/>
                      <a:gd name="connsiteY96" fmla="*/ 1738648 h 2279561"/>
                      <a:gd name="connsiteX97" fmla="*/ 2473104 w 3915538"/>
                      <a:gd name="connsiteY97" fmla="*/ 1687133 h 2279561"/>
                      <a:gd name="connsiteX98" fmla="*/ 2485983 w 3915538"/>
                      <a:gd name="connsiteY98" fmla="*/ 1648496 h 2279561"/>
                      <a:gd name="connsiteX99" fmla="*/ 2498861 w 3915538"/>
                      <a:gd name="connsiteY99" fmla="*/ 1596981 h 2279561"/>
                      <a:gd name="connsiteX100" fmla="*/ 2537498 w 3915538"/>
                      <a:gd name="connsiteY100" fmla="*/ 1481071 h 2279561"/>
                      <a:gd name="connsiteX101" fmla="*/ 2576135 w 3915538"/>
                      <a:gd name="connsiteY101" fmla="*/ 1352282 h 2279561"/>
                      <a:gd name="connsiteX102" fmla="*/ 2601892 w 3915538"/>
                      <a:gd name="connsiteY102" fmla="*/ 1313646 h 2279561"/>
                      <a:gd name="connsiteX103" fmla="*/ 2614771 w 3915538"/>
                      <a:gd name="connsiteY103" fmla="*/ 1262130 h 2279561"/>
                      <a:gd name="connsiteX104" fmla="*/ 2653408 w 3915538"/>
                      <a:gd name="connsiteY104" fmla="*/ 1223493 h 2279561"/>
                      <a:gd name="connsiteX105" fmla="*/ 2679166 w 3915538"/>
                      <a:gd name="connsiteY105" fmla="*/ 1184857 h 2279561"/>
                      <a:gd name="connsiteX106" fmla="*/ 2756439 w 3915538"/>
                      <a:gd name="connsiteY106" fmla="*/ 1120462 h 2279561"/>
                      <a:gd name="connsiteX107" fmla="*/ 2782197 w 3915538"/>
                      <a:gd name="connsiteY107" fmla="*/ 1171978 h 2279561"/>
                      <a:gd name="connsiteX108" fmla="*/ 2807954 w 3915538"/>
                      <a:gd name="connsiteY108" fmla="*/ 1300767 h 2279561"/>
                      <a:gd name="connsiteX109" fmla="*/ 2820833 w 3915538"/>
                      <a:gd name="connsiteY109" fmla="*/ 1339403 h 2279561"/>
                      <a:gd name="connsiteX110" fmla="*/ 2833712 w 3915538"/>
                      <a:gd name="connsiteY110" fmla="*/ 1687133 h 2279561"/>
                      <a:gd name="connsiteX111" fmla="*/ 2846591 w 3915538"/>
                      <a:gd name="connsiteY111" fmla="*/ 1803043 h 2279561"/>
                      <a:gd name="connsiteX112" fmla="*/ 2859470 w 3915538"/>
                      <a:gd name="connsiteY112" fmla="*/ 1751527 h 2279561"/>
                      <a:gd name="connsiteX113" fmla="*/ 2898107 w 3915538"/>
                      <a:gd name="connsiteY113" fmla="*/ 1712891 h 2279561"/>
                      <a:gd name="connsiteX114" fmla="*/ 2949622 w 3915538"/>
                      <a:gd name="connsiteY114" fmla="*/ 1609860 h 2279561"/>
                      <a:gd name="connsiteX115" fmla="*/ 3001138 w 3915538"/>
                      <a:gd name="connsiteY115" fmla="*/ 1468192 h 2279561"/>
                      <a:gd name="connsiteX116" fmla="*/ 3014016 w 3915538"/>
                      <a:gd name="connsiteY116" fmla="*/ 1146220 h 2279561"/>
                      <a:gd name="connsiteX117" fmla="*/ 3052653 w 3915538"/>
                      <a:gd name="connsiteY117" fmla="*/ 1159099 h 2279561"/>
                      <a:gd name="connsiteX118" fmla="*/ 3091290 w 3915538"/>
                      <a:gd name="connsiteY118" fmla="*/ 1197736 h 2279561"/>
                      <a:gd name="connsiteX119" fmla="*/ 3117047 w 3915538"/>
                      <a:gd name="connsiteY119" fmla="*/ 1236372 h 2279561"/>
                      <a:gd name="connsiteX120" fmla="*/ 3129926 w 3915538"/>
                      <a:gd name="connsiteY120" fmla="*/ 1275009 h 2279561"/>
                      <a:gd name="connsiteX121" fmla="*/ 3181442 w 3915538"/>
                      <a:gd name="connsiteY121" fmla="*/ 1378040 h 2279561"/>
                      <a:gd name="connsiteX122" fmla="*/ 3220078 w 3915538"/>
                      <a:gd name="connsiteY122" fmla="*/ 1403798 h 2279561"/>
                      <a:gd name="connsiteX123" fmla="*/ 3297352 w 3915538"/>
                      <a:gd name="connsiteY123" fmla="*/ 1390919 h 2279561"/>
                      <a:gd name="connsiteX124" fmla="*/ 3310230 w 3915538"/>
                      <a:gd name="connsiteY124" fmla="*/ 1352282 h 2279561"/>
                      <a:gd name="connsiteX125" fmla="*/ 3297352 w 3915538"/>
                      <a:gd name="connsiteY125" fmla="*/ 1300767 h 2279561"/>
                      <a:gd name="connsiteX126" fmla="*/ 3284473 w 3915538"/>
                      <a:gd name="connsiteY126" fmla="*/ 1236372 h 2279561"/>
                      <a:gd name="connsiteX127" fmla="*/ 3297352 w 3915538"/>
                      <a:gd name="connsiteY127" fmla="*/ 991674 h 2279561"/>
                      <a:gd name="connsiteX128" fmla="*/ 3426140 w 3915538"/>
                      <a:gd name="connsiteY128" fmla="*/ 978795 h 2279561"/>
                      <a:gd name="connsiteX129" fmla="*/ 3477656 w 3915538"/>
                      <a:gd name="connsiteY129" fmla="*/ 965916 h 2279561"/>
                      <a:gd name="connsiteX130" fmla="*/ 3567808 w 3915538"/>
                      <a:gd name="connsiteY130" fmla="*/ 953037 h 2279561"/>
                      <a:gd name="connsiteX131" fmla="*/ 3593566 w 3915538"/>
                      <a:gd name="connsiteY131" fmla="*/ 1030310 h 2279561"/>
                      <a:gd name="connsiteX132" fmla="*/ 3645081 w 3915538"/>
                      <a:gd name="connsiteY132" fmla="*/ 1313646 h 2279561"/>
                      <a:gd name="connsiteX133" fmla="*/ 3773870 w 3915538"/>
                      <a:gd name="connsiteY133" fmla="*/ 1287888 h 2279561"/>
                      <a:gd name="connsiteX134" fmla="*/ 3825385 w 3915538"/>
                      <a:gd name="connsiteY134" fmla="*/ 1262130 h 2279561"/>
                      <a:gd name="connsiteX135" fmla="*/ 3902659 w 3915538"/>
                      <a:gd name="connsiteY135" fmla="*/ 1210615 h 2279561"/>
                      <a:gd name="connsiteX136" fmla="*/ 3915538 w 3915538"/>
                      <a:gd name="connsiteY136" fmla="*/ 1171978 h 2279561"/>
                      <a:gd name="connsiteX137" fmla="*/ 3889780 w 3915538"/>
                      <a:gd name="connsiteY137" fmla="*/ 1056068 h 2279561"/>
                      <a:gd name="connsiteX138" fmla="*/ 3876901 w 3915538"/>
                      <a:gd name="connsiteY138" fmla="*/ 1004553 h 2279561"/>
                      <a:gd name="connsiteX139" fmla="*/ 3864022 w 3915538"/>
                      <a:gd name="connsiteY139" fmla="*/ 965916 h 2279561"/>
                      <a:gd name="connsiteX140" fmla="*/ 3851143 w 3915538"/>
                      <a:gd name="connsiteY140" fmla="*/ 914400 h 2279561"/>
                      <a:gd name="connsiteX141" fmla="*/ 3812507 w 3915538"/>
                      <a:gd name="connsiteY141" fmla="*/ 901522 h 2279561"/>
                      <a:gd name="connsiteX142" fmla="*/ 3735233 w 3915538"/>
                      <a:gd name="connsiteY142" fmla="*/ 850006 h 2279561"/>
                      <a:gd name="connsiteX143" fmla="*/ 3683718 w 3915538"/>
                      <a:gd name="connsiteY143" fmla="*/ 811369 h 2279561"/>
                      <a:gd name="connsiteX144" fmla="*/ 3645081 w 3915538"/>
                      <a:gd name="connsiteY144" fmla="*/ 785612 h 2279561"/>
                      <a:gd name="connsiteX145" fmla="*/ 3606445 w 3915538"/>
                      <a:gd name="connsiteY145" fmla="*/ 708338 h 2279561"/>
                      <a:gd name="connsiteX146" fmla="*/ 3580687 w 3915538"/>
                      <a:gd name="connsiteY146" fmla="*/ 669702 h 2279561"/>
                      <a:gd name="connsiteX147" fmla="*/ 3529171 w 3915538"/>
                      <a:gd name="connsiteY147" fmla="*/ 515155 h 2279561"/>
                      <a:gd name="connsiteX148" fmla="*/ 3516292 w 3915538"/>
                      <a:gd name="connsiteY148" fmla="*/ 476519 h 2279561"/>
                      <a:gd name="connsiteX149" fmla="*/ 3490535 w 3915538"/>
                      <a:gd name="connsiteY149" fmla="*/ 437882 h 2279561"/>
                      <a:gd name="connsiteX150" fmla="*/ 3451898 w 3915538"/>
                      <a:gd name="connsiteY150" fmla="*/ 360609 h 2279561"/>
                      <a:gd name="connsiteX151" fmla="*/ 3413261 w 3915538"/>
                      <a:gd name="connsiteY151" fmla="*/ 347730 h 2279561"/>
                      <a:gd name="connsiteX152" fmla="*/ 3374625 w 3915538"/>
                      <a:gd name="connsiteY152" fmla="*/ 321972 h 2279561"/>
                      <a:gd name="connsiteX153" fmla="*/ 3129926 w 3915538"/>
                      <a:gd name="connsiteY153" fmla="*/ 296215 h 2279561"/>
                      <a:gd name="connsiteX154" fmla="*/ 3026895 w 3915538"/>
                      <a:gd name="connsiteY154" fmla="*/ 334851 h 2279561"/>
                      <a:gd name="connsiteX155" fmla="*/ 2988259 w 3915538"/>
                      <a:gd name="connsiteY155" fmla="*/ 347730 h 2279561"/>
                      <a:gd name="connsiteX156" fmla="*/ 2988259 w 3915538"/>
                      <a:gd name="connsiteY156" fmla="*/ 347730 h 2279561"/>
                      <a:gd name="connsiteX157" fmla="*/ 2859470 w 3915538"/>
                      <a:gd name="connsiteY157" fmla="*/ 399246 h 2279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</a:cxnLst>
                    <a:rect l="l" t="t" r="r" b="b"/>
                    <a:pathLst>
                      <a:path w="3915538" h="2279561">
                        <a:moveTo>
                          <a:pt x="3052653" y="309093"/>
                        </a:moveTo>
                        <a:lnTo>
                          <a:pt x="3052653" y="309093"/>
                        </a:lnTo>
                        <a:cubicBezTo>
                          <a:pt x="2971087" y="352023"/>
                          <a:pt x="2890397" y="396660"/>
                          <a:pt x="2807954" y="437882"/>
                        </a:cubicBezTo>
                        <a:cubicBezTo>
                          <a:pt x="2777152" y="453283"/>
                          <a:pt x="2738364" y="465372"/>
                          <a:pt x="2704923" y="476519"/>
                        </a:cubicBezTo>
                        <a:cubicBezTo>
                          <a:pt x="2606185" y="472226"/>
                          <a:pt x="2507306" y="470440"/>
                          <a:pt x="2408709" y="463640"/>
                        </a:cubicBezTo>
                        <a:cubicBezTo>
                          <a:pt x="2382658" y="461843"/>
                          <a:pt x="2354792" y="462439"/>
                          <a:pt x="2331436" y="450761"/>
                        </a:cubicBezTo>
                        <a:cubicBezTo>
                          <a:pt x="2098446" y="334265"/>
                          <a:pt x="2495507" y="475397"/>
                          <a:pt x="2267042" y="399246"/>
                        </a:cubicBezTo>
                        <a:cubicBezTo>
                          <a:pt x="2254163" y="407832"/>
                          <a:pt x="2236991" y="412124"/>
                          <a:pt x="2228405" y="425003"/>
                        </a:cubicBezTo>
                        <a:cubicBezTo>
                          <a:pt x="2218586" y="439731"/>
                          <a:pt x="2222499" y="460250"/>
                          <a:pt x="2215526" y="476519"/>
                        </a:cubicBezTo>
                        <a:cubicBezTo>
                          <a:pt x="2209429" y="490746"/>
                          <a:pt x="2198354" y="502276"/>
                          <a:pt x="2189768" y="515155"/>
                        </a:cubicBezTo>
                        <a:cubicBezTo>
                          <a:pt x="2185475" y="528034"/>
                          <a:pt x="2182961" y="541650"/>
                          <a:pt x="2176890" y="553792"/>
                        </a:cubicBezTo>
                        <a:cubicBezTo>
                          <a:pt x="2169968" y="567637"/>
                          <a:pt x="2162077" y="581484"/>
                          <a:pt x="2151132" y="592429"/>
                        </a:cubicBezTo>
                        <a:cubicBezTo>
                          <a:pt x="2126167" y="617393"/>
                          <a:pt x="2105281" y="620591"/>
                          <a:pt x="2073859" y="631065"/>
                        </a:cubicBezTo>
                        <a:cubicBezTo>
                          <a:pt x="1880443" y="614947"/>
                          <a:pt x="1949761" y="665033"/>
                          <a:pt x="1893554" y="566671"/>
                        </a:cubicBezTo>
                        <a:cubicBezTo>
                          <a:pt x="1885875" y="553232"/>
                          <a:pt x="1876383" y="540913"/>
                          <a:pt x="1867797" y="528034"/>
                        </a:cubicBezTo>
                        <a:cubicBezTo>
                          <a:pt x="1863504" y="429296"/>
                          <a:pt x="1882805" y="326635"/>
                          <a:pt x="1854918" y="231820"/>
                        </a:cubicBezTo>
                        <a:cubicBezTo>
                          <a:pt x="1846183" y="202121"/>
                          <a:pt x="1820574" y="283335"/>
                          <a:pt x="1803402" y="309093"/>
                        </a:cubicBezTo>
                        <a:cubicBezTo>
                          <a:pt x="1794816" y="321972"/>
                          <a:pt x="1792329" y="342835"/>
                          <a:pt x="1777645" y="347730"/>
                        </a:cubicBezTo>
                        <a:cubicBezTo>
                          <a:pt x="1764766" y="352023"/>
                          <a:pt x="1751150" y="354538"/>
                          <a:pt x="1739008" y="360609"/>
                        </a:cubicBezTo>
                        <a:cubicBezTo>
                          <a:pt x="1639141" y="410543"/>
                          <a:pt x="1758850" y="366873"/>
                          <a:pt x="1661735" y="399246"/>
                        </a:cubicBezTo>
                        <a:cubicBezTo>
                          <a:pt x="1626218" y="394806"/>
                          <a:pt x="1559773" y="393341"/>
                          <a:pt x="1520067" y="373488"/>
                        </a:cubicBezTo>
                        <a:cubicBezTo>
                          <a:pt x="1506222" y="366566"/>
                          <a:pt x="1494309" y="356316"/>
                          <a:pt x="1481430" y="347730"/>
                        </a:cubicBezTo>
                        <a:cubicBezTo>
                          <a:pt x="1477137" y="334851"/>
                          <a:pt x="1474623" y="321235"/>
                          <a:pt x="1468552" y="309093"/>
                        </a:cubicBezTo>
                        <a:cubicBezTo>
                          <a:pt x="1418617" y="209221"/>
                          <a:pt x="1462289" y="328943"/>
                          <a:pt x="1429915" y="231820"/>
                        </a:cubicBezTo>
                        <a:cubicBezTo>
                          <a:pt x="1425622" y="163133"/>
                          <a:pt x="1431966" y="92940"/>
                          <a:pt x="1417036" y="25758"/>
                        </a:cubicBezTo>
                        <a:cubicBezTo>
                          <a:pt x="1413678" y="10648"/>
                          <a:pt x="1393858" y="773"/>
                          <a:pt x="1378399" y="0"/>
                        </a:cubicBezTo>
                        <a:lnTo>
                          <a:pt x="1159459" y="12879"/>
                        </a:lnTo>
                        <a:cubicBezTo>
                          <a:pt x="1142287" y="38637"/>
                          <a:pt x="1109761" y="59249"/>
                          <a:pt x="1107943" y="90153"/>
                        </a:cubicBezTo>
                        <a:cubicBezTo>
                          <a:pt x="1103650" y="163133"/>
                          <a:pt x="1153549" y="265229"/>
                          <a:pt x="1095064" y="309093"/>
                        </a:cubicBezTo>
                        <a:cubicBezTo>
                          <a:pt x="1015999" y="368392"/>
                          <a:pt x="897588" y="317679"/>
                          <a:pt x="798850" y="321972"/>
                        </a:cubicBezTo>
                        <a:cubicBezTo>
                          <a:pt x="794557" y="334851"/>
                          <a:pt x="788035" y="347191"/>
                          <a:pt x="785971" y="360609"/>
                        </a:cubicBezTo>
                        <a:cubicBezTo>
                          <a:pt x="779411" y="403251"/>
                          <a:pt x="787836" y="448852"/>
                          <a:pt x="773092" y="489398"/>
                        </a:cubicBezTo>
                        <a:cubicBezTo>
                          <a:pt x="768453" y="502156"/>
                          <a:pt x="747980" y="501101"/>
                          <a:pt x="734456" y="502277"/>
                        </a:cubicBezTo>
                        <a:cubicBezTo>
                          <a:pt x="648813" y="509724"/>
                          <a:pt x="562737" y="510862"/>
                          <a:pt x="476878" y="515155"/>
                        </a:cubicBezTo>
                        <a:cubicBezTo>
                          <a:pt x="440573" y="527257"/>
                          <a:pt x="421531" y="527205"/>
                          <a:pt x="399605" y="566671"/>
                        </a:cubicBezTo>
                        <a:cubicBezTo>
                          <a:pt x="386419" y="590405"/>
                          <a:pt x="373847" y="643944"/>
                          <a:pt x="373847" y="643944"/>
                        </a:cubicBezTo>
                        <a:cubicBezTo>
                          <a:pt x="369554" y="691167"/>
                          <a:pt x="370903" y="739247"/>
                          <a:pt x="360968" y="785612"/>
                        </a:cubicBezTo>
                        <a:cubicBezTo>
                          <a:pt x="357725" y="800747"/>
                          <a:pt x="346859" y="814056"/>
                          <a:pt x="335211" y="824248"/>
                        </a:cubicBezTo>
                        <a:cubicBezTo>
                          <a:pt x="140679" y="994465"/>
                          <a:pt x="370337" y="775075"/>
                          <a:pt x="180664" y="901522"/>
                        </a:cubicBezTo>
                        <a:cubicBezTo>
                          <a:pt x="130732" y="934809"/>
                          <a:pt x="156712" y="922384"/>
                          <a:pt x="103391" y="940158"/>
                        </a:cubicBezTo>
                        <a:cubicBezTo>
                          <a:pt x="72036" y="1034223"/>
                          <a:pt x="84218" y="991091"/>
                          <a:pt x="64754" y="1068947"/>
                        </a:cubicBezTo>
                        <a:cubicBezTo>
                          <a:pt x="101707" y="1475426"/>
                          <a:pt x="0" y="875403"/>
                          <a:pt x="348090" y="1223493"/>
                        </a:cubicBezTo>
                        <a:cubicBezTo>
                          <a:pt x="411910" y="1287313"/>
                          <a:pt x="353473" y="1404007"/>
                          <a:pt x="360968" y="1493950"/>
                        </a:cubicBezTo>
                        <a:cubicBezTo>
                          <a:pt x="362095" y="1507478"/>
                          <a:pt x="369554" y="1519707"/>
                          <a:pt x="373847" y="1532586"/>
                        </a:cubicBezTo>
                        <a:cubicBezTo>
                          <a:pt x="378140" y="1519707"/>
                          <a:pt x="382997" y="1507003"/>
                          <a:pt x="386726" y="1493950"/>
                        </a:cubicBezTo>
                        <a:cubicBezTo>
                          <a:pt x="391589" y="1476931"/>
                          <a:pt x="392632" y="1458703"/>
                          <a:pt x="399605" y="1442434"/>
                        </a:cubicBezTo>
                        <a:cubicBezTo>
                          <a:pt x="405702" y="1428207"/>
                          <a:pt x="416777" y="1416677"/>
                          <a:pt x="425363" y="1403798"/>
                        </a:cubicBezTo>
                        <a:cubicBezTo>
                          <a:pt x="448856" y="1333320"/>
                          <a:pt x="432611" y="1329339"/>
                          <a:pt x="489757" y="1300767"/>
                        </a:cubicBezTo>
                        <a:cubicBezTo>
                          <a:pt x="501899" y="1294696"/>
                          <a:pt x="515515" y="1292181"/>
                          <a:pt x="528394" y="1287888"/>
                        </a:cubicBezTo>
                        <a:cubicBezTo>
                          <a:pt x="549859" y="1292181"/>
                          <a:pt x="573782" y="1289907"/>
                          <a:pt x="592788" y="1300767"/>
                        </a:cubicBezTo>
                        <a:cubicBezTo>
                          <a:pt x="606227" y="1308446"/>
                          <a:pt x="610867" y="1325964"/>
                          <a:pt x="618546" y="1339403"/>
                        </a:cubicBezTo>
                        <a:cubicBezTo>
                          <a:pt x="648867" y="1392463"/>
                          <a:pt x="648952" y="1404864"/>
                          <a:pt x="670061" y="1468192"/>
                        </a:cubicBezTo>
                        <a:cubicBezTo>
                          <a:pt x="674354" y="1481071"/>
                          <a:pt x="670061" y="1502536"/>
                          <a:pt x="682940" y="1506829"/>
                        </a:cubicBezTo>
                        <a:lnTo>
                          <a:pt x="721577" y="1519708"/>
                        </a:lnTo>
                        <a:cubicBezTo>
                          <a:pt x="785971" y="1515415"/>
                          <a:pt x="851101" y="1517439"/>
                          <a:pt x="914760" y="1506829"/>
                        </a:cubicBezTo>
                        <a:cubicBezTo>
                          <a:pt x="930028" y="1504284"/>
                          <a:pt x="939958" y="1488751"/>
                          <a:pt x="953397" y="1481071"/>
                        </a:cubicBezTo>
                        <a:cubicBezTo>
                          <a:pt x="970066" y="1471546"/>
                          <a:pt x="987740" y="1463899"/>
                          <a:pt x="1004912" y="1455313"/>
                        </a:cubicBezTo>
                        <a:cubicBezTo>
                          <a:pt x="1000619" y="1506829"/>
                          <a:pt x="1007235" y="1560452"/>
                          <a:pt x="992033" y="1609860"/>
                        </a:cubicBezTo>
                        <a:cubicBezTo>
                          <a:pt x="988041" y="1622835"/>
                          <a:pt x="965539" y="1616667"/>
                          <a:pt x="953397" y="1622738"/>
                        </a:cubicBezTo>
                        <a:cubicBezTo>
                          <a:pt x="869131" y="1664871"/>
                          <a:pt x="961564" y="1630171"/>
                          <a:pt x="876123" y="1687133"/>
                        </a:cubicBezTo>
                        <a:cubicBezTo>
                          <a:pt x="864828" y="1694663"/>
                          <a:pt x="850366" y="1695719"/>
                          <a:pt x="837487" y="1700012"/>
                        </a:cubicBezTo>
                        <a:cubicBezTo>
                          <a:pt x="827464" y="1710034"/>
                          <a:pt x="775333" y="1757112"/>
                          <a:pt x="773092" y="1777285"/>
                        </a:cubicBezTo>
                        <a:cubicBezTo>
                          <a:pt x="770208" y="1803238"/>
                          <a:pt x="762047" y="1844091"/>
                          <a:pt x="785971" y="1854558"/>
                        </a:cubicBezTo>
                        <a:cubicBezTo>
                          <a:pt x="845097" y="1880426"/>
                          <a:pt x="914760" y="1863144"/>
                          <a:pt x="979154" y="1867437"/>
                        </a:cubicBezTo>
                        <a:cubicBezTo>
                          <a:pt x="1004607" y="1875921"/>
                          <a:pt x="1038270" y="1883377"/>
                          <a:pt x="1056428" y="1906074"/>
                        </a:cubicBezTo>
                        <a:cubicBezTo>
                          <a:pt x="1064909" y="1916674"/>
                          <a:pt x="1063236" y="1932568"/>
                          <a:pt x="1069307" y="1944710"/>
                        </a:cubicBezTo>
                        <a:cubicBezTo>
                          <a:pt x="1076229" y="1958554"/>
                          <a:pt x="1088778" y="1969203"/>
                          <a:pt x="1095064" y="1983347"/>
                        </a:cubicBezTo>
                        <a:cubicBezTo>
                          <a:pt x="1095066" y="1983352"/>
                          <a:pt x="1127261" y="2079936"/>
                          <a:pt x="1133701" y="2099257"/>
                        </a:cubicBezTo>
                        <a:cubicBezTo>
                          <a:pt x="1137994" y="2112136"/>
                          <a:pt x="1139050" y="2126598"/>
                          <a:pt x="1146580" y="2137893"/>
                        </a:cubicBezTo>
                        <a:lnTo>
                          <a:pt x="1172338" y="2176530"/>
                        </a:lnTo>
                        <a:cubicBezTo>
                          <a:pt x="1182813" y="2207956"/>
                          <a:pt x="1186006" y="2228836"/>
                          <a:pt x="1210974" y="2253803"/>
                        </a:cubicBezTo>
                        <a:cubicBezTo>
                          <a:pt x="1221919" y="2264748"/>
                          <a:pt x="1236732" y="2270975"/>
                          <a:pt x="1249611" y="2279561"/>
                        </a:cubicBezTo>
                        <a:cubicBezTo>
                          <a:pt x="1282839" y="2274814"/>
                          <a:pt x="1342432" y="2271786"/>
                          <a:pt x="1378399" y="2253803"/>
                        </a:cubicBezTo>
                        <a:cubicBezTo>
                          <a:pt x="1478261" y="2203873"/>
                          <a:pt x="1358561" y="2247538"/>
                          <a:pt x="1455673" y="2215167"/>
                        </a:cubicBezTo>
                        <a:cubicBezTo>
                          <a:pt x="1432798" y="2100793"/>
                          <a:pt x="1423259" y="2081024"/>
                          <a:pt x="1455673" y="1918953"/>
                        </a:cubicBezTo>
                        <a:cubicBezTo>
                          <a:pt x="1458709" y="1903775"/>
                          <a:pt x="1481430" y="1901781"/>
                          <a:pt x="1494309" y="1893195"/>
                        </a:cubicBezTo>
                        <a:cubicBezTo>
                          <a:pt x="1608226" y="1921674"/>
                          <a:pt x="1583595" y="1920917"/>
                          <a:pt x="1777645" y="1893195"/>
                        </a:cubicBezTo>
                        <a:cubicBezTo>
                          <a:pt x="1792968" y="1891006"/>
                          <a:pt x="1802842" y="1875116"/>
                          <a:pt x="1816281" y="1867437"/>
                        </a:cubicBezTo>
                        <a:cubicBezTo>
                          <a:pt x="1930673" y="1802069"/>
                          <a:pt x="1812293" y="1878681"/>
                          <a:pt x="1906433" y="1815922"/>
                        </a:cubicBezTo>
                        <a:cubicBezTo>
                          <a:pt x="1910726" y="1803043"/>
                          <a:pt x="1910831" y="1787886"/>
                          <a:pt x="1919312" y="1777285"/>
                        </a:cubicBezTo>
                        <a:cubicBezTo>
                          <a:pt x="1928981" y="1765198"/>
                          <a:pt x="1946058" y="1761436"/>
                          <a:pt x="1957949" y="1751527"/>
                        </a:cubicBezTo>
                        <a:cubicBezTo>
                          <a:pt x="1971941" y="1739867"/>
                          <a:pt x="1984925" y="1726883"/>
                          <a:pt x="1996585" y="1712891"/>
                        </a:cubicBezTo>
                        <a:cubicBezTo>
                          <a:pt x="2015606" y="1690065"/>
                          <a:pt x="2036986" y="1648673"/>
                          <a:pt x="2048101" y="1622738"/>
                        </a:cubicBezTo>
                        <a:cubicBezTo>
                          <a:pt x="2053449" y="1610260"/>
                          <a:pt x="2054387" y="1595969"/>
                          <a:pt x="2060980" y="1584102"/>
                        </a:cubicBezTo>
                        <a:cubicBezTo>
                          <a:pt x="2076014" y="1557041"/>
                          <a:pt x="2112495" y="1506829"/>
                          <a:pt x="2112495" y="1506829"/>
                        </a:cubicBezTo>
                        <a:cubicBezTo>
                          <a:pt x="2125374" y="1511122"/>
                          <a:pt x="2142441" y="1509279"/>
                          <a:pt x="2151132" y="1519708"/>
                        </a:cubicBezTo>
                        <a:cubicBezTo>
                          <a:pt x="2165932" y="1537468"/>
                          <a:pt x="2169579" y="1562170"/>
                          <a:pt x="2176890" y="1584102"/>
                        </a:cubicBezTo>
                        <a:cubicBezTo>
                          <a:pt x="2190370" y="1624541"/>
                          <a:pt x="2186250" y="1652002"/>
                          <a:pt x="2215526" y="1687133"/>
                        </a:cubicBezTo>
                        <a:cubicBezTo>
                          <a:pt x="2225435" y="1699024"/>
                          <a:pt x="2242272" y="1702982"/>
                          <a:pt x="2254163" y="1712891"/>
                        </a:cubicBezTo>
                        <a:cubicBezTo>
                          <a:pt x="2278577" y="1733236"/>
                          <a:pt x="2304084" y="1761219"/>
                          <a:pt x="2318557" y="1790164"/>
                        </a:cubicBezTo>
                        <a:cubicBezTo>
                          <a:pt x="2324628" y="1802306"/>
                          <a:pt x="2327143" y="1815921"/>
                          <a:pt x="2331436" y="1828800"/>
                        </a:cubicBezTo>
                        <a:cubicBezTo>
                          <a:pt x="2335729" y="1901780"/>
                          <a:pt x="2325079" y="1977211"/>
                          <a:pt x="2344315" y="2047741"/>
                        </a:cubicBezTo>
                        <a:cubicBezTo>
                          <a:pt x="2351459" y="2073935"/>
                          <a:pt x="2361487" y="1996226"/>
                          <a:pt x="2370073" y="1970468"/>
                        </a:cubicBezTo>
                        <a:cubicBezTo>
                          <a:pt x="2374366" y="1957589"/>
                          <a:pt x="2379660" y="1945001"/>
                          <a:pt x="2382952" y="1931831"/>
                        </a:cubicBezTo>
                        <a:cubicBezTo>
                          <a:pt x="2387245" y="1914659"/>
                          <a:pt x="2388858" y="1896585"/>
                          <a:pt x="2395830" y="1880316"/>
                        </a:cubicBezTo>
                        <a:cubicBezTo>
                          <a:pt x="2401927" y="1866089"/>
                          <a:pt x="2414666" y="1855523"/>
                          <a:pt x="2421588" y="1841679"/>
                        </a:cubicBezTo>
                        <a:cubicBezTo>
                          <a:pt x="2430662" y="1823531"/>
                          <a:pt x="2452794" y="1764658"/>
                          <a:pt x="2460225" y="1738648"/>
                        </a:cubicBezTo>
                        <a:cubicBezTo>
                          <a:pt x="2465088" y="1721629"/>
                          <a:pt x="2468241" y="1704152"/>
                          <a:pt x="2473104" y="1687133"/>
                        </a:cubicBezTo>
                        <a:cubicBezTo>
                          <a:pt x="2476834" y="1674080"/>
                          <a:pt x="2482254" y="1661549"/>
                          <a:pt x="2485983" y="1648496"/>
                        </a:cubicBezTo>
                        <a:cubicBezTo>
                          <a:pt x="2490845" y="1631477"/>
                          <a:pt x="2493656" y="1613898"/>
                          <a:pt x="2498861" y="1596981"/>
                        </a:cubicBezTo>
                        <a:cubicBezTo>
                          <a:pt x="2510838" y="1558055"/>
                          <a:pt x="2527620" y="1520582"/>
                          <a:pt x="2537498" y="1481071"/>
                        </a:cubicBezTo>
                        <a:cubicBezTo>
                          <a:pt x="2544698" y="1452273"/>
                          <a:pt x="2563592" y="1371096"/>
                          <a:pt x="2576135" y="1352282"/>
                        </a:cubicBezTo>
                        <a:lnTo>
                          <a:pt x="2601892" y="1313646"/>
                        </a:lnTo>
                        <a:cubicBezTo>
                          <a:pt x="2606185" y="1296474"/>
                          <a:pt x="2605989" y="1277498"/>
                          <a:pt x="2614771" y="1262130"/>
                        </a:cubicBezTo>
                        <a:cubicBezTo>
                          <a:pt x="2623808" y="1246316"/>
                          <a:pt x="2641748" y="1237485"/>
                          <a:pt x="2653408" y="1223493"/>
                        </a:cubicBezTo>
                        <a:cubicBezTo>
                          <a:pt x="2663317" y="1211602"/>
                          <a:pt x="2669257" y="1196748"/>
                          <a:pt x="2679166" y="1184857"/>
                        </a:cubicBezTo>
                        <a:cubicBezTo>
                          <a:pt x="2710156" y="1147669"/>
                          <a:pt x="2718447" y="1145790"/>
                          <a:pt x="2756439" y="1120462"/>
                        </a:cubicBezTo>
                        <a:cubicBezTo>
                          <a:pt x="2765025" y="1137634"/>
                          <a:pt x="2775456" y="1154002"/>
                          <a:pt x="2782197" y="1171978"/>
                        </a:cubicBezTo>
                        <a:cubicBezTo>
                          <a:pt x="2796195" y="1209306"/>
                          <a:pt x="2799859" y="1264338"/>
                          <a:pt x="2807954" y="1300767"/>
                        </a:cubicBezTo>
                        <a:cubicBezTo>
                          <a:pt x="2810899" y="1314019"/>
                          <a:pt x="2816540" y="1326524"/>
                          <a:pt x="2820833" y="1339403"/>
                        </a:cubicBezTo>
                        <a:cubicBezTo>
                          <a:pt x="2825126" y="1455313"/>
                          <a:pt x="2827278" y="1571322"/>
                          <a:pt x="2833712" y="1687133"/>
                        </a:cubicBezTo>
                        <a:cubicBezTo>
                          <a:pt x="2835868" y="1725948"/>
                          <a:pt x="2832153" y="1766949"/>
                          <a:pt x="2846591" y="1803043"/>
                        </a:cubicBezTo>
                        <a:cubicBezTo>
                          <a:pt x="2853165" y="1819477"/>
                          <a:pt x="2850688" y="1766895"/>
                          <a:pt x="2859470" y="1751527"/>
                        </a:cubicBezTo>
                        <a:cubicBezTo>
                          <a:pt x="2868506" y="1735713"/>
                          <a:pt x="2886447" y="1726883"/>
                          <a:pt x="2898107" y="1712891"/>
                        </a:cubicBezTo>
                        <a:cubicBezTo>
                          <a:pt x="2925816" y="1679640"/>
                          <a:pt x="2934353" y="1651851"/>
                          <a:pt x="2949622" y="1609860"/>
                        </a:cubicBezTo>
                        <a:cubicBezTo>
                          <a:pt x="3015759" y="1427984"/>
                          <a:pt x="2937140" y="1628186"/>
                          <a:pt x="3001138" y="1468192"/>
                        </a:cubicBezTo>
                        <a:cubicBezTo>
                          <a:pt x="3005431" y="1360868"/>
                          <a:pt x="2996358" y="1252168"/>
                          <a:pt x="3014016" y="1146220"/>
                        </a:cubicBezTo>
                        <a:cubicBezTo>
                          <a:pt x="3016248" y="1132829"/>
                          <a:pt x="3041357" y="1151569"/>
                          <a:pt x="3052653" y="1159099"/>
                        </a:cubicBezTo>
                        <a:cubicBezTo>
                          <a:pt x="3067808" y="1169202"/>
                          <a:pt x="3079630" y="1183744"/>
                          <a:pt x="3091290" y="1197736"/>
                        </a:cubicBezTo>
                        <a:cubicBezTo>
                          <a:pt x="3101199" y="1209627"/>
                          <a:pt x="3110125" y="1222528"/>
                          <a:pt x="3117047" y="1236372"/>
                        </a:cubicBezTo>
                        <a:cubicBezTo>
                          <a:pt x="3123118" y="1248514"/>
                          <a:pt x="3125159" y="1262298"/>
                          <a:pt x="3129926" y="1275009"/>
                        </a:cubicBezTo>
                        <a:cubicBezTo>
                          <a:pt x="3140995" y="1304525"/>
                          <a:pt x="3156544" y="1353142"/>
                          <a:pt x="3181442" y="1378040"/>
                        </a:cubicBezTo>
                        <a:cubicBezTo>
                          <a:pt x="3192387" y="1388985"/>
                          <a:pt x="3207199" y="1395212"/>
                          <a:pt x="3220078" y="1403798"/>
                        </a:cubicBezTo>
                        <a:cubicBezTo>
                          <a:pt x="3245836" y="1399505"/>
                          <a:pt x="3274679" y="1403875"/>
                          <a:pt x="3297352" y="1390919"/>
                        </a:cubicBezTo>
                        <a:cubicBezTo>
                          <a:pt x="3309139" y="1384184"/>
                          <a:pt x="3310230" y="1365858"/>
                          <a:pt x="3310230" y="1352282"/>
                        </a:cubicBezTo>
                        <a:cubicBezTo>
                          <a:pt x="3310230" y="1334582"/>
                          <a:pt x="3301192" y="1318046"/>
                          <a:pt x="3297352" y="1300767"/>
                        </a:cubicBezTo>
                        <a:cubicBezTo>
                          <a:pt x="3292604" y="1279398"/>
                          <a:pt x="3288766" y="1257837"/>
                          <a:pt x="3284473" y="1236372"/>
                        </a:cubicBezTo>
                        <a:cubicBezTo>
                          <a:pt x="3288766" y="1154806"/>
                          <a:pt x="3257989" y="1063242"/>
                          <a:pt x="3297352" y="991674"/>
                        </a:cubicBezTo>
                        <a:cubicBezTo>
                          <a:pt x="3318144" y="953871"/>
                          <a:pt x="3383430" y="984896"/>
                          <a:pt x="3426140" y="978795"/>
                        </a:cubicBezTo>
                        <a:cubicBezTo>
                          <a:pt x="3443663" y="976292"/>
                          <a:pt x="3460241" y="969082"/>
                          <a:pt x="3477656" y="965916"/>
                        </a:cubicBezTo>
                        <a:cubicBezTo>
                          <a:pt x="3507522" y="960486"/>
                          <a:pt x="3537757" y="957330"/>
                          <a:pt x="3567808" y="953037"/>
                        </a:cubicBezTo>
                        <a:cubicBezTo>
                          <a:pt x="3576394" y="978795"/>
                          <a:pt x="3592210" y="1003193"/>
                          <a:pt x="3593566" y="1030310"/>
                        </a:cubicBezTo>
                        <a:cubicBezTo>
                          <a:pt x="3607218" y="1303347"/>
                          <a:pt x="3534917" y="1240201"/>
                          <a:pt x="3645081" y="1313646"/>
                        </a:cubicBezTo>
                        <a:cubicBezTo>
                          <a:pt x="3688011" y="1305060"/>
                          <a:pt x="3734712" y="1307467"/>
                          <a:pt x="3773870" y="1287888"/>
                        </a:cubicBezTo>
                        <a:cubicBezTo>
                          <a:pt x="3791042" y="1279302"/>
                          <a:pt x="3809763" y="1273289"/>
                          <a:pt x="3825385" y="1262130"/>
                        </a:cubicBezTo>
                        <a:cubicBezTo>
                          <a:pt x="3909794" y="1201837"/>
                          <a:pt x="3819781" y="1238239"/>
                          <a:pt x="3902659" y="1210615"/>
                        </a:cubicBezTo>
                        <a:cubicBezTo>
                          <a:pt x="3906952" y="1197736"/>
                          <a:pt x="3915538" y="1185554"/>
                          <a:pt x="3915538" y="1171978"/>
                        </a:cubicBezTo>
                        <a:cubicBezTo>
                          <a:pt x="3915538" y="1113875"/>
                          <a:pt x="3903061" y="1102550"/>
                          <a:pt x="3889780" y="1056068"/>
                        </a:cubicBezTo>
                        <a:cubicBezTo>
                          <a:pt x="3884917" y="1039049"/>
                          <a:pt x="3881764" y="1021572"/>
                          <a:pt x="3876901" y="1004553"/>
                        </a:cubicBezTo>
                        <a:cubicBezTo>
                          <a:pt x="3873171" y="991500"/>
                          <a:pt x="3867752" y="978969"/>
                          <a:pt x="3864022" y="965916"/>
                        </a:cubicBezTo>
                        <a:cubicBezTo>
                          <a:pt x="3859159" y="948897"/>
                          <a:pt x="3862200" y="928222"/>
                          <a:pt x="3851143" y="914400"/>
                        </a:cubicBezTo>
                        <a:cubicBezTo>
                          <a:pt x="3842663" y="903800"/>
                          <a:pt x="3825386" y="905815"/>
                          <a:pt x="3812507" y="901522"/>
                        </a:cubicBezTo>
                        <a:cubicBezTo>
                          <a:pt x="3762385" y="826339"/>
                          <a:pt x="3818399" y="891589"/>
                          <a:pt x="3735233" y="850006"/>
                        </a:cubicBezTo>
                        <a:cubicBezTo>
                          <a:pt x="3716034" y="840407"/>
                          <a:pt x="3701185" y="823845"/>
                          <a:pt x="3683718" y="811369"/>
                        </a:cubicBezTo>
                        <a:cubicBezTo>
                          <a:pt x="3671123" y="802372"/>
                          <a:pt x="3657960" y="794198"/>
                          <a:pt x="3645081" y="785612"/>
                        </a:cubicBezTo>
                        <a:cubicBezTo>
                          <a:pt x="3571259" y="674878"/>
                          <a:pt x="3659768" y="814985"/>
                          <a:pt x="3606445" y="708338"/>
                        </a:cubicBezTo>
                        <a:cubicBezTo>
                          <a:pt x="3599523" y="694494"/>
                          <a:pt x="3589273" y="682581"/>
                          <a:pt x="3580687" y="669702"/>
                        </a:cubicBezTo>
                        <a:lnTo>
                          <a:pt x="3529171" y="515155"/>
                        </a:lnTo>
                        <a:cubicBezTo>
                          <a:pt x="3524878" y="502276"/>
                          <a:pt x="3523822" y="487815"/>
                          <a:pt x="3516292" y="476519"/>
                        </a:cubicBezTo>
                        <a:cubicBezTo>
                          <a:pt x="3507706" y="463640"/>
                          <a:pt x="3497457" y="451726"/>
                          <a:pt x="3490535" y="437882"/>
                        </a:cubicBezTo>
                        <a:cubicBezTo>
                          <a:pt x="3474981" y="406775"/>
                          <a:pt x="3482655" y="385214"/>
                          <a:pt x="3451898" y="360609"/>
                        </a:cubicBezTo>
                        <a:cubicBezTo>
                          <a:pt x="3441297" y="352128"/>
                          <a:pt x="3426140" y="352023"/>
                          <a:pt x="3413261" y="347730"/>
                        </a:cubicBezTo>
                        <a:cubicBezTo>
                          <a:pt x="3400382" y="339144"/>
                          <a:pt x="3388469" y="328894"/>
                          <a:pt x="3374625" y="321972"/>
                        </a:cubicBezTo>
                        <a:cubicBezTo>
                          <a:pt x="3310290" y="289804"/>
                          <a:pt x="3148829" y="297396"/>
                          <a:pt x="3129926" y="296215"/>
                        </a:cubicBezTo>
                        <a:cubicBezTo>
                          <a:pt x="3005693" y="321060"/>
                          <a:pt x="3115326" y="290635"/>
                          <a:pt x="3026895" y="334851"/>
                        </a:cubicBezTo>
                        <a:cubicBezTo>
                          <a:pt x="3014753" y="340922"/>
                          <a:pt x="2988259" y="347730"/>
                          <a:pt x="2988259" y="347730"/>
                        </a:cubicBezTo>
                        <a:lnTo>
                          <a:pt x="2988259" y="347730"/>
                        </a:lnTo>
                        <a:lnTo>
                          <a:pt x="2859470" y="399246"/>
                        </a:ln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52" name="Рисунок 51" descr="lupa.gif"/>
                  <p:cNvPicPr>
                    <a:picLocks noChangeAspect="1"/>
                  </p:cNvPicPr>
                  <p:nvPr/>
                </p:nvPicPr>
                <p:blipFill>
                  <a:blip r:embed="rId5" cstate="email"/>
                  <a:srcRect l="3339" t="3615" r="17638" b="32701"/>
                  <a:stretch>
                    <a:fillRect/>
                  </a:stretch>
                </p:blipFill>
                <p:spPr>
                  <a:xfrm>
                    <a:off x="3508925" y="1357298"/>
                    <a:ext cx="5287017" cy="550070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5" descr="map0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2123728" y="1916832"/>
                  <a:ext cx="4927452" cy="3961517"/>
                </a:xfrm>
                <a:prstGeom prst="ellipse">
                  <a:avLst/>
                </a:prstGeom>
                <a:ln w="190500" cap="rnd">
                  <a:solidFill>
                    <a:srgbClr val="C8C6BD"/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  <p:sp>
            <p:nvSpPr>
              <p:cNvPr id="35" name="Полилиния 34"/>
              <p:cNvSpPr/>
              <p:nvPr/>
            </p:nvSpPr>
            <p:spPr>
              <a:xfrm>
                <a:off x="2496457" y="2104571"/>
                <a:ext cx="4049486" cy="3251200"/>
              </a:xfrm>
              <a:custGeom>
                <a:avLst/>
                <a:gdLst>
                  <a:gd name="connsiteX0" fmla="*/ 943429 w 4049486"/>
                  <a:gd name="connsiteY0" fmla="*/ 638629 h 3251200"/>
                  <a:gd name="connsiteX1" fmla="*/ 754743 w 4049486"/>
                  <a:gd name="connsiteY1" fmla="*/ 943429 h 3251200"/>
                  <a:gd name="connsiteX2" fmla="*/ 261257 w 4049486"/>
                  <a:gd name="connsiteY2" fmla="*/ 1117600 h 3251200"/>
                  <a:gd name="connsiteX3" fmla="*/ 0 w 4049486"/>
                  <a:gd name="connsiteY3" fmla="*/ 1857829 h 3251200"/>
                  <a:gd name="connsiteX4" fmla="*/ 145143 w 4049486"/>
                  <a:gd name="connsiteY4" fmla="*/ 2191658 h 3251200"/>
                  <a:gd name="connsiteX5" fmla="*/ 130629 w 4049486"/>
                  <a:gd name="connsiteY5" fmla="*/ 2801258 h 3251200"/>
                  <a:gd name="connsiteX6" fmla="*/ 667657 w 4049486"/>
                  <a:gd name="connsiteY6" fmla="*/ 2540000 h 3251200"/>
                  <a:gd name="connsiteX7" fmla="*/ 754743 w 4049486"/>
                  <a:gd name="connsiteY7" fmla="*/ 2699658 h 3251200"/>
                  <a:gd name="connsiteX8" fmla="*/ 1306286 w 4049486"/>
                  <a:gd name="connsiteY8" fmla="*/ 2510972 h 3251200"/>
                  <a:gd name="connsiteX9" fmla="*/ 1988457 w 4049486"/>
                  <a:gd name="connsiteY9" fmla="*/ 2873829 h 3251200"/>
                  <a:gd name="connsiteX10" fmla="*/ 2351314 w 4049486"/>
                  <a:gd name="connsiteY10" fmla="*/ 3106058 h 3251200"/>
                  <a:gd name="connsiteX11" fmla="*/ 2627086 w 4049486"/>
                  <a:gd name="connsiteY11" fmla="*/ 3251200 h 3251200"/>
                  <a:gd name="connsiteX12" fmla="*/ 2699657 w 4049486"/>
                  <a:gd name="connsiteY12" fmla="*/ 2873829 h 3251200"/>
                  <a:gd name="connsiteX13" fmla="*/ 3004457 w 4049486"/>
                  <a:gd name="connsiteY13" fmla="*/ 2728686 h 3251200"/>
                  <a:gd name="connsiteX14" fmla="*/ 3265714 w 4049486"/>
                  <a:gd name="connsiteY14" fmla="*/ 2220686 h 3251200"/>
                  <a:gd name="connsiteX15" fmla="*/ 3788229 w 4049486"/>
                  <a:gd name="connsiteY15" fmla="*/ 2075543 h 3251200"/>
                  <a:gd name="connsiteX16" fmla="*/ 4049486 w 4049486"/>
                  <a:gd name="connsiteY16" fmla="*/ 1843315 h 3251200"/>
                  <a:gd name="connsiteX17" fmla="*/ 3512457 w 4049486"/>
                  <a:gd name="connsiteY17" fmla="*/ 1524000 h 3251200"/>
                  <a:gd name="connsiteX18" fmla="*/ 3062514 w 4049486"/>
                  <a:gd name="connsiteY18" fmla="*/ 986972 h 3251200"/>
                  <a:gd name="connsiteX19" fmla="*/ 2612572 w 4049486"/>
                  <a:gd name="connsiteY19" fmla="*/ 362858 h 3251200"/>
                  <a:gd name="connsiteX20" fmla="*/ 2293257 w 4049486"/>
                  <a:gd name="connsiteY20" fmla="*/ 348343 h 3251200"/>
                  <a:gd name="connsiteX21" fmla="*/ 2075543 w 4049486"/>
                  <a:gd name="connsiteY21" fmla="*/ 72572 h 3251200"/>
                  <a:gd name="connsiteX22" fmla="*/ 1843314 w 4049486"/>
                  <a:gd name="connsiteY22" fmla="*/ 0 h 3251200"/>
                  <a:gd name="connsiteX23" fmla="*/ 1727200 w 4049486"/>
                  <a:gd name="connsiteY23" fmla="*/ 217715 h 3251200"/>
                  <a:gd name="connsiteX24" fmla="*/ 1872343 w 4049486"/>
                  <a:gd name="connsiteY24" fmla="*/ 304800 h 3251200"/>
                  <a:gd name="connsiteX25" fmla="*/ 1654629 w 4049486"/>
                  <a:gd name="connsiteY25" fmla="*/ 29029 h 3251200"/>
                  <a:gd name="connsiteX26" fmla="*/ 1509486 w 4049486"/>
                  <a:gd name="connsiteY26" fmla="*/ 203200 h 3251200"/>
                  <a:gd name="connsiteX27" fmla="*/ 1640114 w 4049486"/>
                  <a:gd name="connsiteY27" fmla="*/ 449943 h 3251200"/>
                  <a:gd name="connsiteX28" fmla="*/ 1857829 w 4049486"/>
                  <a:gd name="connsiteY28" fmla="*/ 493486 h 3251200"/>
                  <a:gd name="connsiteX29" fmla="*/ 2148114 w 4049486"/>
                  <a:gd name="connsiteY29" fmla="*/ 740229 h 3251200"/>
                  <a:gd name="connsiteX30" fmla="*/ 2002972 w 4049486"/>
                  <a:gd name="connsiteY30" fmla="*/ 740229 h 3251200"/>
                  <a:gd name="connsiteX31" fmla="*/ 1915886 w 4049486"/>
                  <a:gd name="connsiteY31" fmla="*/ 551543 h 3251200"/>
                  <a:gd name="connsiteX32" fmla="*/ 1698172 w 4049486"/>
                  <a:gd name="connsiteY32" fmla="*/ 537029 h 3251200"/>
                  <a:gd name="connsiteX33" fmla="*/ 1698172 w 4049486"/>
                  <a:gd name="connsiteY33" fmla="*/ 740229 h 3251200"/>
                  <a:gd name="connsiteX34" fmla="*/ 1524000 w 4049486"/>
                  <a:gd name="connsiteY34" fmla="*/ 928915 h 3251200"/>
                  <a:gd name="connsiteX35" fmla="*/ 1219200 w 4049486"/>
                  <a:gd name="connsiteY35" fmla="*/ 856343 h 3251200"/>
                  <a:gd name="connsiteX36" fmla="*/ 1494972 w 4049486"/>
                  <a:gd name="connsiteY36" fmla="*/ 812800 h 3251200"/>
                  <a:gd name="connsiteX37" fmla="*/ 1567543 w 4049486"/>
                  <a:gd name="connsiteY37" fmla="*/ 580572 h 3251200"/>
                  <a:gd name="connsiteX38" fmla="*/ 1436914 w 4049486"/>
                  <a:gd name="connsiteY38" fmla="*/ 348343 h 3251200"/>
                  <a:gd name="connsiteX39" fmla="*/ 1465943 w 4049486"/>
                  <a:gd name="connsiteY39" fmla="*/ 43543 h 3251200"/>
                  <a:gd name="connsiteX40" fmla="*/ 1161143 w 4049486"/>
                  <a:gd name="connsiteY40" fmla="*/ 72572 h 3251200"/>
                  <a:gd name="connsiteX41" fmla="*/ 957943 w 4049486"/>
                  <a:gd name="connsiteY41" fmla="*/ 290286 h 3251200"/>
                  <a:gd name="connsiteX42" fmla="*/ 1059543 w 4049486"/>
                  <a:gd name="connsiteY42" fmla="*/ 478972 h 3251200"/>
                  <a:gd name="connsiteX43" fmla="*/ 1175657 w 4049486"/>
                  <a:gd name="connsiteY43" fmla="*/ 609600 h 3251200"/>
                  <a:gd name="connsiteX44" fmla="*/ 943429 w 4049486"/>
                  <a:gd name="connsiteY44" fmla="*/ 638629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049486" h="3251200">
                    <a:moveTo>
                      <a:pt x="943429" y="638629"/>
                    </a:moveTo>
                    <a:lnTo>
                      <a:pt x="754743" y="943429"/>
                    </a:lnTo>
                    <a:lnTo>
                      <a:pt x="261257" y="1117600"/>
                    </a:lnTo>
                    <a:lnTo>
                      <a:pt x="0" y="1857829"/>
                    </a:lnTo>
                    <a:lnTo>
                      <a:pt x="145143" y="2191658"/>
                    </a:lnTo>
                    <a:lnTo>
                      <a:pt x="130629" y="2801258"/>
                    </a:lnTo>
                    <a:lnTo>
                      <a:pt x="667657" y="2540000"/>
                    </a:lnTo>
                    <a:lnTo>
                      <a:pt x="754743" y="2699658"/>
                    </a:lnTo>
                    <a:lnTo>
                      <a:pt x="1306286" y="2510972"/>
                    </a:lnTo>
                    <a:lnTo>
                      <a:pt x="1988457" y="2873829"/>
                    </a:lnTo>
                    <a:lnTo>
                      <a:pt x="2351314" y="3106058"/>
                    </a:lnTo>
                    <a:lnTo>
                      <a:pt x="2627086" y="3251200"/>
                    </a:lnTo>
                    <a:lnTo>
                      <a:pt x="2699657" y="2873829"/>
                    </a:lnTo>
                    <a:lnTo>
                      <a:pt x="3004457" y="2728686"/>
                    </a:lnTo>
                    <a:lnTo>
                      <a:pt x="3265714" y="2220686"/>
                    </a:lnTo>
                    <a:lnTo>
                      <a:pt x="3788229" y="2075543"/>
                    </a:lnTo>
                    <a:lnTo>
                      <a:pt x="4049486" y="1843315"/>
                    </a:lnTo>
                    <a:lnTo>
                      <a:pt x="3512457" y="1524000"/>
                    </a:lnTo>
                    <a:lnTo>
                      <a:pt x="3062514" y="986972"/>
                    </a:lnTo>
                    <a:lnTo>
                      <a:pt x="2612572" y="362858"/>
                    </a:lnTo>
                    <a:lnTo>
                      <a:pt x="2293257" y="348343"/>
                    </a:lnTo>
                    <a:lnTo>
                      <a:pt x="2075543" y="72572"/>
                    </a:lnTo>
                    <a:lnTo>
                      <a:pt x="1843314" y="0"/>
                    </a:lnTo>
                    <a:lnTo>
                      <a:pt x="1727200" y="217715"/>
                    </a:lnTo>
                    <a:lnTo>
                      <a:pt x="1872343" y="304800"/>
                    </a:lnTo>
                    <a:lnTo>
                      <a:pt x="1654629" y="29029"/>
                    </a:lnTo>
                    <a:lnTo>
                      <a:pt x="1509486" y="203200"/>
                    </a:lnTo>
                    <a:lnTo>
                      <a:pt x="1640114" y="449943"/>
                    </a:lnTo>
                    <a:lnTo>
                      <a:pt x="1857829" y="493486"/>
                    </a:lnTo>
                    <a:lnTo>
                      <a:pt x="2148114" y="740229"/>
                    </a:lnTo>
                    <a:lnTo>
                      <a:pt x="2002972" y="740229"/>
                    </a:lnTo>
                    <a:lnTo>
                      <a:pt x="1915886" y="551543"/>
                    </a:lnTo>
                    <a:lnTo>
                      <a:pt x="1698172" y="537029"/>
                    </a:lnTo>
                    <a:lnTo>
                      <a:pt x="1698172" y="740229"/>
                    </a:lnTo>
                    <a:lnTo>
                      <a:pt x="1524000" y="928915"/>
                    </a:lnTo>
                    <a:lnTo>
                      <a:pt x="1219200" y="856343"/>
                    </a:lnTo>
                    <a:lnTo>
                      <a:pt x="1494972" y="812800"/>
                    </a:lnTo>
                    <a:lnTo>
                      <a:pt x="1567543" y="580572"/>
                    </a:lnTo>
                    <a:lnTo>
                      <a:pt x="1436914" y="348343"/>
                    </a:lnTo>
                    <a:lnTo>
                      <a:pt x="1465943" y="43543"/>
                    </a:lnTo>
                    <a:lnTo>
                      <a:pt x="1161143" y="72572"/>
                    </a:lnTo>
                    <a:lnTo>
                      <a:pt x="957943" y="290286"/>
                    </a:lnTo>
                    <a:lnTo>
                      <a:pt x="1059543" y="478972"/>
                    </a:lnTo>
                    <a:lnTo>
                      <a:pt x="1175657" y="609600"/>
                    </a:lnTo>
                    <a:lnTo>
                      <a:pt x="943429" y="638629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21447136">
              <a:off x="3395607" y="2518463"/>
              <a:ext cx="444016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Book Antiqua" pitchFamily="18" charset="0"/>
                </a:rPr>
                <a:t>З а </a:t>
              </a:r>
              <a:r>
                <a:rPr lang="ru-RU" sz="2800" dirty="0" err="1" smtClean="0">
                  <a:latin typeface="Book Antiqua" pitchFamily="18" charset="0"/>
                </a:rPr>
                <a:t>п</a:t>
              </a:r>
              <a:r>
                <a:rPr lang="ru-RU" sz="2800" dirty="0" smtClean="0">
                  <a:latin typeface="Book Antiqua" pitchFamily="18" charset="0"/>
                </a:rPr>
                <a:t> </a:t>
              </a:r>
              <a:r>
                <a:rPr lang="ru-RU" sz="2800" dirty="0" err="1" smtClean="0">
                  <a:latin typeface="Book Antiqua" pitchFamily="18" charset="0"/>
                </a:rPr>
                <a:t>а</a:t>
              </a:r>
              <a:r>
                <a:rPr lang="ru-RU" sz="2800" dirty="0" smtClean="0">
                  <a:latin typeface="Book Antiqua" pitchFamily="18" charset="0"/>
                </a:rPr>
                <a:t> </a:t>
              </a:r>
              <a:r>
                <a:rPr lang="ru-RU" sz="2800" dirty="0" err="1" smtClean="0">
                  <a:latin typeface="Book Antiqua" pitchFamily="18" charset="0"/>
                </a:rPr>
                <a:t>д</a:t>
              </a:r>
              <a:r>
                <a:rPr lang="ru-RU" sz="2800" dirty="0" smtClean="0">
                  <a:latin typeface="Book Antiqua" pitchFamily="18" charset="0"/>
                </a:rPr>
                <a:t> </a:t>
              </a:r>
              <a:r>
                <a:rPr lang="ru-RU" sz="2800" dirty="0" err="1" smtClean="0">
                  <a:latin typeface="Book Antiqua" pitchFamily="18" charset="0"/>
                </a:rPr>
                <a:t>н</a:t>
              </a:r>
              <a:r>
                <a:rPr lang="ru-RU" sz="2800" dirty="0" smtClean="0">
                  <a:latin typeface="Book Antiqua" pitchFamily="18" charset="0"/>
                </a:rPr>
                <a:t> о –</a:t>
              </a:r>
            </a:p>
            <a:p>
              <a:endParaRPr lang="ru-RU" sz="2800" dirty="0" smtClean="0">
                <a:latin typeface="Book Antiqua" pitchFamily="18" charset="0"/>
              </a:endParaRPr>
            </a:p>
            <a:p>
              <a:r>
                <a:rPr lang="ru-RU" sz="2800" dirty="0" smtClean="0">
                  <a:latin typeface="Book Antiqua" pitchFamily="18" charset="0"/>
                </a:rPr>
                <a:t>С  и б и </a:t>
              </a:r>
              <a:r>
                <a:rPr lang="ru-RU" sz="2800" dirty="0" err="1" smtClean="0">
                  <a:latin typeface="Book Antiqua" pitchFamily="18" charset="0"/>
                </a:rPr>
                <a:t>р</a:t>
              </a:r>
              <a:r>
                <a:rPr lang="ru-RU" sz="2800" dirty="0" smtClean="0">
                  <a:latin typeface="Book Antiqua" pitchFamily="18" charset="0"/>
                </a:rPr>
                <a:t> с к а я</a:t>
              </a:r>
            </a:p>
            <a:p>
              <a:r>
                <a:rPr lang="ru-RU" sz="2800" dirty="0" smtClean="0">
                  <a:latin typeface="Book Antiqua" pitchFamily="18" charset="0"/>
                </a:rPr>
                <a:t> </a:t>
              </a:r>
            </a:p>
            <a:p>
              <a:r>
                <a:rPr lang="ru-RU" sz="2800" dirty="0" smtClean="0">
                  <a:latin typeface="Book Antiqua" pitchFamily="18" charset="0"/>
                </a:rPr>
                <a:t>     </a:t>
              </a:r>
              <a:r>
                <a:rPr lang="ru-RU" sz="2800" dirty="0" err="1" smtClean="0">
                  <a:latin typeface="Book Antiqua" pitchFamily="18" charset="0"/>
                </a:rPr>
                <a:t>р</a:t>
              </a:r>
              <a:r>
                <a:rPr lang="ru-RU" sz="2800" dirty="0" smtClean="0">
                  <a:latin typeface="Book Antiqua" pitchFamily="18" charset="0"/>
                </a:rPr>
                <a:t> а в </a:t>
              </a:r>
              <a:r>
                <a:rPr lang="ru-RU" sz="2800" dirty="0" err="1" smtClean="0">
                  <a:latin typeface="Book Antiqua" pitchFamily="18" charset="0"/>
                </a:rPr>
                <a:t>н</a:t>
              </a:r>
              <a:r>
                <a:rPr lang="ru-RU" sz="2800" dirty="0" smtClean="0">
                  <a:latin typeface="Book Antiqua" pitchFamily="18" charset="0"/>
                </a:rPr>
                <a:t> и </a:t>
              </a:r>
              <a:r>
                <a:rPr lang="ru-RU" sz="2800" dirty="0" err="1" smtClean="0">
                  <a:latin typeface="Book Antiqua" pitchFamily="18" charset="0"/>
                </a:rPr>
                <a:t>н</a:t>
              </a:r>
              <a:r>
                <a:rPr lang="ru-RU" sz="2800" dirty="0" smtClean="0">
                  <a:latin typeface="Book Antiqua" pitchFamily="18" charset="0"/>
                </a:rPr>
                <a:t> а</a:t>
              </a:r>
              <a:endParaRPr lang="ru-RU" sz="2800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2918"/>
            <a:ext cx="9144000" cy="284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5693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smtClean="0"/>
              <a:t>Низменности</a:t>
            </a:r>
            <a:r>
              <a:rPr lang="ru-RU" sz="2000" smtClean="0"/>
              <a:t> - равнины </a:t>
            </a:r>
            <a:r>
              <a:rPr lang="ru-RU" sz="2000" dirty="0"/>
              <a:t>с высотой меньше 200 </a:t>
            </a:r>
            <a:r>
              <a:rPr lang="ru-RU" sz="2000" dirty="0" smtClean="0"/>
              <a:t>м.</a:t>
            </a:r>
            <a:endParaRPr lang="ru-RU" sz="2000" dirty="0"/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684213" y="5229225"/>
            <a:ext cx="33845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Обозначение на карте:</a:t>
            </a:r>
          </a:p>
          <a:p>
            <a:pPr>
              <a:spcBef>
                <a:spcPct val="50000"/>
              </a:spcBef>
            </a:pPr>
            <a:r>
              <a:rPr lang="ru-RU"/>
              <a:t>зеленым цветом</a:t>
            </a: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-1000164" y="3786190"/>
            <a:ext cx="565787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/>
              <a:t>Западно-Сибирская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низменность</a:t>
            </a:r>
            <a:endParaRPr lang="ru-RU" sz="2000" b="1" dirty="0"/>
          </a:p>
        </p:txBody>
      </p:sp>
      <p:pic>
        <p:nvPicPr>
          <p:cNvPr id="16402" name="Picture 18" descr="mapa-44-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141663"/>
            <a:ext cx="29051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14284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5" name="Рисунок 14" descr="Безымянный.JPG"/>
          <p:cNvPicPr>
            <a:picLocks noChangeAspect="1"/>
          </p:cNvPicPr>
          <p:nvPr/>
        </p:nvPicPr>
        <p:blipFill>
          <a:blip r:embed="rId6" cstate="print"/>
          <a:srcRect r="45275" b="86914"/>
          <a:stretch>
            <a:fillRect/>
          </a:stretch>
        </p:blipFill>
        <p:spPr>
          <a:xfrm>
            <a:off x="3347864" y="6021288"/>
            <a:ext cx="3336032" cy="6382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824028" y="6165304"/>
            <a:ext cx="252028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23850" y="5286388"/>
            <a:ext cx="360363" cy="30320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85 -0.19038 C 0.43438 -0.18089 0.43039 -0.17094 0.42622 -0.16215 C 0.42448 -0.15845 0.42032 -0.15128 0.42032 -0.15128 C 0.41737 -0.14041 0.42153 -0.1536 0.41563 -0.1418 C 0.41355 -0.1374 0.41233 -0.13185 0.40973 -0.12769 C 0.4066 -0.1226 0.40226 -0.12005 0.39914 -0.1152 C 0.39237 -0.10456 0.38768 -0.09021 0.38021 -0.08073 C 0.37882 -0.07495 0.37327 -0.065 0.37327 -0.065 C 0.37101 -0.05621 0.36719 -0.04811 0.36372 -0.04002 C 0.3606 -0.03285 0.35921 -0.02498 0.35556 -0.01804 C 0.35469 -0.01388 0.354 -0.00971 0.35313 -0.00555 C 0.35278 -0.00393 0.35209 -0.00069 0.35209 -0.00069 C 0.35244 0.02753 0.35209 0.05575 0.35313 0.08397 C 0.35313 0.08582 0.35504 0.08698 0.35556 0.0886 C 0.3599 0.10109 0.35504 0.09554 0.36146 0.10109 C 0.37813 0.09993 0.38316 0.09947 0.39671 0.09322 C 0.40348 0.09461 0.40712 0.09692 0.4132 0.09947 C 0.41737 0.1034 0.42171 0.10456 0.42622 0.10733 C 0.43282 0.11659 0.44167 0.11936 0.44966 0.1263 C 0.45869 0.13417 0.47535 0.14296 0.48612 0.14666 C 0.49028 0.15013 0.49098 0.15406 0.49549 0.15591 C 0.50157 0.16123 0.5073 0.15961 0.5132 0.15452 C 0.5158 0.14388 0.51372 0.1536 0.51563 0.13394 C 0.51771 0.11312 0.52205 0.09068 0.5356 0.07773 C 0.53837 0.07518 0.54063 0.07125 0.54375 0.06986 C 0.55417 0.06523 0.56476 0.06408 0.57553 0.06038 C 0.57952 0.05899 0.58733 0.05575 0.58733 0.05575 C 0.59341 0.04997 0.6 0.04603 0.60504 0.0384 C 0.60764 0.03447 0.60973 0.02429 0.60973 0.02429 C 0.60695 0.01388 0.60608 0.00856 0.60018 0.0007 C 0.59671 -0.01434 0.58143 -0.02128 0.57327 -0.03215 C 0.56441 -0.04395 0.56285 -0.06269 0.55903 -0.07749 C 0.55487 -0.12746 0.55678 -0.15799 0.55556 -0.22022 C 0.55539 -0.22785 0.55348 -0.23386 0.54966 -0.23895 C 0.54671 -0.25052 0.55087 -0.23757 0.54497 -0.24682 C 0.54375 -0.24867 0.54358 -0.25121 0.54254 -0.25306 C 0.54063 -0.25607 0.53768 -0.25792 0.5356 -0.26093 C 0.53178 -0.26671 0.52865 -0.27203 0.52379 -0.27666 C 0.52032 -0.28545 0.51424 -0.29077 0.5073 -0.29401 C 0.4915 -0.29308 0.48108 -0.29401 0.46737 -0.28753 C 0.45886 -0.27666 0.44775 -0.27134 0.44028 -0.25792 C 0.43837 -0.25052 0.43664 -0.24705 0.4356 -0.23895 C 0.43629 -0.2179 0.43473 -0.20587 0.43907 -0.18876 C 0.43994 -0.18089 0.44132 -0.17465 0.44254 -0.16701 C 0.44219 -0.16123 0.44271 -0.15522 0.4415 -0.14966 C 0.44098 -0.14758 0.43872 -0.14689 0.43785 -0.14504 C 0.43664 -0.14249 0.43195 -0.13093 0.43091 -0.12769 C 0.42813 -0.1189 0.42639 -0.11034 0.425 -0.10109 C 0.42535 -0.09438 0.42535 -0.08744 0.42622 -0.08073 C 0.42691 -0.07564 0.4316 -0.06847 0.43438 -0.065 C 0.44931 -0.04673 0.45747 -0.04302 0.47796 -0.04302 " pathEditMode="relative" ptsTypes="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3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86051" y="214290"/>
            <a:ext cx="30718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Возвышенности</a:t>
            </a:r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21428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9" name="Picture 5" descr="map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2285992"/>
            <a:ext cx="446948" cy="601465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11" name="Рисунок 10" descr="lup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2285992"/>
            <a:ext cx="446948" cy="601465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8596" y="857232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Среднерусская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85723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2. Приволжская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79712" y="1928778"/>
            <a:ext cx="4295675" cy="4929222"/>
            <a:chOff x="2500298" y="1928778"/>
            <a:chExt cx="4295675" cy="4929222"/>
          </a:xfrm>
        </p:grpSpPr>
        <p:grpSp>
          <p:nvGrpSpPr>
            <p:cNvPr id="15" name="Группа 11"/>
            <p:cNvGrpSpPr/>
            <p:nvPr/>
          </p:nvGrpSpPr>
          <p:grpSpPr>
            <a:xfrm>
              <a:off x="2500298" y="1928777"/>
              <a:ext cx="4295675" cy="4929221"/>
              <a:chOff x="3508925" y="1357298"/>
              <a:chExt cx="5287017" cy="5500702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4241894" y="2143116"/>
                <a:ext cx="3915538" cy="2279561"/>
              </a:xfrm>
              <a:custGeom>
                <a:avLst/>
                <a:gdLst>
                  <a:gd name="connsiteX0" fmla="*/ 3052653 w 3915538"/>
                  <a:gd name="connsiteY0" fmla="*/ 309093 h 2279561"/>
                  <a:gd name="connsiteX1" fmla="*/ 3052653 w 3915538"/>
                  <a:gd name="connsiteY1" fmla="*/ 309093 h 2279561"/>
                  <a:gd name="connsiteX2" fmla="*/ 2807954 w 3915538"/>
                  <a:gd name="connsiteY2" fmla="*/ 437882 h 2279561"/>
                  <a:gd name="connsiteX3" fmla="*/ 2704923 w 3915538"/>
                  <a:gd name="connsiteY3" fmla="*/ 476519 h 2279561"/>
                  <a:gd name="connsiteX4" fmla="*/ 2408709 w 3915538"/>
                  <a:gd name="connsiteY4" fmla="*/ 463640 h 2279561"/>
                  <a:gd name="connsiteX5" fmla="*/ 2331436 w 3915538"/>
                  <a:gd name="connsiteY5" fmla="*/ 450761 h 2279561"/>
                  <a:gd name="connsiteX6" fmla="*/ 2267042 w 3915538"/>
                  <a:gd name="connsiteY6" fmla="*/ 399246 h 2279561"/>
                  <a:gd name="connsiteX7" fmla="*/ 2228405 w 3915538"/>
                  <a:gd name="connsiteY7" fmla="*/ 425003 h 2279561"/>
                  <a:gd name="connsiteX8" fmla="*/ 2215526 w 3915538"/>
                  <a:gd name="connsiteY8" fmla="*/ 476519 h 2279561"/>
                  <a:gd name="connsiteX9" fmla="*/ 2189768 w 3915538"/>
                  <a:gd name="connsiteY9" fmla="*/ 515155 h 2279561"/>
                  <a:gd name="connsiteX10" fmla="*/ 2176890 w 3915538"/>
                  <a:gd name="connsiteY10" fmla="*/ 553792 h 2279561"/>
                  <a:gd name="connsiteX11" fmla="*/ 2151132 w 3915538"/>
                  <a:gd name="connsiteY11" fmla="*/ 592429 h 2279561"/>
                  <a:gd name="connsiteX12" fmla="*/ 2073859 w 3915538"/>
                  <a:gd name="connsiteY12" fmla="*/ 631065 h 2279561"/>
                  <a:gd name="connsiteX13" fmla="*/ 1893554 w 3915538"/>
                  <a:gd name="connsiteY13" fmla="*/ 566671 h 2279561"/>
                  <a:gd name="connsiteX14" fmla="*/ 1867797 w 3915538"/>
                  <a:gd name="connsiteY14" fmla="*/ 528034 h 2279561"/>
                  <a:gd name="connsiteX15" fmla="*/ 1854918 w 3915538"/>
                  <a:gd name="connsiteY15" fmla="*/ 231820 h 2279561"/>
                  <a:gd name="connsiteX16" fmla="*/ 1803402 w 3915538"/>
                  <a:gd name="connsiteY16" fmla="*/ 309093 h 2279561"/>
                  <a:gd name="connsiteX17" fmla="*/ 1777645 w 3915538"/>
                  <a:gd name="connsiteY17" fmla="*/ 347730 h 2279561"/>
                  <a:gd name="connsiteX18" fmla="*/ 1739008 w 3915538"/>
                  <a:gd name="connsiteY18" fmla="*/ 360609 h 2279561"/>
                  <a:gd name="connsiteX19" fmla="*/ 1661735 w 3915538"/>
                  <a:gd name="connsiteY19" fmla="*/ 399246 h 2279561"/>
                  <a:gd name="connsiteX20" fmla="*/ 1520067 w 3915538"/>
                  <a:gd name="connsiteY20" fmla="*/ 373488 h 2279561"/>
                  <a:gd name="connsiteX21" fmla="*/ 1481430 w 3915538"/>
                  <a:gd name="connsiteY21" fmla="*/ 347730 h 2279561"/>
                  <a:gd name="connsiteX22" fmla="*/ 1468552 w 3915538"/>
                  <a:gd name="connsiteY22" fmla="*/ 309093 h 2279561"/>
                  <a:gd name="connsiteX23" fmla="*/ 1429915 w 3915538"/>
                  <a:gd name="connsiteY23" fmla="*/ 231820 h 2279561"/>
                  <a:gd name="connsiteX24" fmla="*/ 1417036 w 3915538"/>
                  <a:gd name="connsiteY24" fmla="*/ 25758 h 2279561"/>
                  <a:gd name="connsiteX25" fmla="*/ 1378399 w 3915538"/>
                  <a:gd name="connsiteY25" fmla="*/ 0 h 2279561"/>
                  <a:gd name="connsiteX26" fmla="*/ 1159459 w 3915538"/>
                  <a:gd name="connsiteY26" fmla="*/ 12879 h 2279561"/>
                  <a:gd name="connsiteX27" fmla="*/ 1107943 w 3915538"/>
                  <a:gd name="connsiteY27" fmla="*/ 90153 h 2279561"/>
                  <a:gd name="connsiteX28" fmla="*/ 1095064 w 3915538"/>
                  <a:gd name="connsiteY28" fmla="*/ 309093 h 2279561"/>
                  <a:gd name="connsiteX29" fmla="*/ 798850 w 3915538"/>
                  <a:gd name="connsiteY29" fmla="*/ 321972 h 2279561"/>
                  <a:gd name="connsiteX30" fmla="*/ 785971 w 3915538"/>
                  <a:gd name="connsiteY30" fmla="*/ 360609 h 2279561"/>
                  <a:gd name="connsiteX31" fmla="*/ 773092 w 3915538"/>
                  <a:gd name="connsiteY31" fmla="*/ 489398 h 2279561"/>
                  <a:gd name="connsiteX32" fmla="*/ 734456 w 3915538"/>
                  <a:gd name="connsiteY32" fmla="*/ 502277 h 2279561"/>
                  <a:gd name="connsiteX33" fmla="*/ 476878 w 3915538"/>
                  <a:gd name="connsiteY33" fmla="*/ 515155 h 2279561"/>
                  <a:gd name="connsiteX34" fmla="*/ 399605 w 3915538"/>
                  <a:gd name="connsiteY34" fmla="*/ 566671 h 2279561"/>
                  <a:gd name="connsiteX35" fmla="*/ 373847 w 3915538"/>
                  <a:gd name="connsiteY35" fmla="*/ 643944 h 2279561"/>
                  <a:gd name="connsiteX36" fmla="*/ 360968 w 3915538"/>
                  <a:gd name="connsiteY36" fmla="*/ 785612 h 2279561"/>
                  <a:gd name="connsiteX37" fmla="*/ 335211 w 3915538"/>
                  <a:gd name="connsiteY37" fmla="*/ 824248 h 2279561"/>
                  <a:gd name="connsiteX38" fmla="*/ 180664 w 3915538"/>
                  <a:gd name="connsiteY38" fmla="*/ 901522 h 2279561"/>
                  <a:gd name="connsiteX39" fmla="*/ 103391 w 3915538"/>
                  <a:gd name="connsiteY39" fmla="*/ 940158 h 2279561"/>
                  <a:gd name="connsiteX40" fmla="*/ 64754 w 3915538"/>
                  <a:gd name="connsiteY40" fmla="*/ 1068947 h 2279561"/>
                  <a:gd name="connsiteX41" fmla="*/ 348090 w 3915538"/>
                  <a:gd name="connsiteY41" fmla="*/ 1223493 h 2279561"/>
                  <a:gd name="connsiteX42" fmla="*/ 360968 w 3915538"/>
                  <a:gd name="connsiteY42" fmla="*/ 1493950 h 2279561"/>
                  <a:gd name="connsiteX43" fmla="*/ 373847 w 3915538"/>
                  <a:gd name="connsiteY43" fmla="*/ 1532586 h 2279561"/>
                  <a:gd name="connsiteX44" fmla="*/ 386726 w 3915538"/>
                  <a:gd name="connsiteY44" fmla="*/ 1493950 h 2279561"/>
                  <a:gd name="connsiteX45" fmla="*/ 399605 w 3915538"/>
                  <a:gd name="connsiteY45" fmla="*/ 1442434 h 2279561"/>
                  <a:gd name="connsiteX46" fmla="*/ 425363 w 3915538"/>
                  <a:gd name="connsiteY46" fmla="*/ 1403798 h 2279561"/>
                  <a:gd name="connsiteX47" fmla="*/ 489757 w 3915538"/>
                  <a:gd name="connsiteY47" fmla="*/ 1300767 h 2279561"/>
                  <a:gd name="connsiteX48" fmla="*/ 528394 w 3915538"/>
                  <a:gd name="connsiteY48" fmla="*/ 1287888 h 2279561"/>
                  <a:gd name="connsiteX49" fmla="*/ 592788 w 3915538"/>
                  <a:gd name="connsiteY49" fmla="*/ 1300767 h 2279561"/>
                  <a:gd name="connsiteX50" fmla="*/ 618546 w 3915538"/>
                  <a:gd name="connsiteY50" fmla="*/ 1339403 h 2279561"/>
                  <a:gd name="connsiteX51" fmla="*/ 670061 w 3915538"/>
                  <a:gd name="connsiteY51" fmla="*/ 1468192 h 2279561"/>
                  <a:gd name="connsiteX52" fmla="*/ 682940 w 3915538"/>
                  <a:gd name="connsiteY52" fmla="*/ 1506829 h 2279561"/>
                  <a:gd name="connsiteX53" fmla="*/ 721577 w 3915538"/>
                  <a:gd name="connsiteY53" fmla="*/ 1519708 h 2279561"/>
                  <a:gd name="connsiteX54" fmla="*/ 914760 w 3915538"/>
                  <a:gd name="connsiteY54" fmla="*/ 1506829 h 2279561"/>
                  <a:gd name="connsiteX55" fmla="*/ 953397 w 3915538"/>
                  <a:gd name="connsiteY55" fmla="*/ 1481071 h 2279561"/>
                  <a:gd name="connsiteX56" fmla="*/ 1004912 w 3915538"/>
                  <a:gd name="connsiteY56" fmla="*/ 1455313 h 2279561"/>
                  <a:gd name="connsiteX57" fmla="*/ 992033 w 3915538"/>
                  <a:gd name="connsiteY57" fmla="*/ 1609860 h 2279561"/>
                  <a:gd name="connsiteX58" fmla="*/ 953397 w 3915538"/>
                  <a:gd name="connsiteY58" fmla="*/ 1622738 h 2279561"/>
                  <a:gd name="connsiteX59" fmla="*/ 876123 w 3915538"/>
                  <a:gd name="connsiteY59" fmla="*/ 1687133 h 2279561"/>
                  <a:gd name="connsiteX60" fmla="*/ 837487 w 3915538"/>
                  <a:gd name="connsiteY60" fmla="*/ 1700012 h 2279561"/>
                  <a:gd name="connsiteX61" fmla="*/ 773092 w 3915538"/>
                  <a:gd name="connsiteY61" fmla="*/ 1777285 h 2279561"/>
                  <a:gd name="connsiteX62" fmla="*/ 785971 w 3915538"/>
                  <a:gd name="connsiteY62" fmla="*/ 1854558 h 2279561"/>
                  <a:gd name="connsiteX63" fmla="*/ 979154 w 3915538"/>
                  <a:gd name="connsiteY63" fmla="*/ 1867437 h 2279561"/>
                  <a:gd name="connsiteX64" fmla="*/ 1056428 w 3915538"/>
                  <a:gd name="connsiteY64" fmla="*/ 1906074 h 2279561"/>
                  <a:gd name="connsiteX65" fmla="*/ 1069307 w 3915538"/>
                  <a:gd name="connsiteY65" fmla="*/ 1944710 h 2279561"/>
                  <a:gd name="connsiteX66" fmla="*/ 1095064 w 3915538"/>
                  <a:gd name="connsiteY66" fmla="*/ 1983347 h 2279561"/>
                  <a:gd name="connsiteX67" fmla="*/ 1133701 w 3915538"/>
                  <a:gd name="connsiteY67" fmla="*/ 2099257 h 2279561"/>
                  <a:gd name="connsiteX68" fmla="*/ 1146580 w 3915538"/>
                  <a:gd name="connsiteY68" fmla="*/ 2137893 h 2279561"/>
                  <a:gd name="connsiteX69" fmla="*/ 1172338 w 3915538"/>
                  <a:gd name="connsiteY69" fmla="*/ 2176530 h 2279561"/>
                  <a:gd name="connsiteX70" fmla="*/ 1210974 w 3915538"/>
                  <a:gd name="connsiteY70" fmla="*/ 2253803 h 2279561"/>
                  <a:gd name="connsiteX71" fmla="*/ 1249611 w 3915538"/>
                  <a:gd name="connsiteY71" fmla="*/ 2279561 h 2279561"/>
                  <a:gd name="connsiteX72" fmla="*/ 1378399 w 3915538"/>
                  <a:gd name="connsiteY72" fmla="*/ 2253803 h 2279561"/>
                  <a:gd name="connsiteX73" fmla="*/ 1455673 w 3915538"/>
                  <a:gd name="connsiteY73" fmla="*/ 2215167 h 2279561"/>
                  <a:gd name="connsiteX74" fmla="*/ 1455673 w 3915538"/>
                  <a:gd name="connsiteY74" fmla="*/ 1918953 h 2279561"/>
                  <a:gd name="connsiteX75" fmla="*/ 1494309 w 3915538"/>
                  <a:gd name="connsiteY75" fmla="*/ 1893195 h 2279561"/>
                  <a:gd name="connsiteX76" fmla="*/ 1777645 w 3915538"/>
                  <a:gd name="connsiteY76" fmla="*/ 1893195 h 2279561"/>
                  <a:gd name="connsiteX77" fmla="*/ 1816281 w 3915538"/>
                  <a:gd name="connsiteY77" fmla="*/ 1867437 h 2279561"/>
                  <a:gd name="connsiteX78" fmla="*/ 1906433 w 3915538"/>
                  <a:gd name="connsiteY78" fmla="*/ 1815922 h 2279561"/>
                  <a:gd name="connsiteX79" fmla="*/ 1919312 w 3915538"/>
                  <a:gd name="connsiteY79" fmla="*/ 1777285 h 2279561"/>
                  <a:gd name="connsiteX80" fmla="*/ 1957949 w 3915538"/>
                  <a:gd name="connsiteY80" fmla="*/ 1751527 h 2279561"/>
                  <a:gd name="connsiteX81" fmla="*/ 1996585 w 3915538"/>
                  <a:gd name="connsiteY81" fmla="*/ 1712891 h 2279561"/>
                  <a:gd name="connsiteX82" fmla="*/ 2048101 w 3915538"/>
                  <a:gd name="connsiteY82" fmla="*/ 1622738 h 2279561"/>
                  <a:gd name="connsiteX83" fmla="*/ 2060980 w 3915538"/>
                  <a:gd name="connsiteY83" fmla="*/ 1584102 h 2279561"/>
                  <a:gd name="connsiteX84" fmla="*/ 2112495 w 3915538"/>
                  <a:gd name="connsiteY84" fmla="*/ 1506829 h 2279561"/>
                  <a:gd name="connsiteX85" fmla="*/ 2151132 w 3915538"/>
                  <a:gd name="connsiteY85" fmla="*/ 1519708 h 2279561"/>
                  <a:gd name="connsiteX86" fmla="*/ 2176890 w 3915538"/>
                  <a:gd name="connsiteY86" fmla="*/ 1584102 h 2279561"/>
                  <a:gd name="connsiteX87" fmla="*/ 2215526 w 3915538"/>
                  <a:gd name="connsiteY87" fmla="*/ 1687133 h 2279561"/>
                  <a:gd name="connsiteX88" fmla="*/ 2254163 w 3915538"/>
                  <a:gd name="connsiteY88" fmla="*/ 1712891 h 2279561"/>
                  <a:gd name="connsiteX89" fmla="*/ 2318557 w 3915538"/>
                  <a:gd name="connsiteY89" fmla="*/ 1790164 h 2279561"/>
                  <a:gd name="connsiteX90" fmla="*/ 2331436 w 3915538"/>
                  <a:gd name="connsiteY90" fmla="*/ 1828800 h 2279561"/>
                  <a:gd name="connsiteX91" fmla="*/ 2344315 w 3915538"/>
                  <a:gd name="connsiteY91" fmla="*/ 2047741 h 2279561"/>
                  <a:gd name="connsiteX92" fmla="*/ 2370073 w 3915538"/>
                  <a:gd name="connsiteY92" fmla="*/ 1970468 h 2279561"/>
                  <a:gd name="connsiteX93" fmla="*/ 2382952 w 3915538"/>
                  <a:gd name="connsiteY93" fmla="*/ 1931831 h 2279561"/>
                  <a:gd name="connsiteX94" fmla="*/ 2395830 w 3915538"/>
                  <a:gd name="connsiteY94" fmla="*/ 1880316 h 2279561"/>
                  <a:gd name="connsiteX95" fmla="*/ 2421588 w 3915538"/>
                  <a:gd name="connsiteY95" fmla="*/ 1841679 h 2279561"/>
                  <a:gd name="connsiteX96" fmla="*/ 2460225 w 3915538"/>
                  <a:gd name="connsiteY96" fmla="*/ 1738648 h 2279561"/>
                  <a:gd name="connsiteX97" fmla="*/ 2473104 w 3915538"/>
                  <a:gd name="connsiteY97" fmla="*/ 1687133 h 2279561"/>
                  <a:gd name="connsiteX98" fmla="*/ 2485983 w 3915538"/>
                  <a:gd name="connsiteY98" fmla="*/ 1648496 h 2279561"/>
                  <a:gd name="connsiteX99" fmla="*/ 2498861 w 3915538"/>
                  <a:gd name="connsiteY99" fmla="*/ 1596981 h 2279561"/>
                  <a:gd name="connsiteX100" fmla="*/ 2537498 w 3915538"/>
                  <a:gd name="connsiteY100" fmla="*/ 1481071 h 2279561"/>
                  <a:gd name="connsiteX101" fmla="*/ 2576135 w 3915538"/>
                  <a:gd name="connsiteY101" fmla="*/ 1352282 h 2279561"/>
                  <a:gd name="connsiteX102" fmla="*/ 2601892 w 3915538"/>
                  <a:gd name="connsiteY102" fmla="*/ 1313646 h 2279561"/>
                  <a:gd name="connsiteX103" fmla="*/ 2614771 w 3915538"/>
                  <a:gd name="connsiteY103" fmla="*/ 1262130 h 2279561"/>
                  <a:gd name="connsiteX104" fmla="*/ 2653408 w 3915538"/>
                  <a:gd name="connsiteY104" fmla="*/ 1223493 h 2279561"/>
                  <a:gd name="connsiteX105" fmla="*/ 2679166 w 3915538"/>
                  <a:gd name="connsiteY105" fmla="*/ 1184857 h 2279561"/>
                  <a:gd name="connsiteX106" fmla="*/ 2756439 w 3915538"/>
                  <a:gd name="connsiteY106" fmla="*/ 1120462 h 2279561"/>
                  <a:gd name="connsiteX107" fmla="*/ 2782197 w 3915538"/>
                  <a:gd name="connsiteY107" fmla="*/ 1171978 h 2279561"/>
                  <a:gd name="connsiteX108" fmla="*/ 2807954 w 3915538"/>
                  <a:gd name="connsiteY108" fmla="*/ 1300767 h 2279561"/>
                  <a:gd name="connsiteX109" fmla="*/ 2820833 w 3915538"/>
                  <a:gd name="connsiteY109" fmla="*/ 1339403 h 2279561"/>
                  <a:gd name="connsiteX110" fmla="*/ 2833712 w 3915538"/>
                  <a:gd name="connsiteY110" fmla="*/ 1687133 h 2279561"/>
                  <a:gd name="connsiteX111" fmla="*/ 2846591 w 3915538"/>
                  <a:gd name="connsiteY111" fmla="*/ 1803043 h 2279561"/>
                  <a:gd name="connsiteX112" fmla="*/ 2859470 w 3915538"/>
                  <a:gd name="connsiteY112" fmla="*/ 1751527 h 2279561"/>
                  <a:gd name="connsiteX113" fmla="*/ 2898107 w 3915538"/>
                  <a:gd name="connsiteY113" fmla="*/ 1712891 h 2279561"/>
                  <a:gd name="connsiteX114" fmla="*/ 2949622 w 3915538"/>
                  <a:gd name="connsiteY114" fmla="*/ 1609860 h 2279561"/>
                  <a:gd name="connsiteX115" fmla="*/ 3001138 w 3915538"/>
                  <a:gd name="connsiteY115" fmla="*/ 1468192 h 2279561"/>
                  <a:gd name="connsiteX116" fmla="*/ 3014016 w 3915538"/>
                  <a:gd name="connsiteY116" fmla="*/ 1146220 h 2279561"/>
                  <a:gd name="connsiteX117" fmla="*/ 3052653 w 3915538"/>
                  <a:gd name="connsiteY117" fmla="*/ 1159099 h 2279561"/>
                  <a:gd name="connsiteX118" fmla="*/ 3091290 w 3915538"/>
                  <a:gd name="connsiteY118" fmla="*/ 1197736 h 2279561"/>
                  <a:gd name="connsiteX119" fmla="*/ 3117047 w 3915538"/>
                  <a:gd name="connsiteY119" fmla="*/ 1236372 h 2279561"/>
                  <a:gd name="connsiteX120" fmla="*/ 3129926 w 3915538"/>
                  <a:gd name="connsiteY120" fmla="*/ 1275009 h 2279561"/>
                  <a:gd name="connsiteX121" fmla="*/ 3181442 w 3915538"/>
                  <a:gd name="connsiteY121" fmla="*/ 1378040 h 2279561"/>
                  <a:gd name="connsiteX122" fmla="*/ 3220078 w 3915538"/>
                  <a:gd name="connsiteY122" fmla="*/ 1403798 h 2279561"/>
                  <a:gd name="connsiteX123" fmla="*/ 3297352 w 3915538"/>
                  <a:gd name="connsiteY123" fmla="*/ 1390919 h 2279561"/>
                  <a:gd name="connsiteX124" fmla="*/ 3310230 w 3915538"/>
                  <a:gd name="connsiteY124" fmla="*/ 1352282 h 2279561"/>
                  <a:gd name="connsiteX125" fmla="*/ 3297352 w 3915538"/>
                  <a:gd name="connsiteY125" fmla="*/ 1300767 h 2279561"/>
                  <a:gd name="connsiteX126" fmla="*/ 3284473 w 3915538"/>
                  <a:gd name="connsiteY126" fmla="*/ 1236372 h 2279561"/>
                  <a:gd name="connsiteX127" fmla="*/ 3297352 w 3915538"/>
                  <a:gd name="connsiteY127" fmla="*/ 991674 h 2279561"/>
                  <a:gd name="connsiteX128" fmla="*/ 3426140 w 3915538"/>
                  <a:gd name="connsiteY128" fmla="*/ 978795 h 2279561"/>
                  <a:gd name="connsiteX129" fmla="*/ 3477656 w 3915538"/>
                  <a:gd name="connsiteY129" fmla="*/ 965916 h 2279561"/>
                  <a:gd name="connsiteX130" fmla="*/ 3567808 w 3915538"/>
                  <a:gd name="connsiteY130" fmla="*/ 953037 h 2279561"/>
                  <a:gd name="connsiteX131" fmla="*/ 3593566 w 3915538"/>
                  <a:gd name="connsiteY131" fmla="*/ 1030310 h 2279561"/>
                  <a:gd name="connsiteX132" fmla="*/ 3645081 w 3915538"/>
                  <a:gd name="connsiteY132" fmla="*/ 1313646 h 2279561"/>
                  <a:gd name="connsiteX133" fmla="*/ 3773870 w 3915538"/>
                  <a:gd name="connsiteY133" fmla="*/ 1287888 h 2279561"/>
                  <a:gd name="connsiteX134" fmla="*/ 3825385 w 3915538"/>
                  <a:gd name="connsiteY134" fmla="*/ 1262130 h 2279561"/>
                  <a:gd name="connsiteX135" fmla="*/ 3902659 w 3915538"/>
                  <a:gd name="connsiteY135" fmla="*/ 1210615 h 2279561"/>
                  <a:gd name="connsiteX136" fmla="*/ 3915538 w 3915538"/>
                  <a:gd name="connsiteY136" fmla="*/ 1171978 h 2279561"/>
                  <a:gd name="connsiteX137" fmla="*/ 3889780 w 3915538"/>
                  <a:gd name="connsiteY137" fmla="*/ 1056068 h 2279561"/>
                  <a:gd name="connsiteX138" fmla="*/ 3876901 w 3915538"/>
                  <a:gd name="connsiteY138" fmla="*/ 1004553 h 2279561"/>
                  <a:gd name="connsiteX139" fmla="*/ 3864022 w 3915538"/>
                  <a:gd name="connsiteY139" fmla="*/ 965916 h 2279561"/>
                  <a:gd name="connsiteX140" fmla="*/ 3851143 w 3915538"/>
                  <a:gd name="connsiteY140" fmla="*/ 914400 h 2279561"/>
                  <a:gd name="connsiteX141" fmla="*/ 3812507 w 3915538"/>
                  <a:gd name="connsiteY141" fmla="*/ 901522 h 2279561"/>
                  <a:gd name="connsiteX142" fmla="*/ 3735233 w 3915538"/>
                  <a:gd name="connsiteY142" fmla="*/ 850006 h 2279561"/>
                  <a:gd name="connsiteX143" fmla="*/ 3683718 w 3915538"/>
                  <a:gd name="connsiteY143" fmla="*/ 811369 h 2279561"/>
                  <a:gd name="connsiteX144" fmla="*/ 3645081 w 3915538"/>
                  <a:gd name="connsiteY144" fmla="*/ 785612 h 2279561"/>
                  <a:gd name="connsiteX145" fmla="*/ 3606445 w 3915538"/>
                  <a:gd name="connsiteY145" fmla="*/ 708338 h 2279561"/>
                  <a:gd name="connsiteX146" fmla="*/ 3580687 w 3915538"/>
                  <a:gd name="connsiteY146" fmla="*/ 669702 h 2279561"/>
                  <a:gd name="connsiteX147" fmla="*/ 3529171 w 3915538"/>
                  <a:gd name="connsiteY147" fmla="*/ 515155 h 2279561"/>
                  <a:gd name="connsiteX148" fmla="*/ 3516292 w 3915538"/>
                  <a:gd name="connsiteY148" fmla="*/ 476519 h 2279561"/>
                  <a:gd name="connsiteX149" fmla="*/ 3490535 w 3915538"/>
                  <a:gd name="connsiteY149" fmla="*/ 437882 h 2279561"/>
                  <a:gd name="connsiteX150" fmla="*/ 3451898 w 3915538"/>
                  <a:gd name="connsiteY150" fmla="*/ 360609 h 2279561"/>
                  <a:gd name="connsiteX151" fmla="*/ 3413261 w 3915538"/>
                  <a:gd name="connsiteY151" fmla="*/ 347730 h 2279561"/>
                  <a:gd name="connsiteX152" fmla="*/ 3374625 w 3915538"/>
                  <a:gd name="connsiteY152" fmla="*/ 321972 h 2279561"/>
                  <a:gd name="connsiteX153" fmla="*/ 3129926 w 3915538"/>
                  <a:gd name="connsiteY153" fmla="*/ 296215 h 2279561"/>
                  <a:gd name="connsiteX154" fmla="*/ 3026895 w 3915538"/>
                  <a:gd name="connsiteY154" fmla="*/ 334851 h 2279561"/>
                  <a:gd name="connsiteX155" fmla="*/ 2988259 w 3915538"/>
                  <a:gd name="connsiteY155" fmla="*/ 347730 h 2279561"/>
                  <a:gd name="connsiteX156" fmla="*/ 2988259 w 3915538"/>
                  <a:gd name="connsiteY156" fmla="*/ 347730 h 2279561"/>
                  <a:gd name="connsiteX157" fmla="*/ 2859470 w 3915538"/>
                  <a:gd name="connsiteY157" fmla="*/ 399246 h 227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915538" h="2279561">
                    <a:moveTo>
                      <a:pt x="3052653" y="309093"/>
                    </a:moveTo>
                    <a:lnTo>
                      <a:pt x="3052653" y="309093"/>
                    </a:lnTo>
                    <a:cubicBezTo>
                      <a:pt x="2971087" y="352023"/>
                      <a:pt x="2890397" y="396660"/>
                      <a:pt x="2807954" y="437882"/>
                    </a:cubicBezTo>
                    <a:cubicBezTo>
                      <a:pt x="2777152" y="453283"/>
                      <a:pt x="2738364" y="465372"/>
                      <a:pt x="2704923" y="476519"/>
                    </a:cubicBezTo>
                    <a:cubicBezTo>
                      <a:pt x="2606185" y="472226"/>
                      <a:pt x="2507306" y="470440"/>
                      <a:pt x="2408709" y="463640"/>
                    </a:cubicBezTo>
                    <a:cubicBezTo>
                      <a:pt x="2382658" y="461843"/>
                      <a:pt x="2354792" y="462439"/>
                      <a:pt x="2331436" y="450761"/>
                    </a:cubicBezTo>
                    <a:cubicBezTo>
                      <a:pt x="2098446" y="334265"/>
                      <a:pt x="2495507" y="475397"/>
                      <a:pt x="2267042" y="399246"/>
                    </a:cubicBezTo>
                    <a:cubicBezTo>
                      <a:pt x="2254163" y="407832"/>
                      <a:pt x="2236991" y="412124"/>
                      <a:pt x="2228405" y="425003"/>
                    </a:cubicBezTo>
                    <a:cubicBezTo>
                      <a:pt x="2218586" y="439731"/>
                      <a:pt x="2222499" y="460250"/>
                      <a:pt x="2215526" y="476519"/>
                    </a:cubicBezTo>
                    <a:cubicBezTo>
                      <a:pt x="2209429" y="490746"/>
                      <a:pt x="2198354" y="502276"/>
                      <a:pt x="2189768" y="515155"/>
                    </a:cubicBezTo>
                    <a:cubicBezTo>
                      <a:pt x="2185475" y="528034"/>
                      <a:pt x="2182961" y="541650"/>
                      <a:pt x="2176890" y="553792"/>
                    </a:cubicBezTo>
                    <a:cubicBezTo>
                      <a:pt x="2169968" y="567637"/>
                      <a:pt x="2162077" y="581484"/>
                      <a:pt x="2151132" y="592429"/>
                    </a:cubicBezTo>
                    <a:cubicBezTo>
                      <a:pt x="2126167" y="617393"/>
                      <a:pt x="2105281" y="620591"/>
                      <a:pt x="2073859" y="631065"/>
                    </a:cubicBezTo>
                    <a:cubicBezTo>
                      <a:pt x="1880443" y="614947"/>
                      <a:pt x="1949761" y="665033"/>
                      <a:pt x="1893554" y="566671"/>
                    </a:cubicBezTo>
                    <a:cubicBezTo>
                      <a:pt x="1885875" y="553232"/>
                      <a:pt x="1876383" y="540913"/>
                      <a:pt x="1867797" y="528034"/>
                    </a:cubicBezTo>
                    <a:cubicBezTo>
                      <a:pt x="1863504" y="429296"/>
                      <a:pt x="1882805" y="326635"/>
                      <a:pt x="1854918" y="231820"/>
                    </a:cubicBezTo>
                    <a:cubicBezTo>
                      <a:pt x="1846183" y="202121"/>
                      <a:pt x="1820574" y="283335"/>
                      <a:pt x="1803402" y="309093"/>
                    </a:cubicBezTo>
                    <a:cubicBezTo>
                      <a:pt x="1794816" y="321972"/>
                      <a:pt x="1792329" y="342835"/>
                      <a:pt x="1777645" y="347730"/>
                    </a:cubicBezTo>
                    <a:cubicBezTo>
                      <a:pt x="1764766" y="352023"/>
                      <a:pt x="1751150" y="354538"/>
                      <a:pt x="1739008" y="360609"/>
                    </a:cubicBezTo>
                    <a:cubicBezTo>
                      <a:pt x="1639141" y="410543"/>
                      <a:pt x="1758850" y="366873"/>
                      <a:pt x="1661735" y="399246"/>
                    </a:cubicBezTo>
                    <a:cubicBezTo>
                      <a:pt x="1626218" y="394806"/>
                      <a:pt x="1559773" y="393341"/>
                      <a:pt x="1520067" y="373488"/>
                    </a:cubicBezTo>
                    <a:cubicBezTo>
                      <a:pt x="1506222" y="366566"/>
                      <a:pt x="1494309" y="356316"/>
                      <a:pt x="1481430" y="347730"/>
                    </a:cubicBezTo>
                    <a:cubicBezTo>
                      <a:pt x="1477137" y="334851"/>
                      <a:pt x="1474623" y="321235"/>
                      <a:pt x="1468552" y="309093"/>
                    </a:cubicBezTo>
                    <a:cubicBezTo>
                      <a:pt x="1418617" y="209221"/>
                      <a:pt x="1462289" y="328943"/>
                      <a:pt x="1429915" y="231820"/>
                    </a:cubicBezTo>
                    <a:cubicBezTo>
                      <a:pt x="1425622" y="163133"/>
                      <a:pt x="1431966" y="92940"/>
                      <a:pt x="1417036" y="25758"/>
                    </a:cubicBezTo>
                    <a:cubicBezTo>
                      <a:pt x="1413678" y="10648"/>
                      <a:pt x="1393858" y="773"/>
                      <a:pt x="1378399" y="0"/>
                    </a:cubicBezTo>
                    <a:lnTo>
                      <a:pt x="1159459" y="12879"/>
                    </a:lnTo>
                    <a:cubicBezTo>
                      <a:pt x="1142287" y="38637"/>
                      <a:pt x="1109761" y="59249"/>
                      <a:pt x="1107943" y="90153"/>
                    </a:cubicBezTo>
                    <a:cubicBezTo>
                      <a:pt x="1103650" y="163133"/>
                      <a:pt x="1153549" y="265229"/>
                      <a:pt x="1095064" y="309093"/>
                    </a:cubicBezTo>
                    <a:cubicBezTo>
                      <a:pt x="1015999" y="368392"/>
                      <a:pt x="897588" y="317679"/>
                      <a:pt x="798850" y="321972"/>
                    </a:cubicBezTo>
                    <a:cubicBezTo>
                      <a:pt x="794557" y="334851"/>
                      <a:pt x="788035" y="347191"/>
                      <a:pt x="785971" y="360609"/>
                    </a:cubicBezTo>
                    <a:cubicBezTo>
                      <a:pt x="779411" y="403251"/>
                      <a:pt x="787836" y="448852"/>
                      <a:pt x="773092" y="489398"/>
                    </a:cubicBezTo>
                    <a:cubicBezTo>
                      <a:pt x="768453" y="502156"/>
                      <a:pt x="747980" y="501101"/>
                      <a:pt x="734456" y="502277"/>
                    </a:cubicBezTo>
                    <a:cubicBezTo>
                      <a:pt x="648813" y="509724"/>
                      <a:pt x="562737" y="510862"/>
                      <a:pt x="476878" y="515155"/>
                    </a:cubicBezTo>
                    <a:cubicBezTo>
                      <a:pt x="440573" y="527257"/>
                      <a:pt x="421531" y="527205"/>
                      <a:pt x="399605" y="566671"/>
                    </a:cubicBezTo>
                    <a:cubicBezTo>
                      <a:pt x="386419" y="590405"/>
                      <a:pt x="373847" y="643944"/>
                      <a:pt x="373847" y="643944"/>
                    </a:cubicBezTo>
                    <a:cubicBezTo>
                      <a:pt x="369554" y="691167"/>
                      <a:pt x="370903" y="739247"/>
                      <a:pt x="360968" y="785612"/>
                    </a:cubicBezTo>
                    <a:cubicBezTo>
                      <a:pt x="357725" y="800747"/>
                      <a:pt x="346859" y="814056"/>
                      <a:pt x="335211" y="824248"/>
                    </a:cubicBezTo>
                    <a:cubicBezTo>
                      <a:pt x="140679" y="994465"/>
                      <a:pt x="370337" y="775075"/>
                      <a:pt x="180664" y="901522"/>
                    </a:cubicBezTo>
                    <a:cubicBezTo>
                      <a:pt x="130732" y="934809"/>
                      <a:pt x="156712" y="922384"/>
                      <a:pt x="103391" y="940158"/>
                    </a:cubicBezTo>
                    <a:cubicBezTo>
                      <a:pt x="72036" y="1034223"/>
                      <a:pt x="84218" y="991091"/>
                      <a:pt x="64754" y="1068947"/>
                    </a:cubicBezTo>
                    <a:cubicBezTo>
                      <a:pt x="101707" y="1475426"/>
                      <a:pt x="0" y="875403"/>
                      <a:pt x="348090" y="1223493"/>
                    </a:cubicBezTo>
                    <a:cubicBezTo>
                      <a:pt x="411910" y="1287313"/>
                      <a:pt x="353473" y="1404007"/>
                      <a:pt x="360968" y="1493950"/>
                    </a:cubicBezTo>
                    <a:cubicBezTo>
                      <a:pt x="362095" y="1507478"/>
                      <a:pt x="369554" y="1519707"/>
                      <a:pt x="373847" y="1532586"/>
                    </a:cubicBezTo>
                    <a:cubicBezTo>
                      <a:pt x="378140" y="1519707"/>
                      <a:pt x="382997" y="1507003"/>
                      <a:pt x="386726" y="1493950"/>
                    </a:cubicBezTo>
                    <a:cubicBezTo>
                      <a:pt x="391589" y="1476931"/>
                      <a:pt x="392632" y="1458703"/>
                      <a:pt x="399605" y="1442434"/>
                    </a:cubicBezTo>
                    <a:cubicBezTo>
                      <a:pt x="405702" y="1428207"/>
                      <a:pt x="416777" y="1416677"/>
                      <a:pt x="425363" y="1403798"/>
                    </a:cubicBezTo>
                    <a:cubicBezTo>
                      <a:pt x="448856" y="1333320"/>
                      <a:pt x="432611" y="1329339"/>
                      <a:pt x="489757" y="1300767"/>
                    </a:cubicBezTo>
                    <a:cubicBezTo>
                      <a:pt x="501899" y="1294696"/>
                      <a:pt x="515515" y="1292181"/>
                      <a:pt x="528394" y="1287888"/>
                    </a:cubicBezTo>
                    <a:cubicBezTo>
                      <a:pt x="549859" y="1292181"/>
                      <a:pt x="573782" y="1289907"/>
                      <a:pt x="592788" y="1300767"/>
                    </a:cubicBezTo>
                    <a:cubicBezTo>
                      <a:pt x="606227" y="1308446"/>
                      <a:pt x="610867" y="1325964"/>
                      <a:pt x="618546" y="1339403"/>
                    </a:cubicBezTo>
                    <a:cubicBezTo>
                      <a:pt x="648867" y="1392463"/>
                      <a:pt x="648952" y="1404864"/>
                      <a:pt x="670061" y="1468192"/>
                    </a:cubicBezTo>
                    <a:cubicBezTo>
                      <a:pt x="674354" y="1481071"/>
                      <a:pt x="670061" y="1502536"/>
                      <a:pt x="682940" y="1506829"/>
                    </a:cubicBezTo>
                    <a:lnTo>
                      <a:pt x="721577" y="1519708"/>
                    </a:lnTo>
                    <a:cubicBezTo>
                      <a:pt x="785971" y="1515415"/>
                      <a:pt x="851101" y="1517439"/>
                      <a:pt x="914760" y="1506829"/>
                    </a:cubicBezTo>
                    <a:cubicBezTo>
                      <a:pt x="930028" y="1504284"/>
                      <a:pt x="939958" y="1488751"/>
                      <a:pt x="953397" y="1481071"/>
                    </a:cubicBezTo>
                    <a:cubicBezTo>
                      <a:pt x="970066" y="1471546"/>
                      <a:pt x="987740" y="1463899"/>
                      <a:pt x="1004912" y="1455313"/>
                    </a:cubicBezTo>
                    <a:cubicBezTo>
                      <a:pt x="1000619" y="1506829"/>
                      <a:pt x="1007235" y="1560452"/>
                      <a:pt x="992033" y="1609860"/>
                    </a:cubicBezTo>
                    <a:cubicBezTo>
                      <a:pt x="988041" y="1622835"/>
                      <a:pt x="965539" y="1616667"/>
                      <a:pt x="953397" y="1622738"/>
                    </a:cubicBezTo>
                    <a:cubicBezTo>
                      <a:pt x="869131" y="1664871"/>
                      <a:pt x="961564" y="1630171"/>
                      <a:pt x="876123" y="1687133"/>
                    </a:cubicBezTo>
                    <a:cubicBezTo>
                      <a:pt x="864828" y="1694663"/>
                      <a:pt x="850366" y="1695719"/>
                      <a:pt x="837487" y="1700012"/>
                    </a:cubicBezTo>
                    <a:cubicBezTo>
                      <a:pt x="827464" y="1710034"/>
                      <a:pt x="775333" y="1757112"/>
                      <a:pt x="773092" y="1777285"/>
                    </a:cubicBezTo>
                    <a:cubicBezTo>
                      <a:pt x="770208" y="1803238"/>
                      <a:pt x="762047" y="1844091"/>
                      <a:pt x="785971" y="1854558"/>
                    </a:cubicBezTo>
                    <a:cubicBezTo>
                      <a:pt x="845097" y="1880426"/>
                      <a:pt x="914760" y="1863144"/>
                      <a:pt x="979154" y="1867437"/>
                    </a:cubicBezTo>
                    <a:cubicBezTo>
                      <a:pt x="1004607" y="1875921"/>
                      <a:pt x="1038270" y="1883377"/>
                      <a:pt x="1056428" y="1906074"/>
                    </a:cubicBezTo>
                    <a:cubicBezTo>
                      <a:pt x="1064909" y="1916674"/>
                      <a:pt x="1063236" y="1932568"/>
                      <a:pt x="1069307" y="1944710"/>
                    </a:cubicBezTo>
                    <a:cubicBezTo>
                      <a:pt x="1076229" y="1958554"/>
                      <a:pt x="1088778" y="1969203"/>
                      <a:pt x="1095064" y="1983347"/>
                    </a:cubicBezTo>
                    <a:cubicBezTo>
                      <a:pt x="1095066" y="1983352"/>
                      <a:pt x="1127261" y="2079936"/>
                      <a:pt x="1133701" y="2099257"/>
                    </a:cubicBezTo>
                    <a:cubicBezTo>
                      <a:pt x="1137994" y="2112136"/>
                      <a:pt x="1139050" y="2126598"/>
                      <a:pt x="1146580" y="2137893"/>
                    </a:cubicBezTo>
                    <a:lnTo>
                      <a:pt x="1172338" y="2176530"/>
                    </a:lnTo>
                    <a:cubicBezTo>
                      <a:pt x="1182813" y="2207956"/>
                      <a:pt x="1186006" y="2228836"/>
                      <a:pt x="1210974" y="2253803"/>
                    </a:cubicBezTo>
                    <a:cubicBezTo>
                      <a:pt x="1221919" y="2264748"/>
                      <a:pt x="1236732" y="2270975"/>
                      <a:pt x="1249611" y="2279561"/>
                    </a:cubicBezTo>
                    <a:cubicBezTo>
                      <a:pt x="1282839" y="2274814"/>
                      <a:pt x="1342432" y="2271786"/>
                      <a:pt x="1378399" y="2253803"/>
                    </a:cubicBezTo>
                    <a:cubicBezTo>
                      <a:pt x="1478261" y="2203873"/>
                      <a:pt x="1358561" y="2247538"/>
                      <a:pt x="1455673" y="2215167"/>
                    </a:cubicBezTo>
                    <a:cubicBezTo>
                      <a:pt x="1432798" y="2100793"/>
                      <a:pt x="1423259" y="2081024"/>
                      <a:pt x="1455673" y="1918953"/>
                    </a:cubicBezTo>
                    <a:cubicBezTo>
                      <a:pt x="1458709" y="1903775"/>
                      <a:pt x="1481430" y="1901781"/>
                      <a:pt x="1494309" y="1893195"/>
                    </a:cubicBezTo>
                    <a:cubicBezTo>
                      <a:pt x="1608226" y="1921674"/>
                      <a:pt x="1583595" y="1920917"/>
                      <a:pt x="1777645" y="1893195"/>
                    </a:cubicBezTo>
                    <a:cubicBezTo>
                      <a:pt x="1792968" y="1891006"/>
                      <a:pt x="1802842" y="1875116"/>
                      <a:pt x="1816281" y="1867437"/>
                    </a:cubicBezTo>
                    <a:cubicBezTo>
                      <a:pt x="1930673" y="1802069"/>
                      <a:pt x="1812293" y="1878681"/>
                      <a:pt x="1906433" y="1815922"/>
                    </a:cubicBezTo>
                    <a:cubicBezTo>
                      <a:pt x="1910726" y="1803043"/>
                      <a:pt x="1910831" y="1787886"/>
                      <a:pt x="1919312" y="1777285"/>
                    </a:cubicBezTo>
                    <a:cubicBezTo>
                      <a:pt x="1928981" y="1765198"/>
                      <a:pt x="1946058" y="1761436"/>
                      <a:pt x="1957949" y="1751527"/>
                    </a:cubicBezTo>
                    <a:cubicBezTo>
                      <a:pt x="1971941" y="1739867"/>
                      <a:pt x="1984925" y="1726883"/>
                      <a:pt x="1996585" y="1712891"/>
                    </a:cubicBezTo>
                    <a:cubicBezTo>
                      <a:pt x="2015606" y="1690065"/>
                      <a:pt x="2036986" y="1648673"/>
                      <a:pt x="2048101" y="1622738"/>
                    </a:cubicBezTo>
                    <a:cubicBezTo>
                      <a:pt x="2053449" y="1610260"/>
                      <a:pt x="2054387" y="1595969"/>
                      <a:pt x="2060980" y="1584102"/>
                    </a:cubicBezTo>
                    <a:cubicBezTo>
                      <a:pt x="2076014" y="1557041"/>
                      <a:pt x="2112495" y="1506829"/>
                      <a:pt x="2112495" y="1506829"/>
                    </a:cubicBezTo>
                    <a:cubicBezTo>
                      <a:pt x="2125374" y="1511122"/>
                      <a:pt x="2142441" y="1509279"/>
                      <a:pt x="2151132" y="1519708"/>
                    </a:cubicBezTo>
                    <a:cubicBezTo>
                      <a:pt x="2165932" y="1537468"/>
                      <a:pt x="2169579" y="1562170"/>
                      <a:pt x="2176890" y="1584102"/>
                    </a:cubicBezTo>
                    <a:cubicBezTo>
                      <a:pt x="2190370" y="1624541"/>
                      <a:pt x="2186250" y="1652002"/>
                      <a:pt x="2215526" y="1687133"/>
                    </a:cubicBezTo>
                    <a:cubicBezTo>
                      <a:pt x="2225435" y="1699024"/>
                      <a:pt x="2242272" y="1702982"/>
                      <a:pt x="2254163" y="1712891"/>
                    </a:cubicBezTo>
                    <a:cubicBezTo>
                      <a:pt x="2278577" y="1733236"/>
                      <a:pt x="2304084" y="1761219"/>
                      <a:pt x="2318557" y="1790164"/>
                    </a:cubicBezTo>
                    <a:cubicBezTo>
                      <a:pt x="2324628" y="1802306"/>
                      <a:pt x="2327143" y="1815921"/>
                      <a:pt x="2331436" y="1828800"/>
                    </a:cubicBezTo>
                    <a:cubicBezTo>
                      <a:pt x="2335729" y="1901780"/>
                      <a:pt x="2325079" y="1977211"/>
                      <a:pt x="2344315" y="2047741"/>
                    </a:cubicBezTo>
                    <a:cubicBezTo>
                      <a:pt x="2351459" y="2073935"/>
                      <a:pt x="2361487" y="1996226"/>
                      <a:pt x="2370073" y="1970468"/>
                    </a:cubicBezTo>
                    <a:cubicBezTo>
                      <a:pt x="2374366" y="1957589"/>
                      <a:pt x="2379660" y="1945001"/>
                      <a:pt x="2382952" y="1931831"/>
                    </a:cubicBezTo>
                    <a:cubicBezTo>
                      <a:pt x="2387245" y="1914659"/>
                      <a:pt x="2388858" y="1896585"/>
                      <a:pt x="2395830" y="1880316"/>
                    </a:cubicBezTo>
                    <a:cubicBezTo>
                      <a:pt x="2401927" y="1866089"/>
                      <a:pt x="2414666" y="1855523"/>
                      <a:pt x="2421588" y="1841679"/>
                    </a:cubicBezTo>
                    <a:cubicBezTo>
                      <a:pt x="2430662" y="1823531"/>
                      <a:pt x="2452794" y="1764658"/>
                      <a:pt x="2460225" y="1738648"/>
                    </a:cubicBezTo>
                    <a:cubicBezTo>
                      <a:pt x="2465088" y="1721629"/>
                      <a:pt x="2468241" y="1704152"/>
                      <a:pt x="2473104" y="1687133"/>
                    </a:cubicBezTo>
                    <a:cubicBezTo>
                      <a:pt x="2476834" y="1674080"/>
                      <a:pt x="2482254" y="1661549"/>
                      <a:pt x="2485983" y="1648496"/>
                    </a:cubicBezTo>
                    <a:cubicBezTo>
                      <a:pt x="2490845" y="1631477"/>
                      <a:pt x="2493656" y="1613898"/>
                      <a:pt x="2498861" y="1596981"/>
                    </a:cubicBezTo>
                    <a:cubicBezTo>
                      <a:pt x="2510838" y="1558055"/>
                      <a:pt x="2527620" y="1520582"/>
                      <a:pt x="2537498" y="1481071"/>
                    </a:cubicBezTo>
                    <a:cubicBezTo>
                      <a:pt x="2544698" y="1452273"/>
                      <a:pt x="2563592" y="1371096"/>
                      <a:pt x="2576135" y="1352282"/>
                    </a:cubicBezTo>
                    <a:lnTo>
                      <a:pt x="2601892" y="1313646"/>
                    </a:lnTo>
                    <a:cubicBezTo>
                      <a:pt x="2606185" y="1296474"/>
                      <a:pt x="2605989" y="1277498"/>
                      <a:pt x="2614771" y="1262130"/>
                    </a:cubicBezTo>
                    <a:cubicBezTo>
                      <a:pt x="2623808" y="1246316"/>
                      <a:pt x="2641748" y="1237485"/>
                      <a:pt x="2653408" y="1223493"/>
                    </a:cubicBezTo>
                    <a:cubicBezTo>
                      <a:pt x="2663317" y="1211602"/>
                      <a:pt x="2669257" y="1196748"/>
                      <a:pt x="2679166" y="1184857"/>
                    </a:cubicBezTo>
                    <a:cubicBezTo>
                      <a:pt x="2710156" y="1147669"/>
                      <a:pt x="2718447" y="1145790"/>
                      <a:pt x="2756439" y="1120462"/>
                    </a:cubicBezTo>
                    <a:cubicBezTo>
                      <a:pt x="2765025" y="1137634"/>
                      <a:pt x="2775456" y="1154002"/>
                      <a:pt x="2782197" y="1171978"/>
                    </a:cubicBezTo>
                    <a:cubicBezTo>
                      <a:pt x="2796195" y="1209306"/>
                      <a:pt x="2799859" y="1264338"/>
                      <a:pt x="2807954" y="1300767"/>
                    </a:cubicBezTo>
                    <a:cubicBezTo>
                      <a:pt x="2810899" y="1314019"/>
                      <a:pt x="2816540" y="1326524"/>
                      <a:pt x="2820833" y="1339403"/>
                    </a:cubicBezTo>
                    <a:cubicBezTo>
                      <a:pt x="2825126" y="1455313"/>
                      <a:pt x="2827278" y="1571322"/>
                      <a:pt x="2833712" y="1687133"/>
                    </a:cubicBezTo>
                    <a:cubicBezTo>
                      <a:pt x="2835868" y="1725948"/>
                      <a:pt x="2832153" y="1766949"/>
                      <a:pt x="2846591" y="1803043"/>
                    </a:cubicBezTo>
                    <a:cubicBezTo>
                      <a:pt x="2853165" y="1819477"/>
                      <a:pt x="2850688" y="1766895"/>
                      <a:pt x="2859470" y="1751527"/>
                    </a:cubicBezTo>
                    <a:cubicBezTo>
                      <a:pt x="2868506" y="1735713"/>
                      <a:pt x="2886447" y="1726883"/>
                      <a:pt x="2898107" y="1712891"/>
                    </a:cubicBezTo>
                    <a:cubicBezTo>
                      <a:pt x="2925816" y="1679640"/>
                      <a:pt x="2934353" y="1651851"/>
                      <a:pt x="2949622" y="1609860"/>
                    </a:cubicBezTo>
                    <a:cubicBezTo>
                      <a:pt x="3015759" y="1427984"/>
                      <a:pt x="2937140" y="1628186"/>
                      <a:pt x="3001138" y="1468192"/>
                    </a:cubicBezTo>
                    <a:cubicBezTo>
                      <a:pt x="3005431" y="1360868"/>
                      <a:pt x="2996358" y="1252168"/>
                      <a:pt x="3014016" y="1146220"/>
                    </a:cubicBezTo>
                    <a:cubicBezTo>
                      <a:pt x="3016248" y="1132829"/>
                      <a:pt x="3041357" y="1151569"/>
                      <a:pt x="3052653" y="1159099"/>
                    </a:cubicBezTo>
                    <a:cubicBezTo>
                      <a:pt x="3067808" y="1169202"/>
                      <a:pt x="3079630" y="1183744"/>
                      <a:pt x="3091290" y="1197736"/>
                    </a:cubicBezTo>
                    <a:cubicBezTo>
                      <a:pt x="3101199" y="1209627"/>
                      <a:pt x="3110125" y="1222528"/>
                      <a:pt x="3117047" y="1236372"/>
                    </a:cubicBezTo>
                    <a:cubicBezTo>
                      <a:pt x="3123118" y="1248514"/>
                      <a:pt x="3125159" y="1262298"/>
                      <a:pt x="3129926" y="1275009"/>
                    </a:cubicBezTo>
                    <a:cubicBezTo>
                      <a:pt x="3140995" y="1304525"/>
                      <a:pt x="3156544" y="1353142"/>
                      <a:pt x="3181442" y="1378040"/>
                    </a:cubicBezTo>
                    <a:cubicBezTo>
                      <a:pt x="3192387" y="1388985"/>
                      <a:pt x="3207199" y="1395212"/>
                      <a:pt x="3220078" y="1403798"/>
                    </a:cubicBezTo>
                    <a:cubicBezTo>
                      <a:pt x="3245836" y="1399505"/>
                      <a:pt x="3274679" y="1403875"/>
                      <a:pt x="3297352" y="1390919"/>
                    </a:cubicBezTo>
                    <a:cubicBezTo>
                      <a:pt x="3309139" y="1384184"/>
                      <a:pt x="3310230" y="1365858"/>
                      <a:pt x="3310230" y="1352282"/>
                    </a:cubicBezTo>
                    <a:cubicBezTo>
                      <a:pt x="3310230" y="1334582"/>
                      <a:pt x="3301192" y="1318046"/>
                      <a:pt x="3297352" y="1300767"/>
                    </a:cubicBezTo>
                    <a:cubicBezTo>
                      <a:pt x="3292604" y="1279398"/>
                      <a:pt x="3288766" y="1257837"/>
                      <a:pt x="3284473" y="1236372"/>
                    </a:cubicBezTo>
                    <a:cubicBezTo>
                      <a:pt x="3288766" y="1154806"/>
                      <a:pt x="3257989" y="1063242"/>
                      <a:pt x="3297352" y="991674"/>
                    </a:cubicBezTo>
                    <a:cubicBezTo>
                      <a:pt x="3318144" y="953871"/>
                      <a:pt x="3383430" y="984896"/>
                      <a:pt x="3426140" y="978795"/>
                    </a:cubicBezTo>
                    <a:cubicBezTo>
                      <a:pt x="3443663" y="976292"/>
                      <a:pt x="3460241" y="969082"/>
                      <a:pt x="3477656" y="965916"/>
                    </a:cubicBezTo>
                    <a:cubicBezTo>
                      <a:pt x="3507522" y="960486"/>
                      <a:pt x="3537757" y="957330"/>
                      <a:pt x="3567808" y="953037"/>
                    </a:cubicBezTo>
                    <a:cubicBezTo>
                      <a:pt x="3576394" y="978795"/>
                      <a:pt x="3592210" y="1003193"/>
                      <a:pt x="3593566" y="1030310"/>
                    </a:cubicBezTo>
                    <a:cubicBezTo>
                      <a:pt x="3607218" y="1303347"/>
                      <a:pt x="3534917" y="1240201"/>
                      <a:pt x="3645081" y="1313646"/>
                    </a:cubicBezTo>
                    <a:cubicBezTo>
                      <a:pt x="3688011" y="1305060"/>
                      <a:pt x="3734712" y="1307467"/>
                      <a:pt x="3773870" y="1287888"/>
                    </a:cubicBezTo>
                    <a:cubicBezTo>
                      <a:pt x="3791042" y="1279302"/>
                      <a:pt x="3809763" y="1273289"/>
                      <a:pt x="3825385" y="1262130"/>
                    </a:cubicBezTo>
                    <a:cubicBezTo>
                      <a:pt x="3909794" y="1201837"/>
                      <a:pt x="3819781" y="1238239"/>
                      <a:pt x="3902659" y="1210615"/>
                    </a:cubicBezTo>
                    <a:cubicBezTo>
                      <a:pt x="3906952" y="1197736"/>
                      <a:pt x="3915538" y="1185554"/>
                      <a:pt x="3915538" y="1171978"/>
                    </a:cubicBezTo>
                    <a:cubicBezTo>
                      <a:pt x="3915538" y="1113875"/>
                      <a:pt x="3903061" y="1102550"/>
                      <a:pt x="3889780" y="1056068"/>
                    </a:cubicBezTo>
                    <a:cubicBezTo>
                      <a:pt x="3884917" y="1039049"/>
                      <a:pt x="3881764" y="1021572"/>
                      <a:pt x="3876901" y="1004553"/>
                    </a:cubicBezTo>
                    <a:cubicBezTo>
                      <a:pt x="3873171" y="991500"/>
                      <a:pt x="3867752" y="978969"/>
                      <a:pt x="3864022" y="965916"/>
                    </a:cubicBezTo>
                    <a:cubicBezTo>
                      <a:pt x="3859159" y="948897"/>
                      <a:pt x="3862200" y="928222"/>
                      <a:pt x="3851143" y="914400"/>
                    </a:cubicBezTo>
                    <a:cubicBezTo>
                      <a:pt x="3842663" y="903800"/>
                      <a:pt x="3825386" y="905815"/>
                      <a:pt x="3812507" y="901522"/>
                    </a:cubicBezTo>
                    <a:cubicBezTo>
                      <a:pt x="3762385" y="826339"/>
                      <a:pt x="3818399" y="891589"/>
                      <a:pt x="3735233" y="850006"/>
                    </a:cubicBezTo>
                    <a:cubicBezTo>
                      <a:pt x="3716034" y="840407"/>
                      <a:pt x="3701185" y="823845"/>
                      <a:pt x="3683718" y="811369"/>
                    </a:cubicBezTo>
                    <a:cubicBezTo>
                      <a:pt x="3671123" y="802372"/>
                      <a:pt x="3657960" y="794198"/>
                      <a:pt x="3645081" y="785612"/>
                    </a:cubicBezTo>
                    <a:cubicBezTo>
                      <a:pt x="3571259" y="674878"/>
                      <a:pt x="3659768" y="814985"/>
                      <a:pt x="3606445" y="708338"/>
                    </a:cubicBezTo>
                    <a:cubicBezTo>
                      <a:pt x="3599523" y="694494"/>
                      <a:pt x="3589273" y="682581"/>
                      <a:pt x="3580687" y="669702"/>
                    </a:cubicBezTo>
                    <a:lnTo>
                      <a:pt x="3529171" y="515155"/>
                    </a:lnTo>
                    <a:cubicBezTo>
                      <a:pt x="3524878" y="502276"/>
                      <a:pt x="3523822" y="487815"/>
                      <a:pt x="3516292" y="476519"/>
                    </a:cubicBezTo>
                    <a:cubicBezTo>
                      <a:pt x="3507706" y="463640"/>
                      <a:pt x="3497457" y="451726"/>
                      <a:pt x="3490535" y="437882"/>
                    </a:cubicBezTo>
                    <a:cubicBezTo>
                      <a:pt x="3474981" y="406775"/>
                      <a:pt x="3482655" y="385214"/>
                      <a:pt x="3451898" y="360609"/>
                    </a:cubicBezTo>
                    <a:cubicBezTo>
                      <a:pt x="3441297" y="352128"/>
                      <a:pt x="3426140" y="352023"/>
                      <a:pt x="3413261" y="347730"/>
                    </a:cubicBezTo>
                    <a:cubicBezTo>
                      <a:pt x="3400382" y="339144"/>
                      <a:pt x="3388469" y="328894"/>
                      <a:pt x="3374625" y="321972"/>
                    </a:cubicBezTo>
                    <a:cubicBezTo>
                      <a:pt x="3310290" y="289804"/>
                      <a:pt x="3148829" y="297396"/>
                      <a:pt x="3129926" y="296215"/>
                    </a:cubicBezTo>
                    <a:cubicBezTo>
                      <a:pt x="3005693" y="321060"/>
                      <a:pt x="3115326" y="290635"/>
                      <a:pt x="3026895" y="334851"/>
                    </a:cubicBezTo>
                    <a:cubicBezTo>
                      <a:pt x="3014753" y="340922"/>
                      <a:pt x="2988259" y="347730"/>
                      <a:pt x="2988259" y="347730"/>
                    </a:cubicBezTo>
                    <a:lnTo>
                      <a:pt x="2988259" y="347730"/>
                    </a:lnTo>
                    <a:lnTo>
                      <a:pt x="2859470" y="399246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 descr="lupa.gif"/>
              <p:cNvPicPr>
                <a:picLocks noChangeAspect="1"/>
              </p:cNvPicPr>
              <p:nvPr/>
            </p:nvPicPr>
            <p:blipFill>
              <a:blip r:embed="rId5" cstate="email"/>
              <a:srcRect l="3339" t="3615" r="17638" b="32701"/>
              <a:stretch>
                <a:fillRect/>
              </a:stretch>
            </p:blipFill>
            <p:spPr>
              <a:xfrm>
                <a:off x="3508925" y="1357298"/>
                <a:ext cx="5287017" cy="5500702"/>
              </a:xfrm>
              <a:prstGeom prst="rect">
                <a:avLst/>
              </a:prstGeom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2857488" y="2428868"/>
              <a:ext cx="3571900" cy="3214710"/>
              <a:chOff x="0" y="214290"/>
              <a:chExt cx="2680478" cy="2371192"/>
            </a:xfrm>
          </p:grpSpPr>
          <p:pic>
            <p:nvPicPr>
              <p:cNvPr id="17" name="Picture 2" descr="007_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214290"/>
                <a:ext cx="2680478" cy="2371192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8" name="Полилиния 17"/>
              <p:cNvSpPr/>
              <p:nvPr/>
            </p:nvSpPr>
            <p:spPr>
              <a:xfrm>
                <a:off x="965915" y="798342"/>
                <a:ext cx="1299152" cy="1471480"/>
              </a:xfrm>
              <a:custGeom>
                <a:avLst/>
                <a:gdLst>
                  <a:gd name="connsiteX0" fmla="*/ 772733 w 1299152"/>
                  <a:gd name="connsiteY0" fmla="*/ 51664 h 1471480"/>
                  <a:gd name="connsiteX1" fmla="*/ 772733 w 1299152"/>
                  <a:gd name="connsiteY1" fmla="*/ 51664 h 1471480"/>
                  <a:gd name="connsiteX2" fmla="*/ 540913 w 1299152"/>
                  <a:gd name="connsiteY2" fmla="*/ 38785 h 1471480"/>
                  <a:gd name="connsiteX3" fmla="*/ 412124 w 1299152"/>
                  <a:gd name="connsiteY3" fmla="*/ 64543 h 1471480"/>
                  <a:gd name="connsiteX4" fmla="*/ 399246 w 1299152"/>
                  <a:gd name="connsiteY4" fmla="*/ 25906 h 1471480"/>
                  <a:gd name="connsiteX5" fmla="*/ 321972 w 1299152"/>
                  <a:gd name="connsiteY5" fmla="*/ 148 h 1471480"/>
                  <a:gd name="connsiteX6" fmla="*/ 180305 w 1299152"/>
                  <a:gd name="connsiteY6" fmla="*/ 13027 h 1471480"/>
                  <a:gd name="connsiteX7" fmla="*/ 141668 w 1299152"/>
                  <a:gd name="connsiteY7" fmla="*/ 51664 h 1471480"/>
                  <a:gd name="connsiteX8" fmla="*/ 103031 w 1299152"/>
                  <a:gd name="connsiteY8" fmla="*/ 77421 h 1471480"/>
                  <a:gd name="connsiteX9" fmla="*/ 51516 w 1299152"/>
                  <a:gd name="connsiteY9" fmla="*/ 141816 h 1471480"/>
                  <a:gd name="connsiteX10" fmla="*/ 0 w 1299152"/>
                  <a:gd name="connsiteY10" fmla="*/ 193331 h 1471480"/>
                  <a:gd name="connsiteX11" fmla="*/ 12879 w 1299152"/>
                  <a:gd name="connsiteY11" fmla="*/ 515303 h 1471480"/>
                  <a:gd name="connsiteX12" fmla="*/ 64395 w 1299152"/>
                  <a:gd name="connsiteY12" fmla="*/ 631213 h 1471480"/>
                  <a:gd name="connsiteX13" fmla="*/ 90153 w 1299152"/>
                  <a:gd name="connsiteY13" fmla="*/ 721365 h 1471480"/>
                  <a:gd name="connsiteX14" fmla="*/ 115910 w 1299152"/>
                  <a:gd name="connsiteY14" fmla="*/ 760002 h 1471480"/>
                  <a:gd name="connsiteX15" fmla="*/ 193184 w 1299152"/>
                  <a:gd name="connsiteY15" fmla="*/ 850154 h 1471480"/>
                  <a:gd name="connsiteX16" fmla="*/ 283336 w 1299152"/>
                  <a:gd name="connsiteY16" fmla="*/ 875912 h 1471480"/>
                  <a:gd name="connsiteX17" fmla="*/ 309093 w 1299152"/>
                  <a:gd name="connsiteY17" fmla="*/ 914548 h 1471480"/>
                  <a:gd name="connsiteX18" fmla="*/ 309093 w 1299152"/>
                  <a:gd name="connsiteY18" fmla="*/ 1017579 h 1471480"/>
                  <a:gd name="connsiteX19" fmla="*/ 270457 w 1299152"/>
                  <a:gd name="connsiteY19" fmla="*/ 1043337 h 1471480"/>
                  <a:gd name="connsiteX20" fmla="*/ 257578 w 1299152"/>
                  <a:gd name="connsiteY20" fmla="*/ 1120610 h 1471480"/>
                  <a:gd name="connsiteX21" fmla="*/ 347730 w 1299152"/>
                  <a:gd name="connsiteY21" fmla="*/ 1146368 h 1471480"/>
                  <a:gd name="connsiteX22" fmla="*/ 463640 w 1299152"/>
                  <a:gd name="connsiteY22" fmla="*/ 1197883 h 1471480"/>
                  <a:gd name="connsiteX23" fmla="*/ 502277 w 1299152"/>
                  <a:gd name="connsiteY23" fmla="*/ 1236520 h 1471480"/>
                  <a:gd name="connsiteX24" fmla="*/ 553792 w 1299152"/>
                  <a:gd name="connsiteY24" fmla="*/ 1365309 h 1471480"/>
                  <a:gd name="connsiteX25" fmla="*/ 631065 w 1299152"/>
                  <a:gd name="connsiteY25" fmla="*/ 1391066 h 1471480"/>
                  <a:gd name="connsiteX26" fmla="*/ 721217 w 1299152"/>
                  <a:gd name="connsiteY26" fmla="*/ 1442582 h 1471480"/>
                  <a:gd name="connsiteX27" fmla="*/ 785612 w 1299152"/>
                  <a:gd name="connsiteY27" fmla="*/ 1455461 h 1471480"/>
                  <a:gd name="connsiteX28" fmla="*/ 824248 w 1299152"/>
                  <a:gd name="connsiteY28" fmla="*/ 1468340 h 1471480"/>
                  <a:gd name="connsiteX29" fmla="*/ 1068947 w 1299152"/>
                  <a:gd name="connsiteY29" fmla="*/ 1455461 h 1471480"/>
                  <a:gd name="connsiteX30" fmla="*/ 1081826 w 1299152"/>
                  <a:gd name="connsiteY30" fmla="*/ 1416824 h 1471480"/>
                  <a:gd name="connsiteX31" fmla="*/ 1133341 w 1299152"/>
                  <a:gd name="connsiteY31" fmla="*/ 1339551 h 1471480"/>
                  <a:gd name="connsiteX32" fmla="*/ 1223493 w 1299152"/>
                  <a:gd name="connsiteY32" fmla="*/ 1313793 h 1471480"/>
                  <a:gd name="connsiteX33" fmla="*/ 1249251 w 1299152"/>
                  <a:gd name="connsiteY33" fmla="*/ 1275157 h 1471480"/>
                  <a:gd name="connsiteX34" fmla="*/ 1287888 w 1299152"/>
                  <a:gd name="connsiteY34" fmla="*/ 1185004 h 1471480"/>
                  <a:gd name="connsiteX35" fmla="*/ 1236372 w 1299152"/>
                  <a:gd name="connsiteY35" fmla="*/ 1030458 h 1471480"/>
                  <a:gd name="connsiteX36" fmla="*/ 1120462 w 1299152"/>
                  <a:gd name="connsiteY36" fmla="*/ 991821 h 1471480"/>
                  <a:gd name="connsiteX37" fmla="*/ 1081826 w 1299152"/>
                  <a:gd name="connsiteY37" fmla="*/ 978943 h 1471480"/>
                  <a:gd name="connsiteX38" fmla="*/ 1017431 w 1299152"/>
                  <a:gd name="connsiteY38" fmla="*/ 927427 h 1471480"/>
                  <a:gd name="connsiteX39" fmla="*/ 978795 w 1299152"/>
                  <a:gd name="connsiteY39" fmla="*/ 850154 h 1471480"/>
                  <a:gd name="connsiteX40" fmla="*/ 965916 w 1299152"/>
                  <a:gd name="connsiteY40" fmla="*/ 463788 h 1471480"/>
                  <a:gd name="connsiteX41" fmla="*/ 953037 w 1299152"/>
                  <a:gd name="connsiteY41" fmla="*/ 425151 h 1471480"/>
                  <a:gd name="connsiteX42" fmla="*/ 901522 w 1299152"/>
                  <a:gd name="connsiteY42" fmla="*/ 309241 h 1471480"/>
                  <a:gd name="connsiteX43" fmla="*/ 888643 w 1299152"/>
                  <a:gd name="connsiteY43" fmla="*/ 270604 h 1471480"/>
                  <a:gd name="connsiteX44" fmla="*/ 875764 w 1299152"/>
                  <a:gd name="connsiteY44" fmla="*/ 231968 h 1471480"/>
                  <a:gd name="connsiteX45" fmla="*/ 798491 w 1299152"/>
                  <a:gd name="connsiteY45" fmla="*/ 180452 h 1471480"/>
                  <a:gd name="connsiteX46" fmla="*/ 746975 w 1299152"/>
                  <a:gd name="connsiteY46" fmla="*/ 116058 h 1471480"/>
                  <a:gd name="connsiteX47" fmla="*/ 708339 w 1299152"/>
                  <a:gd name="connsiteY47" fmla="*/ 128937 h 1471480"/>
                  <a:gd name="connsiteX48" fmla="*/ 631065 w 1299152"/>
                  <a:gd name="connsiteY48" fmla="*/ 116058 h 1471480"/>
                  <a:gd name="connsiteX49" fmla="*/ 579550 w 1299152"/>
                  <a:gd name="connsiteY49" fmla="*/ 38785 h 1471480"/>
                  <a:gd name="connsiteX50" fmla="*/ 553792 w 1299152"/>
                  <a:gd name="connsiteY50" fmla="*/ 25906 h 1471480"/>
                  <a:gd name="connsiteX51" fmla="*/ 540913 w 1299152"/>
                  <a:gd name="connsiteY51" fmla="*/ 25906 h 1471480"/>
                  <a:gd name="connsiteX52" fmla="*/ 540913 w 1299152"/>
                  <a:gd name="connsiteY52" fmla="*/ 25906 h 147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299152" h="1471480">
                    <a:moveTo>
                      <a:pt x="772733" y="51664"/>
                    </a:moveTo>
                    <a:lnTo>
                      <a:pt x="772733" y="51664"/>
                    </a:lnTo>
                    <a:cubicBezTo>
                      <a:pt x="695460" y="47371"/>
                      <a:pt x="618305" y="38785"/>
                      <a:pt x="540913" y="38785"/>
                    </a:cubicBezTo>
                    <a:cubicBezTo>
                      <a:pt x="509336" y="38785"/>
                      <a:pt x="446164" y="56033"/>
                      <a:pt x="412124" y="64543"/>
                    </a:cubicBezTo>
                    <a:cubicBezTo>
                      <a:pt x="407831" y="51664"/>
                      <a:pt x="410293" y="33797"/>
                      <a:pt x="399246" y="25906"/>
                    </a:cubicBezTo>
                    <a:cubicBezTo>
                      <a:pt x="377152" y="10125"/>
                      <a:pt x="321972" y="148"/>
                      <a:pt x="321972" y="148"/>
                    </a:cubicBezTo>
                    <a:cubicBezTo>
                      <a:pt x="274750" y="4441"/>
                      <a:pt x="225898" y="0"/>
                      <a:pt x="180305" y="13027"/>
                    </a:cubicBezTo>
                    <a:cubicBezTo>
                      <a:pt x="162792" y="18031"/>
                      <a:pt x="155660" y="40004"/>
                      <a:pt x="141668" y="51664"/>
                    </a:cubicBezTo>
                    <a:cubicBezTo>
                      <a:pt x="129777" y="61573"/>
                      <a:pt x="115910" y="68835"/>
                      <a:pt x="103031" y="77421"/>
                    </a:cubicBezTo>
                    <a:cubicBezTo>
                      <a:pt x="70663" y="174531"/>
                      <a:pt x="118090" y="58600"/>
                      <a:pt x="51516" y="141816"/>
                    </a:cubicBezTo>
                    <a:cubicBezTo>
                      <a:pt x="1561" y="204259"/>
                      <a:pt x="84299" y="165231"/>
                      <a:pt x="0" y="193331"/>
                    </a:cubicBezTo>
                    <a:cubicBezTo>
                      <a:pt x="4293" y="300655"/>
                      <a:pt x="2533" y="408393"/>
                      <a:pt x="12879" y="515303"/>
                    </a:cubicBezTo>
                    <a:cubicBezTo>
                      <a:pt x="20853" y="597703"/>
                      <a:pt x="36505" y="575433"/>
                      <a:pt x="64395" y="631213"/>
                    </a:cubicBezTo>
                    <a:cubicBezTo>
                      <a:pt x="89454" y="681331"/>
                      <a:pt x="65399" y="663604"/>
                      <a:pt x="90153" y="721365"/>
                    </a:cubicBezTo>
                    <a:cubicBezTo>
                      <a:pt x="96250" y="735592"/>
                      <a:pt x="106913" y="747407"/>
                      <a:pt x="115910" y="760002"/>
                    </a:cubicBezTo>
                    <a:cubicBezTo>
                      <a:pt x="132140" y="782725"/>
                      <a:pt x="167655" y="833135"/>
                      <a:pt x="193184" y="850154"/>
                    </a:cubicBezTo>
                    <a:cubicBezTo>
                      <a:pt x="204271" y="857545"/>
                      <a:pt x="276466" y="874194"/>
                      <a:pt x="283336" y="875912"/>
                    </a:cubicBezTo>
                    <a:cubicBezTo>
                      <a:pt x="291922" y="888791"/>
                      <a:pt x="302171" y="900704"/>
                      <a:pt x="309093" y="914548"/>
                    </a:cubicBezTo>
                    <a:cubicBezTo>
                      <a:pt x="325821" y="948005"/>
                      <a:pt x="329589" y="981710"/>
                      <a:pt x="309093" y="1017579"/>
                    </a:cubicBezTo>
                    <a:cubicBezTo>
                      <a:pt x="301414" y="1031018"/>
                      <a:pt x="283336" y="1034751"/>
                      <a:pt x="270457" y="1043337"/>
                    </a:cubicBezTo>
                    <a:cubicBezTo>
                      <a:pt x="253381" y="1068951"/>
                      <a:pt x="225585" y="1088617"/>
                      <a:pt x="257578" y="1120610"/>
                    </a:cubicBezTo>
                    <a:cubicBezTo>
                      <a:pt x="263761" y="1126793"/>
                      <a:pt x="347252" y="1146225"/>
                      <a:pt x="347730" y="1146368"/>
                    </a:cubicBezTo>
                    <a:cubicBezTo>
                      <a:pt x="400373" y="1162161"/>
                      <a:pt x="424824" y="1165537"/>
                      <a:pt x="463640" y="1197883"/>
                    </a:cubicBezTo>
                    <a:cubicBezTo>
                      <a:pt x="477632" y="1209543"/>
                      <a:pt x="489398" y="1223641"/>
                      <a:pt x="502277" y="1236520"/>
                    </a:cubicBezTo>
                    <a:cubicBezTo>
                      <a:pt x="504329" y="1242677"/>
                      <a:pt x="536947" y="1352675"/>
                      <a:pt x="553792" y="1365309"/>
                    </a:cubicBezTo>
                    <a:cubicBezTo>
                      <a:pt x="575513" y="1381600"/>
                      <a:pt x="631065" y="1391066"/>
                      <a:pt x="631065" y="1391066"/>
                    </a:cubicBezTo>
                    <a:cubicBezTo>
                      <a:pt x="659327" y="1409907"/>
                      <a:pt x="688539" y="1431689"/>
                      <a:pt x="721217" y="1442582"/>
                    </a:cubicBezTo>
                    <a:cubicBezTo>
                      <a:pt x="741984" y="1449504"/>
                      <a:pt x="764376" y="1450152"/>
                      <a:pt x="785612" y="1455461"/>
                    </a:cubicBezTo>
                    <a:cubicBezTo>
                      <a:pt x="798782" y="1458754"/>
                      <a:pt x="811369" y="1464047"/>
                      <a:pt x="824248" y="1468340"/>
                    </a:cubicBezTo>
                    <a:cubicBezTo>
                      <a:pt x="905814" y="1464047"/>
                      <a:pt x="988854" y="1471480"/>
                      <a:pt x="1068947" y="1455461"/>
                    </a:cubicBezTo>
                    <a:cubicBezTo>
                      <a:pt x="1082259" y="1452799"/>
                      <a:pt x="1075233" y="1428691"/>
                      <a:pt x="1081826" y="1416824"/>
                    </a:cubicBezTo>
                    <a:cubicBezTo>
                      <a:pt x="1096860" y="1389763"/>
                      <a:pt x="1103308" y="1347059"/>
                      <a:pt x="1133341" y="1339551"/>
                    </a:cubicBezTo>
                    <a:cubicBezTo>
                      <a:pt x="1198027" y="1323379"/>
                      <a:pt x="1168065" y="1332270"/>
                      <a:pt x="1223493" y="1313793"/>
                    </a:cubicBezTo>
                    <a:cubicBezTo>
                      <a:pt x="1232079" y="1300914"/>
                      <a:pt x="1243154" y="1289384"/>
                      <a:pt x="1249251" y="1275157"/>
                    </a:cubicBezTo>
                    <a:cubicBezTo>
                      <a:pt x="1299152" y="1158723"/>
                      <a:pt x="1223220" y="1282006"/>
                      <a:pt x="1287888" y="1185004"/>
                    </a:cubicBezTo>
                    <a:cubicBezTo>
                      <a:pt x="1280426" y="1117845"/>
                      <a:pt x="1299017" y="1065261"/>
                      <a:pt x="1236372" y="1030458"/>
                    </a:cubicBezTo>
                    <a:lnTo>
                      <a:pt x="1120462" y="991821"/>
                    </a:lnTo>
                    <a:lnTo>
                      <a:pt x="1081826" y="978943"/>
                    </a:lnTo>
                    <a:cubicBezTo>
                      <a:pt x="1008005" y="868212"/>
                      <a:pt x="1106301" y="998524"/>
                      <a:pt x="1017431" y="927427"/>
                    </a:cubicBezTo>
                    <a:cubicBezTo>
                      <a:pt x="994736" y="909271"/>
                      <a:pt x="987279" y="875605"/>
                      <a:pt x="978795" y="850154"/>
                    </a:cubicBezTo>
                    <a:cubicBezTo>
                      <a:pt x="974502" y="721365"/>
                      <a:pt x="973711" y="592412"/>
                      <a:pt x="965916" y="463788"/>
                    </a:cubicBezTo>
                    <a:cubicBezTo>
                      <a:pt x="965095" y="450237"/>
                      <a:pt x="959108" y="437293"/>
                      <a:pt x="953037" y="425151"/>
                    </a:cubicBezTo>
                    <a:cubicBezTo>
                      <a:pt x="891810" y="302696"/>
                      <a:pt x="967972" y="508595"/>
                      <a:pt x="901522" y="309241"/>
                    </a:cubicBezTo>
                    <a:lnTo>
                      <a:pt x="888643" y="270604"/>
                    </a:lnTo>
                    <a:cubicBezTo>
                      <a:pt x="884350" y="257725"/>
                      <a:pt x="887059" y="239498"/>
                      <a:pt x="875764" y="231968"/>
                    </a:cubicBezTo>
                    <a:lnTo>
                      <a:pt x="798491" y="180452"/>
                    </a:lnTo>
                    <a:cubicBezTo>
                      <a:pt x="788445" y="150316"/>
                      <a:pt x="788096" y="122912"/>
                      <a:pt x="746975" y="116058"/>
                    </a:cubicBezTo>
                    <a:cubicBezTo>
                      <a:pt x="733584" y="113826"/>
                      <a:pt x="721218" y="124644"/>
                      <a:pt x="708339" y="128937"/>
                    </a:cubicBezTo>
                    <a:cubicBezTo>
                      <a:pt x="682581" y="124644"/>
                      <a:pt x="652458" y="131033"/>
                      <a:pt x="631065" y="116058"/>
                    </a:cubicBezTo>
                    <a:cubicBezTo>
                      <a:pt x="605704" y="98305"/>
                      <a:pt x="607239" y="52629"/>
                      <a:pt x="579550" y="38785"/>
                    </a:cubicBezTo>
                    <a:lnTo>
                      <a:pt x="553792" y="25906"/>
                    </a:lnTo>
                    <a:lnTo>
                      <a:pt x="540913" y="25906"/>
                    </a:lnTo>
                    <a:lnTo>
                      <a:pt x="540913" y="25906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2000232" y="1928778"/>
            <a:ext cx="4295675" cy="4929222"/>
            <a:chOff x="4357686" y="1928778"/>
            <a:chExt cx="4295675" cy="4929222"/>
          </a:xfrm>
        </p:grpSpPr>
        <p:grpSp>
          <p:nvGrpSpPr>
            <p:cNvPr id="22" name="Группа 17"/>
            <p:cNvGrpSpPr/>
            <p:nvPr/>
          </p:nvGrpSpPr>
          <p:grpSpPr>
            <a:xfrm>
              <a:off x="4357686" y="1928777"/>
              <a:ext cx="4295675" cy="4929221"/>
              <a:chOff x="3508925" y="1357298"/>
              <a:chExt cx="5287017" cy="5500702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4241894" y="2143116"/>
                <a:ext cx="3915538" cy="2279561"/>
              </a:xfrm>
              <a:custGeom>
                <a:avLst/>
                <a:gdLst>
                  <a:gd name="connsiteX0" fmla="*/ 3052653 w 3915538"/>
                  <a:gd name="connsiteY0" fmla="*/ 309093 h 2279561"/>
                  <a:gd name="connsiteX1" fmla="*/ 3052653 w 3915538"/>
                  <a:gd name="connsiteY1" fmla="*/ 309093 h 2279561"/>
                  <a:gd name="connsiteX2" fmla="*/ 2807954 w 3915538"/>
                  <a:gd name="connsiteY2" fmla="*/ 437882 h 2279561"/>
                  <a:gd name="connsiteX3" fmla="*/ 2704923 w 3915538"/>
                  <a:gd name="connsiteY3" fmla="*/ 476519 h 2279561"/>
                  <a:gd name="connsiteX4" fmla="*/ 2408709 w 3915538"/>
                  <a:gd name="connsiteY4" fmla="*/ 463640 h 2279561"/>
                  <a:gd name="connsiteX5" fmla="*/ 2331436 w 3915538"/>
                  <a:gd name="connsiteY5" fmla="*/ 450761 h 2279561"/>
                  <a:gd name="connsiteX6" fmla="*/ 2267042 w 3915538"/>
                  <a:gd name="connsiteY6" fmla="*/ 399246 h 2279561"/>
                  <a:gd name="connsiteX7" fmla="*/ 2228405 w 3915538"/>
                  <a:gd name="connsiteY7" fmla="*/ 425003 h 2279561"/>
                  <a:gd name="connsiteX8" fmla="*/ 2215526 w 3915538"/>
                  <a:gd name="connsiteY8" fmla="*/ 476519 h 2279561"/>
                  <a:gd name="connsiteX9" fmla="*/ 2189768 w 3915538"/>
                  <a:gd name="connsiteY9" fmla="*/ 515155 h 2279561"/>
                  <a:gd name="connsiteX10" fmla="*/ 2176890 w 3915538"/>
                  <a:gd name="connsiteY10" fmla="*/ 553792 h 2279561"/>
                  <a:gd name="connsiteX11" fmla="*/ 2151132 w 3915538"/>
                  <a:gd name="connsiteY11" fmla="*/ 592429 h 2279561"/>
                  <a:gd name="connsiteX12" fmla="*/ 2073859 w 3915538"/>
                  <a:gd name="connsiteY12" fmla="*/ 631065 h 2279561"/>
                  <a:gd name="connsiteX13" fmla="*/ 1893554 w 3915538"/>
                  <a:gd name="connsiteY13" fmla="*/ 566671 h 2279561"/>
                  <a:gd name="connsiteX14" fmla="*/ 1867797 w 3915538"/>
                  <a:gd name="connsiteY14" fmla="*/ 528034 h 2279561"/>
                  <a:gd name="connsiteX15" fmla="*/ 1854918 w 3915538"/>
                  <a:gd name="connsiteY15" fmla="*/ 231820 h 2279561"/>
                  <a:gd name="connsiteX16" fmla="*/ 1803402 w 3915538"/>
                  <a:gd name="connsiteY16" fmla="*/ 309093 h 2279561"/>
                  <a:gd name="connsiteX17" fmla="*/ 1777645 w 3915538"/>
                  <a:gd name="connsiteY17" fmla="*/ 347730 h 2279561"/>
                  <a:gd name="connsiteX18" fmla="*/ 1739008 w 3915538"/>
                  <a:gd name="connsiteY18" fmla="*/ 360609 h 2279561"/>
                  <a:gd name="connsiteX19" fmla="*/ 1661735 w 3915538"/>
                  <a:gd name="connsiteY19" fmla="*/ 399246 h 2279561"/>
                  <a:gd name="connsiteX20" fmla="*/ 1520067 w 3915538"/>
                  <a:gd name="connsiteY20" fmla="*/ 373488 h 2279561"/>
                  <a:gd name="connsiteX21" fmla="*/ 1481430 w 3915538"/>
                  <a:gd name="connsiteY21" fmla="*/ 347730 h 2279561"/>
                  <a:gd name="connsiteX22" fmla="*/ 1468552 w 3915538"/>
                  <a:gd name="connsiteY22" fmla="*/ 309093 h 2279561"/>
                  <a:gd name="connsiteX23" fmla="*/ 1429915 w 3915538"/>
                  <a:gd name="connsiteY23" fmla="*/ 231820 h 2279561"/>
                  <a:gd name="connsiteX24" fmla="*/ 1417036 w 3915538"/>
                  <a:gd name="connsiteY24" fmla="*/ 25758 h 2279561"/>
                  <a:gd name="connsiteX25" fmla="*/ 1378399 w 3915538"/>
                  <a:gd name="connsiteY25" fmla="*/ 0 h 2279561"/>
                  <a:gd name="connsiteX26" fmla="*/ 1159459 w 3915538"/>
                  <a:gd name="connsiteY26" fmla="*/ 12879 h 2279561"/>
                  <a:gd name="connsiteX27" fmla="*/ 1107943 w 3915538"/>
                  <a:gd name="connsiteY27" fmla="*/ 90153 h 2279561"/>
                  <a:gd name="connsiteX28" fmla="*/ 1095064 w 3915538"/>
                  <a:gd name="connsiteY28" fmla="*/ 309093 h 2279561"/>
                  <a:gd name="connsiteX29" fmla="*/ 798850 w 3915538"/>
                  <a:gd name="connsiteY29" fmla="*/ 321972 h 2279561"/>
                  <a:gd name="connsiteX30" fmla="*/ 785971 w 3915538"/>
                  <a:gd name="connsiteY30" fmla="*/ 360609 h 2279561"/>
                  <a:gd name="connsiteX31" fmla="*/ 773092 w 3915538"/>
                  <a:gd name="connsiteY31" fmla="*/ 489398 h 2279561"/>
                  <a:gd name="connsiteX32" fmla="*/ 734456 w 3915538"/>
                  <a:gd name="connsiteY32" fmla="*/ 502277 h 2279561"/>
                  <a:gd name="connsiteX33" fmla="*/ 476878 w 3915538"/>
                  <a:gd name="connsiteY33" fmla="*/ 515155 h 2279561"/>
                  <a:gd name="connsiteX34" fmla="*/ 399605 w 3915538"/>
                  <a:gd name="connsiteY34" fmla="*/ 566671 h 2279561"/>
                  <a:gd name="connsiteX35" fmla="*/ 373847 w 3915538"/>
                  <a:gd name="connsiteY35" fmla="*/ 643944 h 2279561"/>
                  <a:gd name="connsiteX36" fmla="*/ 360968 w 3915538"/>
                  <a:gd name="connsiteY36" fmla="*/ 785612 h 2279561"/>
                  <a:gd name="connsiteX37" fmla="*/ 335211 w 3915538"/>
                  <a:gd name="connsiteY37" fmla="*/ 824248 h 2279561"/>
                  <a:gd name="connsiteX38" fmla="*/ 180664 w 3915538"/>
                  <a:gd name="connsiteY38" fmla="*/ 901522 h 2279561"/>
                  <a:gd name="connsiteX39" fmla="*/ 103391 w 3915538"/>
                  <a:gd name="connsiteY39" fmla="*/ 940158 h 2279561"/>
                  <a:gd name="connsiteX40" fmla="*/ 64754 w 3915538"/>
                  <a:gd name="connsiteY40" fmla="*/ 1068947 h 2279561"/>
                  <a:gd name="connsiteX41" fmla="*/ 348090 w 3915538"/>
                  <a:gd name="connsiteY41" fmla="*/ 1223493 h 2279561"/>
                  <a:gd name="connsiteX42" fmla="*/ 360968 w 3915538"/>
                  <a:gd name="connsiteY42" fmla="*/ 1493950 h 2279561"/>
                  <a:gd name="connsiteX43" fmla="*/ 373847 w 3915538"/>
                  <a:gd name="connsiteY43" fmla="*/ 1532586 h 2279561"/>
                  <a:gd name="connsiteX44" fmla="*/ 386726 w 3915538"/>
                  <a:gd name="connsiteY44" fmla="*/ 1493950 h 2279561"/>
                  <a:gd name="connsiteX45" fmla="*/ 399605 w 3915538"/>
                  <a:gd name="connsiteY45" fmla="*/ 1442434 h 2279561"/>
                  <a:gd name="connsiteX46" fmla="*/ 425363 w 3915538"/>
                  <a:gd name="connsiteY46" fmla="*/ 1403798 h 2279561"/>
                  <a:gd name="connsiteX47" fmla="*/ 489757 w 3915538"/>
                  <a:gd name="connsiteY47" fmla="*/ 1300767 h 2279561"/>
                  <a:gd name="connsiteX48" fmla="*/ 528394 w 3915538"/>
                  <a:gd name="connsiteY48" fmla="*/ 1287888 h 2279561"/>
                  <a:gd name="connsiteX49" fmla="*/ 592788 w 3915538"/>
                  <a:gd name="connsiteY49" fmla="*/ 1300767 h 2279561"/>
                  <a:gd name="connsiteX50" fmla="*/ 618546 w 3915538"/>
                  <a:gd name="connsiteY50" fmla="*/ 1339403 h 2279561"/>
                  <a:gd name="connsiteX51" fmla="*/ 670061 w 3915538"/>
                  <a:gd name="connsiteY51" fmla="*/ 1468192 h 2279561"/>
                  <a:gd name="connsiteX52" fmla="*/ 682940 w 3915538"/>
                  <a:gd name="connsiteY52" fmla="*/ 1506829 h 2279561"/>
                  <a:gd name="connsiteX53" fmla="*/ 721577 w 3915538"/>
                  <a:gd name="connsiteY53" fmla="*/ 1519708 h 2279561"/>
                  <a:gd name="connsiteX54" fmla="*/ 914760 w 3915538"/>
                  <a:gd name="connsiteY54" fmla="*/ 1506829 h 2279561"/>
                  <a:gd name="connsiteX55" fmla="*/ 953397 w 3915538"/>
                  <a:gd name="connsiteY55" fmla="*/ 1481071 h 2279561"/>
                  <a:gd name="connsiteX56" fmla="*/ 1004912 w 3915538"/>
                  <a:gd name="connsiteY56" fmla="*/ 1455313 h 2279561"/>
                  <a:gd name="connsiteX57" fmla="*/ 992033 w 3915538"/>
                  <a:gd name="connsiteY57" fmla="*/ 1609860 h 2279561"/>
                  <a:gd name="connsiteX58" fmla="*/ 953397 w 3915538"/>
                  <a:gd name="connsiteY58" fmla="*/ 1622738 h 2279561"/>
                  <a:gd name="connsiteX59" fmla="*/ 876123 w 3915538"/>
                  <a:gd name="connsiteY59" fmla="*/ 1687133 h 2279561"/>
                  <a:gd name="connsiteX60" fmla="*/ 837487 w 3915538"/>
                  <a:gd name="connsiteY60" fmla="*/ 1700012 h 2279561"/>
                  <a:gd name="connsiteX61" fmla="*/ 773092 w 3915538"/>
                  <a:gd name="connsiteY61" fmla="*/ 1777285 h 2279561"/>
                  <a:gd name="connsiteX62" fmla="*/ 785971 w 3915538"/>
                  <a:gd name="connsiteY62" fmla="*/ 1854558 h 2279561"/>
                  <a:gd name="connsiteX63" fmla="*/ 979154 w 3915538"/>
                  <a:gd name="connsiteY63" fmla="*/ 1867437 h 2279561"/>
                  <a:gd name="connsiteX64" fmla="*/ 1056428 w 3915538"/>
                  <a:gd name="connsiteY64" fmla="*/ 1906074 h 2279561"/>
                  <a:gd name="connsiteX65" fmla="*/ 1069307 w 3915538"/>
                  <a:gd name="connsiteY65" fmla="*/ 1944710 h 2279561"/>
                  <a:gd name="connsiteX66" fmla="*/ 1095064 w 3915538"/>
                  <a:gd name="connsiteY66" fmla="*/ 1983347 h 2279561"/>
                  <a:gd name="connsiteX67" fmla="*/ 1133701 w 3915538"/>
                  <a:gd name="connsiteY67" fmla="*/ 2099257 h 2279561"/>
                  <a:gd name="connsiteX68" fmla="*/ 1146580 w 3915538"/>
                  <a:gd name="connsiteY68" fmla="*/ 2137893 h 2279561"/>
                  <a:gd name="connsiteX69" fmla="*/ 1172338 w 3915538"/>
                  <a:gd name="connsiteY69" fmla="*/ 2176530 h 2279561"/>
                  <a:gd name="connsiteX70" fmla="*/ 1210974 w 3915538"/>
                  <a:gd name="connsiteY70" fmla="*/ 2253803 h 2279561"/>
                  <a:gd name="connsiteX71" fmla="*/ 1249611 w 3915538"/>
                  <a:gd name="connsiteY71" fmla="*/ 2279561 h 2279561"/>
                  <a:gd name="connsiteX72" fmla="*/ 1378399 w 3915538"/>
                  <a:gd name="connsiteY72" fmla="*/ 2253803 h 2279561"/>
                  <a:gd name="connsiteX73" fmla="*/ 1455673 w 3915538"/>
                  <a:gd name="connsiteY73" fmla="*/ 2215167 h 2279561"/>
                  <a:gd name="connsiteX74" fmla="*/ 1455673 w 3915538"/>
                  <a:gd name="connsiteY74" fmla="*/ 1918953 h 2279561"/>
                  <a:gd name="connsiteX75" fmla="*/ 1494309 w 3915538"/>
                  <a:gd name="connsiteY75" fmla="*/ 1893195 h 2279561"/>
                  <a:gd name="connsiteX76" fmla="*/ 1777645 w 3915538"/>
                  <a:gd name="connsiteY76" fmla="*/ 1893195 h 2279561"/>
                  <a:gd name="connsiteX77" fmla="*/ 1816281 w 3915538"/>
                  <a:gd name="connsiteY77" fmla="*/ 1867437 h 2279561"/>
                  <a:gd name="connsiteX78" fmla="*/ 1906433 w 3915538"/>
                  <a:gd name="connsiteY78" fmla="*/ 1815922 h 2279561"/>
                  <a:gd name="connsiteX79" fmla="*/ 1919312 w 3915538"/>
                  <a:gd name="connsiteY79" fmla="*/ 1777285 h 2279561"/>
                  <a:gd name="connsiteX80" fmla="*/ 1957949 w 3915538"/>
                  <a:gd name="connsiteY80" fmla="*/ 1751527 h 2279561"/>
                  <a:gd name="connsiteX81" fmla="*/ 1996585 w 3915538"/>
                  <a:gd name="connsiteY81" fmla="*/ 1712891 h 2279561"/>
                  <a:gd name="connsiteX82" fmla="*/ 2048101 w 3915538"/>
                  <a:gd name="connsiteY82" fmla="*/ 1622738 h 2279561"/>
                  <a:gd name="connsiteX83" fmla="*/ 2060980 w 3915538"/>
                  <a:gd name="connsiteY83" fmla="*/ 1584102 h 2279561"/>
                  <a:gd name="connsiteX84" fmla="*/ 2112495 w 3915538"/>
                  <a:gd name="connsiteY84" fmla="*/ 1506829 h 2279561"/>
                  <a:gd name="connsiteX85" fmla="*/ 2151132 w 3915538"/>
                  <a:gd name="connsiteY85" fmla="*/ 1519708 h 2279561"/>
                  <a:gd name="connsiteX86" fmla="*/ 2176890 w 3915538"/>
                  <a:gd name="connsiteY86" fmla="*/ 1584102 h 2279561"/>
                  <a:gd name="connsiteX87" fmla="*/ 2215526 w 3915538"/>
                  <a:gd name="connsiteY87" fmla="*/ 1687133 h 2279561"/>
                  <a:gd name="connsiteX88" fmla="*/ 2254163 w 3915538"/>
                  <a:gd name="connsiteY88" fmla="*/ 1712891 h 2279561"/>
                  <a:gd name="connsiteX89" fmla="*/ 2318557 w 3915538"/>
                  <a:gd name="connsiteY89" fmla="*/ 1790164 h 2279561"/>
                  <a:gd name="connsiteX90" fmla="*/ 2331436 w 3915538"/>
                  <a:gd name="connsiteY90" fmla="*/ 1828800 h 2279561"/>
                  <a:gd name="connsiteX91" fmla="*/ 2344315 w 3915538"/>
                  <a:gd name="connsiteY91" fmla="*/ 2047741 h 2279561"/>
                  <a:gd name="connsiteX92" fmla="*/ 2370073 w 3915538"/>
                  <a:gd name="connsiteY92" fmla="*/ 1970468 h 2279561"/>
                  <a:gd name="connsiteX93" fmla="*/ 2382952 w 3915538"/>
                  <a:gd name="connsiteY93" fmla="*/ 1931831 h 2279561"/>
                  <a:gd name="connsiteX94" fmla="*/ 2395830 w 3915538"/>
                  <a:gd name="connsiteY94" fmla="*/ 1880316 h 2279561"/>
                  <a:gd name="connsiteX95" fmla="*/ 2421588 w 3915538"/>
                  <a:gd name="connsiteY95" fmla="*/ 1841679 h 2279561"/>
                  <a:gd name="connsiteX96" fmla="*/ 2460225 w 3915538"/>
                  <a:gd name="connsiteY96" fmla="*/ 1738648 h 2279561"/>
                  <a:gd name="connsiteX97" fmla="*/ 2473104 w 3915538"/>
                  <a:gd name="connsiteY97" fmla="*/ 1687133 h 2279561"/>
                  <a:gd name="connsiteX98" fmla="*/ 2485983 w 3915538"/>
                  <a:gd name="connsiteY98" fmla="*/ 1648496 h 2279561"/>
                  <a:gd name="connsiteX99" fmla="*/ 2498861 w 3915538"/>
                  <a:gd name="connsiteY99" fmla="*/ 1596981 h 2279561"/>
                  <a:gd name="connsiteX100" fmla="*/ 2537498 w 3915538"/>
                  <a:gd name="connsiteY100" fmla="*/ 1481071 h 2279561"/>
                  <a:gd name="connsiteX101" fmla="*/ 2576135 w 3915538"/>
                  <a:gd name="connsiteY101" fmla="*/ 1352282 h 2279561"/>
                  <a:gd name="connsiteX102" fmla="*/ 2601892 w 3915538"/>
                  <a:gd name="connsiteY102" fmla="*/ 1313646 h 2279561"/>
                  <a:gd name="connsiteX103" fmla="*/ 2614771 w 3915538"/>
                  <a:gd name="connsiteY103" fmla="*/ 1262130 h 2279561"/>
                  <a:gd name="connsiteX104" fmla="*/ 2653408 w 3915538"/>
                  <a:gd name="connsiteY104" fmla="*/ 1223493 h 2279561"/>
                  <a:gd name="connsiteX105" fmla="*/ 2679166 w 3915538"/>
                  <a:gd name="connsiteY105" fmla="*/ 1184857 h 2279561"/>
                  <a:gd name="connsiteX106" fmla="*/ 2756439 w 3915538"/>
                  <a:gd name="connsiteY106" fmla="*/ 1120462 h 2279561"/>
                  <a:gd name="connsiteX107" fmla="*/ 2782197 w 3915538"/>
                  <a:gd name="connsiteY107" fmla="*/ 1171978 h 2279561"/>
                  <a:gd name="connsiteX108" fmla="*/ 2807954 w 3915538"/>
                  <a:gd name="connsiteY108" fmla="*/ 1300767 h 2279561"/>
                  <a:gd name="connsiteX109" fmla="*/ 2820833 w 3915538"/>
                  <a:gd name="connsiteY109" fmla="*/ 1339403 h 2279561"/>
                  <a:gd name="connsiteX110" fmla="*/ 2833712 w 3915538"/>
                  <a:gd name="connsiteY110" fmla="*/ 1687133 h 2279561"/>
                  <a:gd name="connsiteX111" fmla="*/ 2846591 w 3915538"/>
                  <a:gd name="connsiteY111" fmla="*/ 1803043 h 2279561"/>
                  <a:gd name="connsiteX112" fmla="*/ 2859470 w 3915538"/>
                  <a:gd name="connsiteY112" fmla="*/ 1751527 h 2279561"/>
                  <a:gd name="connsiteX113" fmla="*/ 2898107 w 3915538"/>
                  <a:gd name="connsiteY113" fmla="*/ 1712891 h 2279561"/>
                  <a:gd name="connsiteX114" fmla="*/ 2949622 w 3915538"/>
                  <a:gd name="connsiteY114" fmla="*/ 1609860 h 2279561"/>
                  <a:gd name="connsiteX115" fmla="*/ 3001138 w 3915538"/>
                  <a:gd name="connsiteY115" fmla="*/ 1468192 h 2279561"/>
                  <a:gd name="connsiteX116" fmla="*/ 3014016 w 3915538"/>
                  <a:gd name="connsiteY116" fmla="*/ 1146220 h 2279561"/>
                  <a:gd name="connsiteX117" fmla="*/ 3052653 w 3915538"/>
                  <a:gd name="connsiteY117" fmla="*/ 1159099 h 2279561"/>
                  <a:gd name="connsiteX118" fmla="*/ 3091290 w 3915538"/>
                  <a:gd name="connsiteY118" fmla="*/ 1197736 h 2279561"/>
                  <a:gd name="connsiteX119" fmla="*/ 3117047 w 3915538"/>
                  <a:gd name="connsiteY119" fmla="*/ 1236372 h 2279561"/>
                  <a:gd name="connsiteX120" fmla="*/ 3129926 w 3915538"/>
                  <a:gd name="connsiteY120" fmla="*/ 1275009 h 2279561"/>
                  <a:gd name="connsiteX121" fmla="*/ 3181442 w 3915538"/>
                  <a:gd name="connsiteY121" fmla="*/ 1378040 h 2279561"/>
                  <a:gd name="connsiteX122" fmla="*/ 3220078 w 3915538"/>
                  <a:gd name="connsiteY122" fmla="*/ 1403798 h 2279561"/>
                  <a:gd name="connsiteX123" fmla="*/ 3297352 w 3915538"/>
                  <a:gd name="connsiteY123" fmla="*/ 1390919 h 2279561"/>
                  <a:gd name="connsiteX124" fmla="*/ 3310230 w 3915538"/>
                  <a:gd name="connsiteY124" fmla="*/ 1352282 h 2279561"/>
                  <a:gd name="connsiteX125" fmla="*/ 3297352 w 3915538"/>
                  <a:gd name="connsiteY125" fmla="*/ 1300767 h 2279561"/>
                  <a:gd name="connsiteX126" fmla="*/ 3284473 w 3915538"/>
                  <a:gd name="connsiteY126" fmla="*/ 1236372 h 2279561"/>
                  <a:gd name="connsiteX127" fmla="*/ 3297352 w 3915538"/>
                  <a:gd name="connsiteY127" fmla="*/ 991674 h 2279561"/>
                  <a:gd name="connsiteX128" fmla="*/ 3426140 w 3915538"/>
                  <a:gd name="connsiteY128" fmla="*/ 978795 h 2279561"/>
                  <a:gd name="connsiteX129" fmla="*/ 3477656 w 3915538"/>
                  <a:gd name="connsiteY129" fmla="*/ 965916 h 2279561"/>
                  <a:gd name="connsiteX130" fmla="*/ 3567808 w 3915538"/>
                  <a:gd name="connsiteY130" fmla="*/ 953037 h 2279561"/>
                  <a:gd name="connsiteX131" fmla="*/ 3593566 w 3915538"/>
                  <a:gd name="connsiteY131" fmla="*/ 1030310 h 2279561"/>
                  <a:gd name="connsiteX132" fmla="*/ 3645081 w 3915538"/>
                  <a:gd name="connsiteY132" fmla="*/ 1313646 h 2279561"/>
                  <a:gd name="connsiteX133" fmla="*/ 3773870 w 3915538"/>
                  <a:gd name="connsiteY133" fmla="*/ 1287888 h 2279561"/>
                  <a:gd name="connsiteX134" fmla="*/ 3825385 w 3915538"/>
                  <a:gd name="connsiteY134" fmla="*/ 1262130 h 2279561"/>
                  <a:gd name="connsiteX135" fmla="*/ 3902659 w 3915538"/>
                  <a:gd name="connsiteY135" fmla="*/ 1210615 h 2279561"/>
                  <a:gd name="connsiteX136" fmla="*/ 3915538 w 3915538"/>
                  <a:gd name="connsiteY136" fmla="*/ 1171978 h 2279561"/>
                  <a:gd name="connsiteX137" fmla="*/ 3889780 w 3915538"/>
                  <a:gd name="connsiteY137" fmla="*/ 1056068 h 2279561"/>
                  <a:gd name="connsiteX138" fmla="*/ 3876901 w 3915538"/>
                  <a:gd name="connsiteY138" fmla="*/ 1004553 h 2279561"/>
                  <a:gd name="connsiteX139" fmla="*/ 3864022 w 3915538"/>
                  <a:gd name="connsiteY139" fmla="*/ 965916 h 2279561"/>
                  <a:gd name="connsiteX140" fmla="*/ 3851143 w 3915538"/>
                  <a:gd name="connsiteY140" fmla="*/ 914400 h 2279561"/>
                  <a:gd name="connsiteX141" fmla="*/ 3812507 w 3915538"/>
                  <a:gd name="connsiteY141" fmla="*/ 901522 h 2279561"/>
                  <a:gd name="connsiteX142" fmla="*/ 3735233 w 3915538"/>
                  <a:gd name="connsiteY142" fmla="*/ 850006 h 2279561"/>
                  <a:gd name="connsiteX143" fmla="*/ 3683718 w 3915538"/>
                  <a:gd name="connsiteY143" fmla="*/ 811369 h 2279561"/>
                  <a:gd name="connsiteX144" fmla="*/ 3645081 w 3915538"/>
                  <a:gd name="connsiteY144" fmla="*/ 785612 h 2279561"/>
                  <a:gd name="connsiteX145" fmla="*/ 3606445 w 3915538"/>
                  <a:gd name="connsiteY145" fmla="*/ 708338 h 2279561"/>
                  <a:gd name="connsiteX146" fmla="*/ 3580687 w 3915538"/>
                  <a:gd name="connsiteY146" fmla="*/ 669702 h 2279561"/>
                  <a:gd name="connsiteX147" fmla="*/ 3529171 w 3915538"/>
                  <a:gd name="connsiteY147" fmla="*/ 515155 h 2279561"/>
                  <a:gd name="connsiteX148" fmla="*/ 3516292 w 3915538"/>
                  <a:gd name="connsiteY148" fmla="*/ 476519 h 2279561"/>
                  <a:gd name="connsiteX149" fmla="*/ 3490535 w 3915538"/>
                  <a:gd name="connsiteY149" fmla="*/ 437882 h 2279561"/>
                  <a:gd name="connsiteX150" fmla="*/ 3451898 w 3915538"/>
                  <a:gd name="connsiteY150" fmla="*/ 360609 h 2279561"/>
                  <a:gd name="connsiteX151" fmla="*/ 3413261 w 3915538"/>
                  <a:gd name="connsiteY151" fmla="*/ 347730 h 2279561"/>
                  <a:gd name="connsiteX152" fmla="*/ 3374625 w 3915538"/>
                  <a:gd name="connsiteY152" fmla="*/ 321972 h 2279561"/>
                  <a:gd name="connsiteX153" fmla="*/ 3129926 w 3915538"/>
                  <a:gd name="connsiteY153" fmla="*/ 296215 h 2279561"/>
                  <a:gd name="connsiteX154" fmla="*/ 3026895 w 3915538"/>
                  <a:gd name="connsiteY154" fmla="*/ 334851 h 2279561"/>
                  <a:gd name="connsiteX155" fmla="*/ 2988259 w 3915538"/>
                  <a:gd name="connsiteY155" fmla="*/ 347730 h 2279561"/>
                  <a:gd name="connsiteX156" fmla="*/ 2988259 w 3915538"/>
                  <a:gd name="connsiteY156" fmla="*/ 347730 h 2279561"/>
                  <a:gd name="connsiteX157" fmla="*/ 2859470 w 3915538"/>
                  <a:gd name="connsiteY157" fmla="*/ 399246 h 227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915538" h="2279561">
                    <a:moveTo>
                      <a:pt x="3052653" y="309093"/>
                    </a:moveTo>
                    <a:lnTo>
                      <a:pt x="3052653" y="309093"/>
                    </a:lnTo>
                    <a:cubicBezTo>
                      <a:pt x="2971087" y="352023"/>
                      <a:pt x="2890397" y="396660"/>
                      <a:pt x="2807954" y="437882"/>
                    </a:cubicBezTo>
                    <a:cubicBezTo>
                      <a:pt x="2777152" y="453283"/>
                      <a:pt x="2738364" y="465372"/>
                      <a:pt x="2704923" y="476519"/>
                    </a:cubicBezTo>
                    <a:cubicBezTo>
                      <a:pt x="2606185" y="472226"/>
                      <a:pt x="2507306" y="470440"/>
                      <a:pt x="2408709" y="463640"/>
                    </a:cubicBezTo>
                    <a:cubicBezTo>
                      <a:pt x="2382658" y="461843"/>
                      <a:pt x="2354792" y="462439"/>
                      <a:pt x="2331436" y="450761"/>
                    </a:cubicBezTo>
                    <a:cubicBezTo>
                      <a:pt x="2098446" y="334265"/>
                      <a:pt x="2495507" y="475397"/>
                      <a:pt x="2267042" y="399246"/>
                    </a:cubicBezTo>
                    <a:cubicBezTo>
                      <a:pt x="2254163" y="407832"/>
                      <a:pt x="2236991" y="412124"/>
                      <a:pt x="2228405" y="425003"/>
                    </a:cubicBezTo>
                    <a:cubicBezTo>
                      <a:pt x="2218586" y="439731"/>
                      <a:pt x="2222499" y="460250"/>
                      <a:pt x="2215526" y="476519"/>
                    </a:cubicBezTo>
                    <a:cubicBezTo>
                      <a:pt x="2209429" y="490746"/>
                      <a:pt x="2198354" y="502276"/>
                      <a:pt x="2189768" y="515155"/>
                    </a:cubicBezTo>
                    <a:cubicBezTo>
                      <a:pt x="2185475" y="528034"/>
                      <a:pt x="2182961" y="541650"/>
                      <a:pt x="2176890" y="553792"/>
                    </a:cubicBezTo>
                    <a:cubicBezTo>
                      <a:pt x="2169968" y="567637"/>
                      <a:pt x="2162077" y="581484"/>
                      <a:pt x="2151132" y="592429"/>
                    </a:cubicBezTo>
                    <a:cubicBezTo>
                      <a:pt x="2126167" y="617393"/>
                      <a:pt x="2105281" y="620591"/>
                      <a:pt x="2073859" y="631065"/>
                    </a:cubicBezTo>
                    <a:cubicBezTo>
                      <a:pt x="1880443" y="614947"/>
                      <a:pt x="1949761" y="665033"/>
                      <a:pt x="1893554" y="566671"/>
                    </a:cubicBezTo>
                    <a:cubicBezTo>
                      <a:pt x="1885875" y="553232"/>
                      <a:pt x="1876383" y="540913"/>
                      <a:pt x="1867797" y="528034"/>
                    </a:cubicBezTo>
                    <a:cubicBezTo>
                      <a:pt x="1863504" y="429296"/>
                      <a:pt x="1882805" y="326635"/>
                      <a:pt x="1854918" y="231820"/>
                    </a:cubicBezTo>
                    <a:cubicBezTo>
                      <a:pt x="1846183" y="202121"/>
                      <a:pt x="1820574" y="283335"/>
                      <a:pt x="1803402" y="309093"/>
                    </a:cubicBezTo>
                    <a:cubicBezTo>
                      <a:pt x="1794816" y="321972"/>
                      <a:pt x="1792329" y="342835"/>
                      <a:pt x="1777645" y="347730"/>
                    </a:cubicBezTo>
                    <a:cubicBezTo>
                      <a:pt x="1764766" y="352023"/>
                      <a:pt x="1751150" y="354538"/>
                      <a:pt x="1739008" y="360609"/>
                    </a:cubicBezTo>
                    <a:cubicBezTo>
                      <a:pt x="1639141" y="410543"/>
                      <a:pt x="1758850" y="366873"/>
                      <a:pt x="1661735" y="399246"/>
                    </a:cubicBezTo>
                    <a:cubicBezTo>
                      <a:pt x="1626218" y="394806"/>
                      <a:pt x="1559773" y="393341"/>
                      <a:pt x="1520067" y="373488"/>
                    </a:cubicBezTo>
                    <a:cubicBezTo>
                      <a:pt x="1506222" y="366566"/>
                      <a:pt x="1494309" y="356316"/>
                      <a:pt x="1481430" y="347730"/>
                    </a:cubicBezTo>
                    <a:cubicBezTo>
                      <a:pt x="1477137" y="334851"/>
                      <a:pt x="1474623" y="321235"/>
                      <a:pt x="1468552" y="309093"/>
                    </a:cubicBezTo>
                    <a:cubicBezTo>
                      <a:pt x="1418617" y="209221"/>
                      <a:pt x="1462289" y="328943"/>
                      <a:pt x="1429915" y="231820"/>
                    </a:cubicBezTo>
                    <a:cubicBezTo>
                      <a:pt x="1425622" y="163133"/>
                      <a:pt x="1431966" y="92940"/>
                      <a:pt x="1417036" y="25758"/>
                    </a:cubicBezTo>
                    <a:cubicBezTo>
                      <a:pt x="1413678" y="10648"/>
                      <a:pt x="1393858" y="773"/>
                      <a:pt x="1378399" y="0"/>
                    </a:cubicBezTo>
                    <a:lnTo>
                      <a:pt x="1159459" y="12879"/>
                    </a:lnTo>
                    <a:cubicBezTo>
                      <a:pt x="1142287" y="38637"/>
                      <a:pt x="1109761" y="59249"/>
                      <a:pt x="1107943" y="90153"/>
                    </a:cubicBezTo>
                    <a:cubicBezTo>
                      <a:pt x="1103650" y="163133"/>
                      <a:pt x="1153549" y="265229"/>
                      <a:pt x="1095064" y="309093"/>
                    </a:cubicBezTo>
                    <a:cubicBezTo>
                      <a:pt x="1015999" y="368392"/>
                      <a:pt x="897588" y="317679"/>
                      <a:pt x="798850" y="321972"/>
                    </a:cubicBezTo>
                    <a:cubicBezTo>
                      <a:pt x="794557" y="334851"/>
                      <a:pt x="788035" y="347191"/>
                      <a:pt x="785971" y="360609"/>
                    </a:cubicBezTo>
                    <a:cubicBezTo>
                      <a:pt x="779411" y="403251"/>
                      <a:pt x="787836" y="448852"/>
                      <a:pt x="773092" y="489398"/>
                    </a:cubicBezTo>
                    <a:cubicBezTo>
                      <a:pt x="768453" y="502156"/>
                      <a:pt x="747980" y="501101"/>
                      <a:pt x="734456" y="502277"/>
                    </a:cubicBezTo>
                    <a:cubicBezTo>
                      <a:pt x="648813" y="509724"/>
                      <a:pt x="562737" y="510862"/>
                      <a:pt x="476878" y="515155"/>
                    </a:cubicBezTo>
                    <a:cubicBezTo>
                      <a:pt x="440573" y="527257"/>
                      <a:pt x="421531" y="527205"/>
                      <a:pt x="399605" y="566671"/>
                    </a:cubicBezTo>
                    <a:cubicBezTo>
                      <a:pt x="386419" y="590405"/>
                      <a:pt x="373847" y="643944"/>
                      <a:pt x="373847" y="643944"/>
                    </a:cubicBezTo>
                    <a:cubicBezTo>
                      <a:pt x="369554" y="691167"/>
                      <a:pt x="370903" y="739247"/>
                      <a:pt x="360968" y="785612"/>
                    </a:cubicBezTo>
                    <a:cubicBezTo>
                      <a:pt x="357725" y="800747"/>
                      <a:pt x="346859" y="814056"/>
                      <a:pt x="335211" y="824248"/>
                    </a:cubicBezTo>
                    <a:cubicBezTo>
                      <a:pt x="140679" y="994465"/>
                      <a:pt x="370337" y="775075"/>
                      <a:pt x="180664" y="901522"/>
                    </a:cubicBezTo>
                    <a:cubicBezTo>
                      <a:pt x="130732" y="934809"/>
                      <a:pt x="156712" y="922384"/>
                      <a:pt x="103391" y="940158"/>
                    </a:cubicBezTo>
                    <a:cubicBezTo>
                      <a:pt x="72036" y="1034223"/>
                      <a:pt x="84218" y="991091"/>
                      <a:pt x="64754" y="1068947"/>
                    </a:cubicBezTo>
                    <a:cubicBezTo>
                      <a:pt x="101707" y="1475426"/>
                      <a:pt x="0" y="875403"/>
                      <a:pt x="348090" y="1223493"/>
                    </a:cubicBezTo>
                    <a:cubicBezTo>
                      <a:pt x="411910" y="1287313"/>
                      <a:pt x="353473" y="1404007"/>
                      <a:pt x="360968" y="1493950"/>
                    </a:cubicBezTo>
                    <a:cubicBezTo>
                      <a:pt x="362095" y="1507478"/>
                      <a:pt x="369554" y="1519707"/>
                      <a:pt x="373847" y="1532586"/>
                    </a:cubicBezTo>
                    <a:cubicBezTo>
                      <a:pt x="378140" y="1519707"/>
                      <a:pt x="382997" y="1507003"/>
                      <a:pt x="386726" y="1493950"/>
                    </a:cubicBezTo>
                    <a:cubicBezTo>
                      <a:pt x="391589" y="1476931"/>
                      <a:pt x="392632" y="1458703"/>
                      <a:pt x="399605" y="1442434"/>
                    </a:cubicBezTo>
                    <a:cubicBezTo>
                      <a:pt x="405702" y="1428207"/>
                      <a:pt x="416777" y="1416677"/>
                      <a:pt x="425363" y="1403798"/>
                    </a:cubicBezTo>
                    <a:cubicBezTo>
                      <a:pt x="448856" y="1333320"/>
                      <a:pt x="432611" y="1329339"/>
                      <a:pt x="489757" y="1300767"/>
                    </a:cubicBezTo>
                    <a:cubicBezTo>
                      <a:pt x="501899" y="1294696"/>
                      <a:pt x="515515" y="1292181"/>
                      <a:pt x="528394" y="1287888"/>
                    </a:cubicBezTo>
                    <a:cubicBezTo>
                      <a:pt x="549859" y="1292181"/>
                      <a:pt x="573782" y="1289907"/>
                      <a:pt x="592788" y="1300767"/>
                    </a:cubicBezTo>
                    <a:cubicBezTo>
                      <a:pt x="606227" y="1308446"/>
                      <a:pt x="610867" y="1325964"/>
                      <a:pt x="618546" y="1339403"/>
                    </a:cubicBezTo>
                    <a:cubicBezTo>
                      <a:pt x="648867" y="1392463"/>
                      <a:pt x="648952" y="1404864"/>
                      <a:pt x="670061" y="1468192"/>
                    </a:cubicBezTo>
                    <a:cubicBezTo>
                      <a:pt x="674354" y="1481071"/>
                      <a:pt x="670061" y="1502536"/>
                      <a:pt x="682940" y="1506829"/>
                    </a:cubicBezTo>
                    <a:lnTo>
                      <a:pt x="721577" y="1519708"/>
                    </a:lnTo>
                    <a:cubicBezTo>
                      <a:pt x="785971" y="1515415"/>
                      <a:pt x="851101" y="1517439"/>
                      <a:pt x="914760" y="1506829"/>
                    </a:cubicBezTo>
                    <a:cubicBezTo>
                      <a:pt x="930028" y="1504284"/>
                      <a:pt x="939958" y="1488751"/>
                      <a:pt x="953397" y="1481071"/>
                    </a:cubicBezTo>
                    <a:cubicBezTo>
                      <a:pt x="970066" y="1471546"/>
                      <a:pt x="987740" y="1463899"/>
                      <a:pt x="1004912" y="1455313"/>
                    </a:cubicBezTo>
                    <a:cubicBezTo>
                      <a:pt x="1000619" y="1506829"/>
                      <a:pt x="1007235" y="1560452"/>
                      <a:pt x="992033" y="1609860"/>
                    </a:cubicBezTo>
                    <a:cubicBezTo>
                      <a:pt x="988041" y="1622835"/>
                      <a:pt x="965539" y="1616667"/>
                      <a:pt x="953397" y="1622738"/>
                    </a:cubicBezTo>
                    <a:cubicBezTo>
                      <a:pt x="869131" y="1664871"/>
                      <a:pt x="961564" y="1630171"/>
                      <a:pt x="876123" y="1687133"/>
                    </a:cubicBezTo>
                    <a:cubicBezTo>
                      <a:pt x="864828" y="1694663"/>
                      <a:pt x="850366" y="1695719"/>
                      <a:pt x="837487" y="1700012"/>
                    </a:cubicBezTo>
                    <a:cubicBezTo>
                      <a:pt x="827464" y="1710034"/>
                      <a:pt x="775333" y="1757112"/>
                      <a:pt x="773092" y="1777285"/>
                    </a:cubicBezTo>
                    <a:cubicBezTo>
                      <a:pt x="770208" y="1803238"/>
                      <a:pt x="762047" y="1844091"/>
                      <a:pt x="785971" y="1854558"/>
                    </a:cubicBezTo>
                    <a:cubicBezTo>
                      <a:pt x="845097" y="1880426"/>
                      <a:pt x="914760" y="1863144"/>
                      <a:pt x="979154" y="1867437"/>
                    </a:cubicBezTo>
                    <a:cubicBezTo>
                      <a:pt x="1004607" y="1875921"/>
                      <a:pt x="1038270" y="1883377"/>
                      <a:pt x="1056428" y="1906074"/>
                    </a:cubicBezTo>
                    <a:cubicBezTo>
                      <a:pt x="1064909" y="1916674"/>
                      <a:pt x="1063236" y="1932568"/>
                      <a:pt x="1069307" y="1944710"/>
                    </a:cubicBezTo>
                    <a:cubicBezTo>
                      <a:pt x="1076229" y="1958554"/>
                      <a:pt x="1088778" y="1969203"/>
                      <a:pt x="1095064" y="1983347"/>
                    </a:cubicBezTo>
                    <a:cubicBezTo>
                      <a:pt x="1095066" y="1983352"/>
                      <a:pt x="1127261" y="2079936"/>
                      <a:pt x="1133701" y="2099257"/>
                    </a:cubicBezTo>
                    <a:cubicBezTo>
                      <a:pt x="1137994" y="2112136"/>
                      <a:pt x="1139050" y="2126598"/>
                      <a:pt x="1146580" y="2137893"/>
                    </a:cubicBezTo>
                    <a:lnTo>
                      <a:pt x="1172338" y="2176530"/>
                    </a:lnTo>
                    <a:cubicBezTo>
                      <a:pt x="1182813" y="2207956"/>
                      <a:pt x="1186006" y="2228836"/>
                      <a:pt x="1210974" y="2253803"/>
                    </a:cubicBezTo>
                    <a:cubicBezTo>
                      <a:pt x="1221919" y="2264748"/>
                      <a:pt x="1236732" y="2270975"/>
                      <a:pt x="1249611" y="2279561"/>
                    </a:cubicBezTo>
                    <a:cubicBezTo>
                      <a:pt x="1282839" y="2274814"/>
                      <a:pt x="1342432" y="2271786"/>
                      <a:pt x="1378399" y="2253803"/>
                    </a:cubicBezTo>
                    <a:cubicBezTo>
                      <a:pt x="1478261" y="2203873"/>
                      <a:pt x="1358561" y="2247538"/>
                      <a:pt x="1455673" y="2215167"/>
                    </a:cubicBezTo>
                    <a:cubicBezTo>
                      <a:pt x="1432798" y="2100793"/>
                      <a:pt x="1423259" y="2081024"/>
                      <a:pt x="1455673" y="1918953"/>
                    </a:cubicBezTo>
                    <a:cubicBezTo>
                      <a:pt x="1458709" y="1903775"/>
                      <a:pt x="1481430" y="1901781"/>
                      <a:pt x="1494309" y="1893195"/>
                    </a:cubicBezTo>
                    <a:cubicBezTo>
                      <a:pt x="1608226" y="1921674"/>
                      <a:pt x="1583595" y="1920917"/>
                      <a:pt x="1777645" y="1893195"/>
                    </a:cubicBezTo>
                    <a:cubicBezTo>
                      <a:pt x="1792968" y="1891006"/>
                      <a:pt x="1802842" y="1875116"/>
                      <a:pt x="1816281" y="1867437"/>
                    </a:cubicBezTo>
                    <a:cubicBezTo>
                      <a:pt x="1930673" y="1802069"/>
                      <a:pt x="1812293" y="1878681"/>
                      <a:pt x="1906433" y="1815922"/>
                    </a:cubicBezTo>
                    <a:cubicBezTo>
                      <a:pt x="1910726" y="1803043"/>
                      <a:pt x="1910831" y="1787886"/>
                      <a:pt x="1919312" y="1777285"/>
                    </a:cubicBezTo>
                    <a:cubicBezTo>
                      <a:pt x="1928981" y="1765198"/>
                      <a:pt x="1946058" y="1761436"/>
                      <a:pt x="1957949" y="1751527"/>
                    </a:cubicBezTo>
                    <a:cubicBezTo>
                      <a:pt x="1971941" y="1739867"/>
                      <a:pt x="1984925" y="1726883"/>
                      <a:pt x="1996585" y="1712891"/>
                    </a:cubicBezTo>
                    <a:cubicBezTo>
                      <a:pt x="2015606" y="1690065"/>
                      <a:pt x="2036986" y="1648673"/>
                      <a:pt x="2048101" y="1622738"/>
                    </a:cubicBezTo>
                    <a:cubicBezTo>
                      <a:pt x="2053449" y="1610260"/>
                      <a:pt x="2054387" y="1595969"/>
                      <a:pt x="2060980" y="1584102"/>
                    </a:cubicBezTo>
                    <a:cubicBezTo>
                      <a:pt x="2076014" y="1557041"/>
                      <a:pt x="2112495" y="1506829"/>
                      <a:pt x="2112495" y="1506829"/>
                    </a:cubicBezTo>
                    <a:cubicBezTo>
                      <a:pt x="2125374" y="1511122"/>
                      <a:pt x="2142441" y="1509279"/>
                      <a:pt x="2151132" y="1519708"/>
                    </a:cubicBezTo>
                    <a:cubicBezTo>
                      <a:pt x="2165932" y="1537468"/>
                      <a:pt x="2169579" y="1562170"/>
                      <a:pt x="2176890" y="1584102"/>
                    </a:cubicBezTo>
                    <a:cubicBezTo>
                      <a:pt x="2190370" y="1624541"/>
                      <a:pt x="2186250" y="1652002"/>
                      <a:pt x="2215526" y="1687133"/>
                    </a:cubicBezTo>
                    <a:cubicBezTo>
                      <a:pt x="2225435" y="1699024"/>
                      <a:pt x="2242272" y="1702982"/>
                      <a:pt x="2254163" y="1712891"/>
                    </a:cubicBezTo>
                    <a:cubicBezTo>
                      <a:pt x="2278577" y="1733236"/>
                      <a:pt x="2304084" y="1761219"/>
                      <a:pt x="2318557" y="1790164"/>
                    </a:cubicBezTo>
                    <a:cubicBezTo>
                      <a:pt x="2324628" y="1802306"/>
                      <a:pt x="2327143" y="1815921"/>
                      <a:pt x="2331436" y="1828800"/>
                    </a:cubicBezTo>
                    <a:cubicBezTo>
                      <a:pt x="2335729" y="1901780"/>
                      <a:pt x="2325079" y="1977211"/>
                      <a:pt x="2344315" y="2047741"/>
                    </a:cubicBezTo>
                    <a:cubicBezTo>
                      <a:pt x="2351459" y="2073935"/>
                      <a:pt x="2361487" y="1996226"/>
                      <a:pt x="2370073" y="1970468"/>
                    </a:cubicBezTo>
                    <a:cubicBezTo>
                      <a:pt x="2374366" y="1957589"/>
                      <a:pt x="2379660" y="1945001"/>
                      <a:pt x="2382952" y="1931831"/>
                    </a:cubicBezTo>
                    <a:cubicBezTo>
                      <a:pt x="2387245" y="1914659"/>
                      <a:pt x="2388858" y="1896585"/>
                      <a:pt x="2395830" y="1880316"/>
                    </a:cubicBezTo>
                    <a:cubicBezTo>
                      <a:pt x="2401927" y="1866089"/>
                      <a:pt x="2414666" y="1855523"/>
                      <a:pt x="2421588" y="1841679"/>
                    </a:cubicBezTo>
                    <a:cubicBezTo>
                      <a:pt x="2430662" y="1823531"/>
                      <a:pt x="2452794" y="1764658"/>
                      <a:pt x="2460225" y="1738648"/>
                    </a:cubicBezTo>
                    <a:cubicBezTo>
                      <a:pt x="2465088" y="1721629"/>
                      <a:pt x="2468241" y="1704152"/>
                      <a:pt x="2473104" y="1687133"/>
                    </a:cubicBezTo>
                    <a:cubicBezTo>
                      <a:pt x="2476834" y="1674080"/>
                      <a:pt x="2482254" y="1661549"/>
                      <a:pt x="2485983" y="1648496"/>
                    </a:cubicBezTo>
                    <a:cubicBezTo>
                      <a:pt x="2490845" y="1631477"/>
                      <a:pt x="2493656" y="1613898"/>
                      <a:pt x="2498861" y="1596981"/>
                    </a:cubicBezTo>
                    <a:cubicBezTo>
                      <a:pt x="2510838" y="1558055"/>
                      <a:pt x="2527620" y="1520582"/>
                      <a:pt x="2537498" y="1481071"/>
                    </a:cubicBezTo>
                    <a:cubicBezTo>
                      <a:pt x="2544698" y="1452273"/>
                      <a:pt x="2563592" y="1371096"/>
                      <a:pt x="2576135" y="1352282"/>
                    </a:cubicBezTo>
                    <a:lnTo>
                      <a:pt x="2601892" y="1313646"/>
                    </a:lnTo>
                    <a:cubicBezTo>
                      <a:pt x="2606185" y="1296474"/>
                      <a:pt x="2605989" y="1277498"/>
                      <a:pt x="2614771" y="1262130"/>
                    </a:cubicBezTo>
                    <a:cubicBezTo>
                      <a:pt x="2623808" y="1246316"/>
                      <a:pt x="2641748" y="1237485"/>
                      <a:pt x="2653408" y="1223493"/>
                    </a:cubicBezTo>
                    <a:cubicBezTo>
                      <a:pt x="2663317" y="1211602"/>
                      <a:pt x="2669257" y="1196748"/>
                      <a:pt x="2679166" y="1184857"/>
                    </a:cubicBezTo>
                    <a:cubicBezTo>
                      <a:pt x="2710156" y="1147669"/>
                      <a:pt x="2718447" y="1145790"/>
                      <a:pt x="2756439" y="1120462"/>
                    </a:cubicBezTo>
                    <a:cubicBezTo>
                      <a:pt x="2765025" y="1137634"/>
                      <a:pt x="2775456" y="1154002"/>
                      <a:pt x="2782197" y="1171978"/>
                    </a:cubicBezTo>
                    <a:cubicBezTo>
                      <a:pt x="2796195" y="1209306"/>
                      <a:pt x="2799859" y="1264338"/>
                      <a:pt x="2807954" y="1300767"/>
                    </a:cubicBezTo>
                    <a:cubicBezTo>
                      <a:pt x="2810899" y="1314019"/>
                      <a:pt x="2816540" y="1326524"/>
                      <a:pt x="2820833" y="1339403"/>
                    </a:cubicBezTo>
                    <a:cubicBezTo>
                      <a:pt x="2825126" y="1455313"/>
                      <a:pt x="2827278" y="1571322"/>
                      <a:pt x="2833712" y="1687133"/>
                    </a:cubicBezTo>
                    <a:cubicBezTo>
                      <a:pt x="2835868" y="1725948"/>
                      <a:pt x="2832153" y="1766949"/>
                      <a:pt x="2846591" y="1803043"/>
                    </a:cubicBezTo>
                    <a:cubicBezTo>
                      <a:pt x="2853165" y="1819477"/>
                      <a:pt x="2850688" y="1766895"/>
                      <a:pt x="2859470" y="1751527"/>
                    </a:cubicBezTo>
                    <a:cubicBezTo>
                      <a:pt x="2868506" y="1735713"/>
                      <a:pt x="2886447" y="1726883"/>
                      <a:pt x="2898107" y="1712891"/>
                    </a:cubicBezTo>
                    <a:cubicBezTo>
                      <a:pt x="2925816" y="1679640"/>
                      <a:pt x="2934353" y="1651851"/>
                      <a:pt x="2949622" y="1609860"/>
                    </a:cubicBezTo>
                    <a:cubicBezTo>
                      <a:pt x="3015759" y="1427984"/>
                      <a:pt x="2937140" y="1628186"/>
                      <a:pt x="3001138" y="1468192"/>
                    </a:cubicBezTo>
                    <a:cubicBezTo>
                      <a:pt x="3005431" y="1360868"/>
                      <a:pt x="2996358" y="1252168"/>
                      <a:pt x="3014016" y="1146220"/>
                    </a:cubicBezTo>
                    <a:cubicBezTo>
                      <a:pt x="3016248" y="1132829"/>
                      <a:pt x="3041357" y="1151569"/>
                      <a:pt x="3052653" y="1159099"/>
                    </a:cubicBezTo>
                    <a:cubicBezTo>
                      <a:pt x="3067808" y="1169202"/>
                      <a:pt x="3079630" y="1183744"/>
                      <a:pt x="3091290" y="1197736"/>
                    </a:cubicBezTo>
                    <a:cubicBezTo>
                      <a:pt x="3101199" y="1209627"/>
                      <a:pt x="3110125" y="1222528"/>
                      <a:pt x="3117047" y="1236372"/>
                    </a:cubicBezTo>
                    <a:cubicBezTo>
                      <a:pt x="3123118" y="1248514"/>
                      <a:pt x="3125159" y="1262298"/>
                      <a:pt x="3129926" y="1275009"/>
                    </a:cubicBezTo>
                    <a:cubicBezTo>
                      <a:pt x="3140995" y="1304525"/>
                      <a:pt x="3156544" y="1353142"/>
                      <a:pt x="3181442" y="1378040"/>
                    </a:cubicBezTo>
                    <a:cubicBezTo>
                      <a:pt x="3192387" y="1388985"/>
                      <a:pt x="3207199" y="1395212"/>
                      <a:pt x="3220078" y="1403798"/>
                    </a:cubicBezTo>
                    <a:cubicBezTo>
                      <a:pt x="3245836" y="1399505"/>
                      <a:pt x="3274679" y="1403875"/>
                      <a:pt x="3297352" y="1390919"/>
                    </a:cubicBezTo>
                    <a:cubicBezTo>
                      <a:pt x="3309139" y="1384184"/>
                      <a:pt x="3310230" y="1365858"/>
                      <a:pt x="3310230" y="1352282"/>
                    </a:cubicBezTo>
                    <a:cubicBezTo>
                      <a:pt x="3310230" y="1334582"/>
                      <a:pt x="3301192" y="1318046"/>
                      <a:pt x="3297352" y="1300767"/>
                    </a:cubicBezTo>
                    <a:cubicBezTo>
                      <a:pt x="3292604" y="1279398"/>
                      <a:pt x="3288766" y="1257837"/>
                      <a:pt x="3284473" y="1236372"/>
                    </a:cubicBezTo>
                    <a:cubicBezTo>
                      <a:pt x="3288766" y="1154806"/>
                      <a:pt x="3257989" y="1063242"/>
                      <a:pt x="3297352" y="991674"/>
                    </a:cubicBezTo>
                    <a:cubicBezTo>
                      <a:pt x="3318144" y="953871"/>
                      <a:pt x="3383430" y="984896"/>
                      <a:pt x="3426140" y="978795"/>
                    </a:cubicBezTo>
                    <a:cubicBezTo>
                      <a:pt x="3443663" y="976292"/>
                      <a:pt x="3460241" y="969082"/>
                      <a:pt x="3477656" y="965916"/>
                    </a:cubicBezTo>
                    <a:cubicBezTo>
                      <a:pt x="3507522" y="960486"/>
                      <a:pt x="3537757" y="957330"/>
                      <a:pt x="3567808" y="953037"/>
                    </a:cubicBezTo>
                    <a:cubicBezTo>
                      <a:pt x="3576394" y="978795"/>
                      <a:pt x="3592210" y="1003193"/>
                      <a:pt x="3593566" y="1030310"/>
                    </a:cubicBezTo>
                    <a:cubicBezTo>
                      <a:pt x="3607218" y="1303347"/>
                      <a:pt x="3534917" y="1240201"/>
                      <a:pt x="3645081" y="1313646"/>
                    </a:cubicBezTo>
                    <a:cubicBezTo>
                      <a:pt x="3688011" y="1305060"/>
                      <a:pt x="3734712" y="1307467"/>
                      <a:pt x="3773870" y="1287888"/>
                    </a:cubicBezTo>
                    <a:cubicBezTo>
                      <a:pt x="3791042" y="1279302"/>
                      <a:pt x="3809763" y="1273289"/>
                      <a:pt x="3825385" y="1262130"/>
                    </a:cubicBezTo>
                    <a:cubicBezTo>
                      <a:pt x="3909794" y="1201837"/>
                      <a:pt x="3819781" y="1238239"/>
                      <a:pt x="3902659" y="1210615"/>
                    </a:cubicBezTo>
                    <a:cubicBezTo>
                      <a:pt x="3906952" y="1197736"/>
                      <a:pt x="3915538" y="1185554"/>
                      <a:pt x="3915538" y="1171978"/>
                    </a:cubicBezTo>
                    <a:cubicBezTo>
                      <a:pt x="3915538" y="1113875"/>
                      <a:pt x="3903061" y="1102550"/>
                      <a:pt x="3889780" y="1056068"/>
                    </a:cubicBezTo>
                    <a:cubicBezTo>
                      <a:pt x="3884917" y="1039049"/>
                      <a:pt x="3881764" y="1021572"/>
                      <a:pt x="3876901" y="1004553"/>
                    </a:cubicBezTo>
                    <a:cubicBezTo>
                      <a:pt x="3873171" y="991500"/>
                      <a:pt x="3867752" y="978969"/>
                      <a:pt x="3864022" y="965916"/>
                    </a:cubicBezTo>
                    <a:cubicBezTo>
                      <a:pt x="3859159" y="948897"/>
                      <a:pt x="3862200" y="928222"/>
                      <a:pt x="3851143" y="914400"/>
                    </a:cubicBezTo>
                    <a:cubicBezTo>
                      <a:pt x="3842663" y="903800"/>
                      <a:pt x="3825386" y="905815"/>
                      <a:pt x="3812507" y="901522"/>
                    </a:cubicBezTo>
                    <a:cubicBezTo>
                      <a:pt x="3762385" y="826339"/>
                      <a:pt x="3818399" y="891589"/>
                      <a:pt x="3735233" y="850006"/>
                    </a:cubicBezTo>
                    <a:cubicBezTo>
                      <a:pt x="3716034" y="840407"/>
                      <a:pt x="3701185" y="823845"/>
                      <a:pt x="3683718" y="811369"/>
                    </a:cubicBezTo>
                    <a:cubicBezTo>
                      <a:pt x="3671123" y="802372"/>
                      <a:pt x="3657960" y="794198"/>
                      <a:pt x="3645081" y="785612"/>
                    </a:cubicBezTo>
                    <a:cubicBezTo>
                      <a:pt x="3571259" y="674878"/>
                      <a:pt x="3659768" y="814985"/>
                      <a:pt x="3606445" y="708338"/>
                    </a:cubicBezTo>
                    <a:cubicBezTo>
                      <a:pt x="3599523" y="694494"/>
                      <a:pt x="3589273" y="682581"/>
                      <a:pt x="3580687" y="669702"/>
                    </a:cubicBezTo>
                    <a:lnTo>
                      <a:pt x="3529171" y="515155"/>
                    </a:lnTo>
                    <a:cubicBezTo>
                      <a:pt x="3524878" y="502276"/>
                      <a:pt x="3523822" y="487815"/>
                      <a:pt x="3516292" y="476519"/>
                    </a:cubicBezTo>
                    <a:cubicBezTo>
                      <a:pt x="3507706" y="463640"/>
                      <a:pt x="3497457" y="451726"/>
                      <a:pt x="3490535" y="437882"/>
                    </a:cubicBezTo>
                    <a:cubicBezTo>
                      <a:pt x="3474981" y="406775"/>
                      <a:pt x="3482655" y="385214"/>
                      <a:pt x="3451898" y="360609"/>
                    </a:cubicBezTo>
                    <a:cubicBezTo>
                      <a:pt x="3441297" y="352128"/>
                      <a:pt x="3426140" y="352023"/>
                      <a:pt x="3413261" y="347730"/>
                    </a:cubicBezTo>
                    <a:cubicBezTo>
                      <a:pt x="3400382" y="339144"/>
                      <a:pt x="3388469" y="328894"/>
                      <a:pt x="3374625" y="321972"/>
                    </a:cubicBezTo>
                    <a:cubicBezTo>
                      <a:pt x="3310290" y="289804"/>
                      <a:pt x="3148829" y="297396"/>
                      <a:pt x="3129926" y="296215"/>
                    </a:cubicBezTo>
                    <a:cubicBezTo>
                      <a:pt x="3005693" y="321060"/>
                      <a:pt x="3115326" y="290635"/>
                      <a:pt x="3026895" y="334851"/>
                    </a:cubicBezTo>
                    <a:cubicBezTo>
                      <a:pt x="3014753" y="340922"/>
                      <a:pt x="2988259" y="347730"/>
                      <a:pt x="2988259" y="347730"/>
                    </a:cubicBezTo>
                    <a:lnTo>
                      <a:pt x="2988259" y="347730"/>
                    </a:lnTo>
                    <a:lnTo>
                      <a:pt x="2859470" y="399246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 descr="lupa.gif"/>
              <p:cNvPicPr>
                <a:picLocks noChangeAspect="1"/>
              </p:cNvPicPr>
              <p:nvPr/>
            </p:nvPicPr>
            <p:blipFill>
              <a:blip r:embed="rId5" cstate="email"/>
              <a:srcRect l="3339" t="3615" r="17638" b="32701"/>
              <a:stretch>
                <a:fillRect/>
              </a:stretch>
            </p:blipFill>
            <p:spPr>
              <a:xfrm>
                <a:off x="3508925" y="1357298"/>
                <a:ext cx="5287017" cy="5500702"/>
              </a:xfrm>
              <a:prstGeom prst="rect">
                <a:avLst/>
              </a:prstGeom>
            </p:spPr>
          </p:pic>
        </p:grpSp>
        <p:pic>
          <p:nvPicPr>
            <p:cNvPr id="23" name="Picture 2" descr="007_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14876" y="2428868"/>
              <a:ext cx="3571900" cy="328614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4" name="Полилиния 23"/>
            <p:cNvSpPr/>
            <p:nvPr/>
          </p:nvSpPr>
          <p:spPr>
            <a:xfrm>
              <a:off x="5576552" y="2846231"/>
              <a:ext cx="1738648" cy="2480736"/>
            </a:xfrm>
            <a:custGeom>
              <a:avLst/>
              <a:gdLst>
                <a:gd name="connsiteX0" fmla="*/ 1403797 w 1738648"/>
                <a:gd name="connsiteY0" fmla="*/ 167425 h 2480736"/>
                <a:gd name="connsiteX1" fmla="*/ 1403797 w 1738648"/>
                <a:gd name="connsiteY1" fmla="*/ 167425 h 2480736"/>
                <a:gd name="connsiteX2" fmla="*/ 1236372 w 1738648"/>
                <a:gd name="connsiteY2" fmla="*/ 51515 h 2480736"/>
                <a:gd name="connsiteX3" fmla="*/ 1197735 w 1738648"/>
                <a:gd name="connsiteY3" fmla="*/ 25758 h 2480736"/>
                <a:gd name="connsiteX4" fmla="*/ 1159099 w 1738648"/>
                <a:gd name="connsiteY4" fmla="*/ 0 h 2480736"/>
                <a:gd name="connsiteX5" fmla="*/ 1120462 w 1738648"/>
                <a:gd name="connsiteY5" fmla="*/ 12879 h 2480736"/>
                <a:gd name="connsiteX6" fmla="*/ 991673 w 1738648"/>
                <a:gd name="connsiteY6" fmla="*/ 141668 h 2480736"/>
                <a:gd name="connsiteX7" fmla="*/ 914400 w 1738648"/>
                <a:gd name="connsiteY7" fmla="*/ 154546 h 2480736"/>
                <a:gd name="connsiteX8" fmla="*/ 206062 w 1738648"/>
                <a:gd name="connsiteY8" fmla="*/ 180304 h 2480736"/>
                <a:gd name="connsiteX9" fmla="*/ 154547 w 1738648"/>
                <a:gd name="connsiteY9" fmla="*/ 257577 h 2480736"/>
                <a:gd name="connsiteX10" fmla="*/ 128789 w 1738648"/>
                <a:gd name="connsiteY10" fmla="*/ 296214 h 2480736"/>
                <a:gd name="connsiteX11" fmla="*/ 115910 w 1738648"/>
                <a:gd name="connsiteY11" fmla="*/ 334851 h 2480736"/>
                <a:gd name="connsiteX12" fmla="*/ 77273 w 1738648"/>
                <a:gd name="connsiteY12" fmla="*/ 347730 h 2480736"/>
                <a:gd name="connsiteX13" fmla="*/ 38637 w 1738648"/>
                <a:gd name="connsiteY13" fmla="*/ 425003 h 2480736"/>
                <a:gd name="connsiteX14" fmla="*/ 0 w 1738648"/>
                <a:gd name="connsiteY14" fmla="*/ 553792 h 2480736"/>
                <a:gd name="connsiteX15" fmla="*/ 38637 w 1738648"/>
                <a:gd name="connsiteY15" fmla="*/ 734096 h 2480736"/>
                <a:gd name="connsiteX16" fmla="*/ 103031 w 1738648"/>
                <a:gd name="connsiteY16" fmla="*/ 850006 h 2480736"/>
                <a:gd name="connsiteX17" fmla="*/ 115910 w 1738648"/>
                <a:gd name="connsiteY17" fmla="*/ 965915 h 2480736"/>
                <a:gd name="connsiteX18" fmla="*/ 128789 w 1738648"/>
                <a:gd name="connsiteY18" fmla="*/ 1365161 h 2480736"/>
                <a:gd name="connsiteX19" fmla="*/ 180304 w 1738648"/>
                <a:gd name="connsiteY19" fmla="*/ 1442434 h 2480736"/>
                <a:gd name="connsiteX20" fmla="*/ 218941 w 1738648"/>
                <a:gd name="connsiteY20" fmla="*/ 1519707 h 2480736"/>
                <a:gd name="connsiteX21" fmla="*/ 231820 w 1738648"/>
                <a:gd name="connsiteY21" fmla="*/ 1558344 h 2480736"/>
                <a:gd name="connsiteX22" fmla="*/ 321972 w 1738648"/>
                <a:gd name="connsiteY22" fmla="*/ 1635617 h 2480736"/>
                <a:gd name="connsiteX23" fmla="*/ 373487 w 1738648"/>
                <a:gd name="connsiteY23" fmla="*/ 1712890 h 2480736"/>
                <a:gd name="connsiteX24" fmla="*/ 399245 w 1738648"/>
                <a:gd name="connsiteY24" fmla="*/ 1803042 h 2480736"/>
                <a:gd name="connsiteX25" fmla="*/ 450761 w 1738648"/>
                <a:gd name="connsiteY25" fmla="*/ 1880315 h 2480736"/>
                <a:gd name="connsiteX26" fmla="*/ 502276 w 1738648"/>
                <a:gd name="connsiteY26" fmla="*/ 1906073 h 2480736"/>
                <a:gd name="connsiteX27" fmla="*/ 669702 w 1738648"/>
                <a:gd name="connsiteY27" fmla="*/ 1918952 h 2480736"/>
                <a:gd name="connsiteX28" fmla="*/ 721217 w 1738648"/>
                <a:gd name="connsiteY28" fmla="*/ 1944710 h 2480736"/>
                <a:gd name="connsiteX29" fmla="*/ 746975 w 1738648"/>
                <a:gd name="connsiteY29" fmla="*/ 1983346 h 2480736"/>
                <a:gd name="connsiteX30" fmla="*/ 759854 w 1738648"/>
                <a:gd name="connsiteY30" fmla="*/ 2292439 h 2480736"/>
                <a:gd name="connsiteX31" fmla="*/ 798490 w 1738648"/>
                <a:gd name="connsiteY31" fmla="*/ 2305318 h 2480736"/>
                <a:gd name="connsiteX32" fmla="*/ 875763 w 1738648"/>
                <a:gd name="connsiteY32" fmla="*/ 2318197 h 2480736"/>
                <a:gd name="connsiteX33" fmla="*/ 965916 w 1738648"/>
                <a:gd name="connsiteY33" fmla="*/ 2343955 h 2480736"/>
                <a:gd name="connsiteX34" fmla="*/ 1030310 w 1738648"/>
                <a:gd name="connsiteY34" fmla="*/ 2356834 h 2480736"/>
                <a:gd name="connsiteX35" fmla="*/ 1056068 w 1738648"/>
                <a:gd name="connsiteY35" fmla="*/ 2395470 h 2480736"/>
                <a:gd name="connsiteX36" fmla="*/ 1133341 w 1738648"/>
                <a:gd name="connsiteY36" fmla="*/ 2434107 h 2480736"/>
                <a:gd name="connsiteX37" fmla="*/ 1197735 w 1738648"/>
                <a:gd name="connsiteY37" fmla="*/ 2446986 h 2480736"/>
                <a:gd name="connsiteX38" fmla="*/ 1300766 w 1738648"/>
                <a:gd name="connsiteY38" fmla="*/ 2472744 h 2480736"/>
                <a:gd name="connsiteX39" fmla="*/ 1416676 w 1738648"/>
                <a:gd name="connsiteY39" fmla="*/ 2459865 h 2480736"/>
                <a:gd name="connsiteX40" fmla="*/ 1442434 w 1738648"/>
                <a:gd name="connsiteY40" fmla="*/ 2382592 h 2480736"/>
                <a:gd name="connsiteX41" fmla="*/ 1455313 w 1738648"/>
                <a:gd name="connsiteY41" fmla="*/ 2343955 h 2480736"/>
                <a:gd name="connsiteX42" fmla="*/ 1390918 w 1738648"/>
                <a:gd name="connsiteY42" fmla="*/ 2215166 h 2480736"/>
                <a:gd name="connsiteX43" fmla="*/ 1352282 w 1738648"/>
                <a:gd name="connsiteY43" fmla="*/ 2202287 h 2480736"/>
                <a:gd name="connsiteX44" fmla="*/ 1352282 w 1738648"/>
                <a:gd name="connsiteY44" fmla="*/ 1906073 h 2480736"/>
                <a:gd name="connsiteX45" fmla="*/ 1416676 w 1738648"/>
                <a:gd name="connsiteY45" fmla="*/ 1803042 h 2480736"/>
                <a:gd name="connsiteX46" fmla="*/ 1481071 w 1738648"/>
                <a:gd name="connsiteY46" fmla="*/ 1725769 h 2480736"/>
                <a:gd name="connsiteX47" fmla="*/ 1532586 w 1738648"/>
                <a:gd name="connsiteY47" fmla="*/ 1700011 h 2480736"/>
                <a:gd name="connsiteX48" fmla="*/ 1571223 w 1738648"/>
                <a:gd name="connsiteY48" fmla="*/ 1661375 h 2480736"/>
                <a:gd name="connsiteX49" fmla="*/ 1648496 w 1738648"/>
                <a:gd name="connsiteY49" fmla="*/ 1609859 h 2480736"/>
                <a:gd name="connsiteX50" fmla="*/ 1661375 w 1738648"/>
                <a:gd name="connsiteY50" fmla="*/ 1571223 h 2480736"/>
                <a:gd name="connsiteX51" fmla="*/ 1712890 w 1738648"/>
                <a:gd name="connsiteY51" fmla="*/ 1455313 h 2480736"/>
                <a:gd name="connsiteX52" fmla="*/ 1738648 w 1738648"/>
                <a:gd name="connsiteY52" fmla="*/ 1326524 h 2480736"/>
                <a:gd name="connsiteX53" fmla="*/ 1725769 w 1738648"/>
                <a:gd name="connsiteY53" fmla="*/ 824248 h 2480736"/>
                <a:gd name="connsiteX54" fmla="*/ 1712890 w 1738648"/>
                <a:gd name="connsiteY54" fmla="*/ 785611 h 2480736"/>
                <a:gd name="connsiteX55" fmla="*/ 1661375 w 1738648"/>
                <a:gd name="connsiteY55" fmla="*/ 708338 h 2480736"/>
                <a:gd name="connsiteX56" fmla="*/ 1584102 w 1738648"/>
                <a:gd name="connsiteY56" fmla="*/ 643944 h 2480736"/>
                <a:gd name="connsiteX57" fmla="*/ 1532586 w 1738648"/>
                <a:gd name="connsiteY57" fmla="*/ 566670 h 2480736"/>
                <a:gd name="connsiteX58" fmla="*/ 1506828 w 1738648"/>
                <a:gd name="connsiteY58" fmla="*/ 489397 h 2480736"/>
                <a:gd name="connsiteX59" fmla="*/ 1493949 w 1738648"/>
                <a:gd name="connsiteY59" fmla="*/ 450761 h 2480736"/>
                <a:gd name="connsiteX60" fmla="*/ 1442434 w 1738648"/>
                <a:gd name="connsiteY60" fmla="*/ 141668 h 2480736"/>
                <a:gd name="connsiteX61" fmla="*/ 1352282 w 1738648"/>
                <a:gd name="connsiteY61" fmla="*/ 128789 h 2480736"/>
                <a:gd name="connsiteX62" fmla="*/ 1275009 w 1738648"/>
                <a:gd name="connsiteY62" fmla="*/ 103031 h 2480736"/>
                <a:gd name="connsiteX63" fmla="*/ 1249251 w 1738648"/>
                <a:gd name="connsiteY63" fmla="*/ 64394 h 2480736"/>
                <a:gd name="connsiteX64" fmla="*/ 1223493 w 1738648"/>
                <a:gd name="connsiteY64" fmla="*/ 12879 h 2480736"/>
                <a:gd name="connsiteX65" fmla="*/ 1223493 w 1738648"/>
                <a:gd name="connsiteY65" fmla="*/ 12879 h 2480736"/>
                <a:gd name="connsiteX66" fmla="*/ 1223493 w 1738648"/>
                <a:gd name="connsiteY66" fmla="*/ 12879 h 248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8648" h="2480736">
                  <a:moveTo>
                    <a:pt x="1403797" y="167425"/>
                  </a:moveTo>
                  <a:lnTo>
                    <a:pt x="1403797" y="167425"/>
                  </a:lnTo>
                  <a:cubicBezTo>
                    <a:pt x="1262436" y="68472"/>
                    <a:pt x="1318578" y="106318"/>
                    <a:pt x="1236372" y="51515"/>
                  </a:cubicBezTo>
                  <a:lnTo>
                    <a:pt x="1197735" y="25758"/>
                  </a:lnTo>
                  <a:lnTo>
                    <a:pt x="1159099" y="0"/>
                  </a:lnTo>
                  <a:cubicBezTo>
                    <a:pt x="1146220" y="4293"/>
                    <a:pt x="1130061" y="3280"/>
                    <a:pt x="1120462" y="12879"/>
                  </a:cubicBezTo>
                  <a:cubicBezTo>
                    <a:pt x="1072381" y="60960"/>
                    <a:pt x="1074098" y="127931"/>
                    <a:pt x="991673" y="141668"/>
                  </a:cubicBezTo>
                  <a:cubicBezTo>
                    <a:pt x="965915" y="145961"/>
                    <a:pt x="940311" y="151307"/>
                    <a:pt x="914400" y="154546"/>
                  </a:cubicBezTo>
                  <a:cubicBezTo>
                    <a:pt x="671424" y="184917"/>
                    <a:pt x="479020" y="174238"/>
                    <a:pt x="206062" y="180304"/>
                  </a:cubicBezTo>
                  <a:lnTo>
                    <a:pt x="154547" y="257577"/>
                  </a:lnTo>
                  <a:cubicBezTo>
                    <a:pt x="145961" y="270456"/>
                    <a:pt x="133684" y="281530"/>
                    <a:pt x="128789" y="296214"/>
                  </a:cubicBezTo>
                  <a:cubicBezTo>
                    <a:pt x="124496" y="309093"/>
                    <a:pt x="125509" y="325252"/>
                    <a:pt x="115910" y="334851"/>
                  </a:cubicBezTo>
                  <a:cubicBezTo>
                    <a:pt x="106311" y="344450"/>
                    <a:pt x="90152" y="343437"/>
                    <a:pt x="77273" y="347730"/>
                  </a:cubicBezTo>
                  <a:cubicBezTo>
                    <a:pt x="30302" y="488639"/>
                    <a:pt x="105214" y="275203"/>
                    <a:pt x="38637" y="425003"/>
                  </a:cubicBezTo>
                  <a:cubicBezTo>
                    <a:pt x="20719" y="465320"/>
                    <a:pt x="10704" y="510976"/>
                    <a:pt x="0" y="553792"/>
                  </a:cubicBezTo>
                  <a:cubicBezTo>
                    <a:pt x="5450" y="597390"/>
                    <a:pt x="10404" y="691746"/>
                    <a:pt x="38637" y="734096"/>
                  </a:cubicBezTo>
                  <a:cubicBezTo>
                    <a:pt x="97682" y="822665"/>
                    <a:pt x="80363" y="782001"/>
                    <a:pt x="103031" y="850006"/>
                  </a:cubicBezTo>
                  <a:cubicBezTo>
                    <a:pt x="107324" y="888642"/>
                    <a:pt x="113969" y="927089"/>
                    <a:pt x="115910" y="965915"/>
                  </a:cubicBezTo>
                  <a:cubicBezTo>
                    <a:pt x="122559" y="1098900"/>
                    <a:pt x="110958" y="1233209"/>
                    <a:pt x="128789" y="1365161"/>
                  </a:cubicBezTo>
                  <a:cubicBezTo>
                    <a:pt x="132935" y="1395839"/>
                    <a:pt x="170514" y="1413066"/>
                    <a:pt x="180304" y="1442434"/>
                  </a:cubicBezTo>
                  <a:cubicBezTo>
                    <a:pt x="212677" y="1539549"/>
                    <a:pt x="169007" y="1419840"/>
                    <a:pt x="218941" y="1519707"/>
                  </a:cubicBezTo>
                  <a:cubicBezTo>
                    <a:pt x="225012" y="1531849"/>
                    <a:pt x="223929" y="1547297"/>
                    <a:pt x="231820" y="1558344"/>
                  </a:cubicBezTo>
                  <a:cubicBezTo>
                    <a:pt x="260211" y="1598091"/>
                    <a:pt x="284845" y="1610865"/>
                    <a:pt x="321972" y="1635617"/>
                  </a:cubicBezTo>
                  <a:cubicBezTo>
                    <a:pt x="339144" y="1661375"/>
                    <a:pt x="365979" y="1682857"/>
                    <a:pt x="373487" y="1712890"/>
                  </a:cubicBezTo>
                  <a:cubicBezTo>
                    <a:pt x="376519" y="1725017"/>
                    <a:pt x="390846" y="1787924"/>
                    <a:pt x="399245" y="1803042"/>
                  </a:cubicBezTo>
                  <a:cubicBezTo>
                    <a:pt x="414279" y="1830103"/>
                    <a:pt x="423072" y="1866470"/>
                    <a:pt x="450761" y="1880315"/>
                  </a:cubicBezTo>
                  <a:cubicBezTo>
                    <a:pt x="467933" y="1888901"/>
                    <a:pt x="483370" y="1902737"/>
                    <a:pt x="502276" y="1906073"/>
                  </a:cubicBezTo>
                  <a:cubicBezTo>
                    <a:pt x="557398" y="1915800"/>
                    <a:pt x="613893" y="1914659"/>
                    <a:pt x="669702" y="1918952"/>
                  </a:cubicBezTo>
                  <a:cubicBezTo>
                    <a:pt x="686874" y="1927538"/>
                    <a:pt x="706468" y="1932419"/>
                    <a:pt x="721217" y="1944710"/>
                  </a:cubicBezTo>
                  <a:cubicBezTo>
                    <a:pt x="733108" y="1954619"/>
                    <a:pt x="745266" y="1967962"/>
                    <a:pt x="746975" y="1983346"/>
                  </a:cubicBezTo>
                  <a:cubicBezTo>
                    <a:pt x="758363" y="2085836"/>
                    <a:pt x="743562" y="2190614"/>
                    <a:pt x="759854" y="2292439"/>
                  </a:cubicBezTo>
                  <a:cubicBezTo>
                    <a:pt x="761999" y="2305844"/>
                    <a:pt x="785238" y="2302373"/>
                    <a:pt x="798490" y="2305318"/>
                  </a:cubicBezTo>
                  <a:cubicBezTo>
                    <a:pt x="823981" y="2310983"/>
                    <a:pt x="850157" y="2313076"/>
                    <a:pt x="875763" y="2318197"/>
                  </a:cubicBezTo>
                  <a:cubicBezTo>
                    <a:pt x="996212" y="2342287"/>
                    <a:pt x="867719" y="2319405"/>
                    <a:pt x="965916" y="2343955"/>
                  </a:cubicBezTo>
                  <a:cubicBezTo>
                    <a:pt x="987152" y="2349264"/>
                    <a:pt x="1008845" y="2352541"/>
                    <a:pt x="1030310" y="2356834"/>
                  </a:cubicBezTo>
                  <a:cubicBezTo>
                    <a:pt x="1038896" y="2369713"/>
                    <a:pt x="1045123" y="2384525"/>
                    <a:pt x="1056068" y="2395470"/>
                  </a:cubicBezTo>
                  <a:cubicBezTo>
                    <a:pt x="1077054" y="2416456"/>
                    <a:pt x="1105407" y="2427123"/>
                    <a:pt x="1133341" y="2434107"/>
                  </a:cubicBezTo>
                  <a:cubicBezTo>
                    <a:pt x="1154577" y="2439416"/>
                    <a:pt x="1176406" y="2442064"/>
                    <a:pt x="1197735" y="2446986"/>
                  </a:cubicBezTo>
                  <a:cubicBezTo>
                    <a:pt x="1232229" y="2454946"/>
                    <a:pt x="1300766" y="2472744"/>
                    <a:pt x="1300766" y="2472744"/>
                  </a:cubicBezTo>
                  <a:cubicBezTo>
                    <a:pt x="1339403" y="2468451"/>
                    <a:pt x="1383879" y="2480736"/>
                    <a:pt x="1416676" y="2459865"/>
                  </a:cubicBezTo>
                  <a:cubicBezTo>
                    <a:pt x="1439582" y="2445288"/>
                    <a:pt x="1433848" y="2408350"/>
                    <a:pt x="1442434" y="2382592"/>
                  </a:cubicBezTo>
                  <a:lnTo>
                    <a:pt x="1455313" y="2343955"/>
                  </a:lnTo>
                  <a:cubicBezTo>
                    <a:pt x="1433216" y="2255570"/>
                    <a:pt x="1455768" y="2247591"/>
                    <a:pt x="1390918" y="2215166"/>
                  </a:cubicBezTo>
                  <a:cubicBezTo>
                    <a:pt x="1378776" y="2209095"/>
                    <a:pt x="1365161" y="2206580"/>
                    <a:pt x="1352282" y="2202287"/>
                  </a:cubicBezTo>
                  <a:cubicBezTo>
                    <a:pt x="1314297" y="2088335"/>
                    <a:pt x="1325555" y="2137701"/>
                    <a:pt x="1352282" y="1906073"/>
                  </a:cubicBezTo>
                  <a:cubicBezTo>
                    <a:pt x="1361222" y="1828591"/>
                    <a:pt x="1367827" y="1835609"/>
                    <a:pt x="1416676" y="1803042"/>
                  </a:cubicBezTo>
                  <a:cubicBezTo>
                    <a:pt x="1437215" y="1772235"/>
                    <a:pt x="1449519" y="1748306"/>
                    <a:pt x="1481071" y="1725769"/>
                  </a:cubicBezTo>
                  <a:cubicBezTo>
                    <a:pt x="1496693" y="1714610"/>
                    <a:pt x="1516963" y="1711170"/>
                    <a:pt x="1532586" y="1700011"/>
                  </a:cubicBezTo>
                  <a:cubicBezTo>
                    <a:pt x="1547407" y="1689425"/>
                    <a:pt x="1556846" y="1672557"/>
                    <a:pt x="1571223" y="1661375"/>
                  </a:cubicBezTo>
                  <a:cubicBezTo>
                    <a:pt x="1595659" y="1642369"/>
                    <a:pt x="1648496" y="1609859"/>
                    <a:pt x="1648496" y="1609859"/>
                  </a:cubicBezTo>
                  <a:cubicBezTo>
                    <a:pt x="1652789" y="1596980"/>
                    <a:pt x="1655304" y="1583365"/>
                    <a:pt x="1661375" y="1571223"/>
                  </a:cubicBezTo>
                  <a:cubicBezTo>
                    <a:pt x="1697347" y="1499279"/>
                    <a:pt x="1690739" y="1566067"/>
                    <a:pt x="1712890" y="1455313"/>
                  </a:cubicBezTo>
                  <a:lnTo>
                    <a:pt x="1738648" y="1326524"/>
                  </a:lnTo>
                  <a:cubicBezTo>
                    <a:pt x="1734355" y="1159099"/>
                    <a:pt x="1733735" y="991539"/>
                    <a:pt x="1725769" y="824248"/>
                  </a:cubicBezTo>
                  <a:cubicBezTo>
                    <a:pt x="1725123" y="810688"/>
                    <a:pt x="1719483" y="797478"/>
                    <a:pt x="1712890" y="785611"/>
                  </a:cubicBezTo>
                  <a:cubicBezTo>
                    <a:pt x="1697856" y="758550"/>
                    <a:pt x="1683265" y="730228"/>
                    <a:pt x="1661375" y="708338"/>
                  </a:cubicBezTo>
                  <a:cubicBezTo>
                    <a:pt x="1611793" y="658756"/>
                    <a:pt x="1637893" y="679804"/>
                    <a:pt x="1584102" y="643944"/>
                  </a:cubicBezTo>
                  <a:cubicBezTo>
                    <a:pt x="1541495" y="516124"/>
                    <a:pt x="1612979" y="711376"/>
                    <a:pt x="1532586" y="566670"/>
                  </a:cubicBezTo>
                  <a:cubicBezTo>
                    <a:pt x="1519400" y="542936"/>
                    <a:pt x="1515414" y="515155"/>
                    <a:pt x="1506828" y="489397"/>
                  </a:cubicBezTo>
                  <a:lnTo>
                    <a:pt x="1493949" y="450761"/>
                  </a:lnTo>
                  <a:cubicBezTo>
                    <a:pt x="1492473" y="418291"/>
                    <a:pt x="1557755" y="176264"/>
                    <a:pt x="1442434" y="141668"/>
                  </a:cubicBezTo>
                  <a:cubicBezTo>
                    <a:pt x="1413358" y="132945"/>
                    <a:pt x="1382333" y="133082"/>
                    <a:pt x="1352282" y="128789"/>
                  </a:cubicBezTo>
                  <a:cubicBezTo>
                    <a:pt x="1326524" y="120203"/>
                    <a:pt x="1290070" y="125622"/>
                    <a:pt x="1275009" y="103031"/>
                  </a:cubicBezTo>
                  <a:cubicBezTo>
                    <a:pt x="1266423" y="90152"/>
                    <a:pt x="1256173" y="78238"/>
                    <a:pt x="1249251" y="64394"/>
                  </a:cubicBezTo>
                  <a:cubicBezTo>
                    <a:pt x="1219654" y="5200"/>
                    <a:pt x="1252589" y="41975"/>
                    <a:pt x="1223493" y="12879"/>
                  </a:cubicBezTo>
                  <a:lnTo>
                    <a:pt x="1223493" y="12879"/>
                  </a:lnTo>
                  <a:lnTo>
                    <a:pt x="1223493" y="1287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Безымянный.JPG"/>
          <p:cNvPicPr>
            <a:picLocks noChangeAspect="1"/>
          </p:cNvPicPr>
          <p:nvPr/>
        </p:nvPicPr>
        <p:blipFill>
          <a:blip r:embed="rId3" cstate="print"/>
          <a:srcRect r="45275" b="86914"/>
          <a:stretch>
            <a:fillRect/>
          </a:stretch>
        </p:blipFill>
        <p:spPr>
          <a:xfrm>
            <a:off x="5807968" y="5013176"/>
            <a:ext cx="3336032" cy="638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1480"/>
            <a:ext cx="91440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Возвышенность</a:t>
            </a:r>
            <a:r>
              <a:rPr lang="ru-RU" sz="2000" dirty="0" smtClean="0"/>
              <a:t> - равнина </a:t>
            </a:r>
            <a:r>
              <a:rPr lang="ru-RU" sz="2000" dirty="0"/>
              <a:t>с </a:t>
            </a:r>
            <a:r>
              <a:rPr lang="ru-RU" sz="2000" dirty="0" smtClean="0"/>
              <a:t>высотами </a:t>
            </a:r>
            <a:r>
              <a:rPr lang="ru-RU" sz="2000" dirty="0"/>
              <a:t>от 200 до 500 </a:t>
            </a:r>
            <a:r>
              <a:rPr lang="ru-RU" sz="2000" dirty="0" smtClean="0"/>
              <a:t>м.</a:t>
            </a:r>
            <a:endParaRPr lang="ru-RU" sz="2000" dirty="0"/>
          </a:p>
        </p:txBody>
      </p:sp>
      <p:pic>
        <p:nvPicPr>
          <p:cNvPr id="21507" name="Picture 7" descr="воз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28622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воззв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92450" y="3429000"/>
            <a:ext cx="2957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11863" y="3429000"/>
            <a:ext cx="3384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Обозначение </a:t>
            </a:r>
          </a:p>
          <a:p>
            <a:pPr>
              <a:spcBef>
                <a:spcPct val="50000"/>
              </a:spcBef>
            </a:pPr>
            <a:r>
              <a:rPr lang="ru-RU"/>
              <a:t>на карте: желтым цветом</a:t>
            </a:r>
          </a:p>
          <a:p>
            <a:pPr lvl="1">
              <a:spcBef>
                <a:spcPct val="50000"/>
              </a:spcBef>
            </a:pPr>
            <a:r>
              <a:rPr lang="ru-RU"/>
              <a:t>1) эрозионная</a:t>
            </a:r>
          </a:p>
          <a:p>
            <a:pPr lvl="1">
              <a:spcBef>
                <a:spcPct val="50000"/>
              </a:spcBef>
            </a:pPr>
            <a:r>
              <a:rPr lang="ru-RU"/>
              <a:t>2) холмисто-моренная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215074" y="4292601"/>
            <a:ext cx="301614" cy="207970"/>
          </a:xfrm>
          <a:prstGeom prst="up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6215074" y="4652963"/>
            <a:ext cx="301614" cy="204797"/>
          </a:xfrm>
          <a:prstGeom prst="up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0" y="64912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2987675" y="64912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2428860" y="714356"/>
            <a:ext cx="439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Восточно-Европейская равнина</a:t>
            </a:r>
          </a:p>
        </p:txBody>
      </p:sp>
      <p:sp>
        <p:nvSpPr>
          <p:cNvPr id="13" name="Овал 12">
            <a:hlinkClick r:id="" action="ppaction://hlinkshowjump?jump=endshow"/>
          </p:cNvPr>
          <p:cNvSpPr/>
          <p:nvPr/>
        </p:nvSpPr>
        <p:spPr>
          <a:xfrm>
            <a:off x="714348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6929454" y="621508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52320" y="5085184"/>
            <a:ext cx="360040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62 0.09022 C -0.52205 0.08975 -0.52448 0.08952 -0.52674 0.0886 C -0.53125 0.08675 -0.53334 0.08027 -0.53733 0.07773 C -0.53959 0.07634 -0.54445 0.07449 -0.54445 0.07449 C -0.54618 0.07287 -0.54983 0.06824 -0.55261 0.06824 C -0.56077 0.06824 -0.57031 0.07449 -0.57847 0.07611 C -0.58472 0.08166 -0.58646 0.09091 -0.59271 0.09646 C -0.60191 0.11543 -0.60538 0.11196 -0.62327 0.11381 C -0.63229 0.11751 -0.63073 0.11913 -0.62917 0.13417 C -0.62882 0.13787 -0.62899 0.14296 -0.62674 0.14504 C -0.61823 0.15314 -0.58889 0.15105 -0.58681 0.15129 C -0.57518 0.15637 -0.5882 0.14897 -0.58212 0.18275 C -0.58195 0.18367 -0.575 0.18691 -0.57379 0.18737 C -0.5632 0.18668 -0.55087 0.19223 -0.54219 0.18436 C -0.5408 0.18321 -0.5408 0.18089 -0.53976 0.17951 C -0.53872 0.17812 -0.53733 0.17742 -0.53629 0.1765 C -0.53455 0.17326 -0.53229 0.17072 -0.53143 0.16702 C -0.52934 0.15429 -0.5316 0.15129 -0.52674 0.14203 C -0.52274 0.12607 -0.52952 0.1499 -0.52205 0.13255 C -0.52136 0.1307 -0.51927 0.12191 -0.51858 0.11844 C -0.51997 0.10201 -0.51771 0.10294 -0.52795 0.09808 C -0.53351 0.07587 -0.50747 0.08767 -0.49497 0.08698 C -0.49375 0.08605 -0.49271 0.08467 -0.49149 0.08397 C -0.48924 0.08258 -0.48438 0.08073 -0.48438 0.08073 C -0.4599 0.08744 -0.47518 0.08397 -0.42465 0.08235 C -0.41649 0.0812 -0.40504 0.07657 -0.39965 0.08698 C -0.39757 0.09507 -0.39757 0.10386 -0.39618 0.11219 C -0.39688 0.13371 -0.39271 0.14967 -0.40104 0.1654 C -0.40365 0.1765 -0.40139 0.19061 -0.39861 0.20148 C -0.39896 0.20981 -0.39931 0.21814 -0.39965 0.22646 C -0.40018 0.24266 -0.40018 0.25908 -0.40104 0.27527 C -0.40122 0.28314 -0.40278 0.28591 -0.40799 0.28776 C -0.41493 0.28453 -0.4217 0.27897 -0.42813 0.27365 C -0.43021 0.26533 -0.43524 0.2644 -0.43993 0.25954 C -0.45347 0.24451 -0.45608 0.24705 -0.475 0.24543 C -0.48073 0.24011 -0.48681 0.23502 -0.49271 0.2297 C -0.49479 0.22785 -0.49965 0.22646 -0.49965 0.22646 C -0.51441 0.22855 -0.51094 0.22993 -0.52205 0.23433 C -0.52656 0.24335 -0.52222 0.25607 -0.51962 0.26579 C -0.52031 0.27689 -0.51945 0.29077 -0.52448 0.30026 C -0.52604 0.30905 -0.5309 0.31298 -0.53733 0.31599 C -0.55191 0.31483 -0.56649 0.31529 -0.5809 0.31275 C -0.58177 0.31252 -0.58351 0.30303 -0.5809 0.29401 C -0.57761 0.28221 -0.57674 0.28337 -0.57031 0.28152 C -0.56719 0.27897 -0.56406 0.2762 -0.56094 0.27365 C -0.55851 0.27157 -0.55382 0.26741 -0.55382 0.26741 C -0.55209 0.2607 -0.55226 0.25677 -0.55729 0.2533 C -0.56042 0.25098 -0.56667 0.24705 -0.56667 0.24705 C -0.57257 0.24937 -0.5717 0.25422 -0.57622 0.25954 C -0.5783 0.26209 -0.58316 0.26579 -0.58316 0.26579 C -0.58715 0.26533 -0.59115 0.26579 -0.59497 0.26417 C -0.59636 0.26348 -0.59653 0.26093 -0.5974 0.25954 C -0.59844 0.25792 -0.59983 0.25654 -0.60087 0.25469 C -0.60261 0.25168 -0.60556 0.24543 -0.60556 0.24543 C -0.6059 0.24335 -0.60677 0.24127 -0.60677 0.23919 C -0.60677 0.18413 -0.59167 0.20287 -0.54566 0.20148 C -0.53941 0.1994 -0.5342 0.19477 -0.52795 0.192 C -0.52674 0.19038 -0.5257 0.18876 -0.52448 0.18737 C -0.52361 0.18622 -0.52153 0.18598 -0.52084 0.18436 C -0.5191 0.18066 -0.51997 0.17557 -0.51858 0.17164 C -0.51788 0.17002 -0.51684 0.16863 -0.51615 0.16702 C -0.51094 0.15383 -0.51077 0.13718 -0.50434 0.12468 C -0.50399 0.11636 -0.50382 0.10803 -0.5033 0.0997 C -0.50313 0.09693 -0.50209 0.09184 -0.50209 0.09184 " pathEditMode="relative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77 0.0768 C -0.21233 0.07518 -0.21424 0.07541 -0.21736 0.06894 C -0.2191 0.04349 -0.21719 0.0576 -0.21962 0.04557 C -0.21979 0.04442 -0.22118 0.03493 -0.22327 0.03447 C -0.2349 0.03262 -0.2467 0.03354 -0.25851 0.03308 C -0.26285 0.02892 -0.26771 0.02753 -0.27257 0.02522 C -0.28455 0.02614 -0.29254 0.02244 -0.29965 0.03447 C -0.30486 0.04303 -0.30417 0.04349 -0.30677 0.05344 C -0.30712 0.05506 -0.30799 0.05806 -0.30799 0.05806 C -0.30643 0.0812 -0.30608 0.07703 -0.30799 0.10363 C -0.30834 0.1078 -0.31285 0.11844 -0.31615 0.11913 C -0.32396 0.12098 -0.33195 0.12029 -0.33976 0.12075 C -0.34514 0.12584 -0.34531 0.13278 -0.3467 0.14111 C -0.34774 0.15915 -0.3467 0.18182 -0.35504 0.19755 C -0.35729 0.20773 -0.36302 0.21582 -0.36563 0.22577 C -0.36146 0.25816 -0.33299 0.2489 -0.31389 0.24937 C -0.28768 0.25006 -0.26129 0.25052 -0.23507 0.25098 C -0.19115 0.26139 -0.11719 0.30326 -0.1033 0.2415 C -0.10365 0.22901 -0.10295 0.21629 -0.10434 0.2038 C -0.10469 0.20009 -0.10868 0.19801 -0.11146 0.19755 C -0.1224 0.19616 -0.13351 0.19639 -0.14445 0.19593 C -0.14358 0.1876 -0.14306 0.17997 -0.13976 0.17257 C -0.13837 0.16933 -0.13663 0.16632 -0.13507 0.16308 C -0.1342 0.16146 -0.13264 0.15846 -0.13264 0.15846 C -0.13195 0.15476 -0.12934 0.15105 -0.13021 0.14735 C -0.1316 0.14203 -0.13993 0.13995 -0.14323 0.1381 C -0.15452 0.13185 -0.16667 0.13 -0.17847 0.12538 C -0.1757 0.11451 -0.17031 0.09346 -0.1809 0.08952 C -0.18993 0.08999 -0.19896 0.08999 -0.20799 0.09091 C -0.2092 0.09114 -0.21024 0.09322 -0.21146 0.09253 C -0.21285 0.09184 -0.21302 0.08952 -0.21389 0.0879 C -0.21302 0.08467 -0.21233 0.08166 -0.21146 0.07842 C -0.21111 0.0768 -0.21024 0.07379 -0.21024 0.07379 C -0.21059 0.07055 -0.21024 0.06708 -0.21146 0.06431 C -0.21198 0.06292 -0.21372 0.06315 -0.21493 0.06269 C -0.22847 0.05737 -0.21893 0.06176 -0.22674 0.05806 C -0.24861 0.05922 -0.26181 0.05251 -0.2691 0.08004 C -0.26667 0.10849 -0.26736 0.11751 -0.24913 0.13024 C -0.25052 0.13556 -0.25122 0.14018 -0.25504 0.14273 " pathEditMode="relative" ptsTypes="ffffffffffffffffffffffffffffffffffffffA">
                                      <p:cBhvr>
                                        <p:cTn id="11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</p:childTnLst>
        </p:cTn>
      </p:par>
    </p:tnLst>
    <p:bldLst>
      <p:bldP spid="17419" grpId="0" animBg="1"/>
      <p:bldP spid="17420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6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763313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405</Words>
  <Application>Microsoft Office PowerPoint</Application>
  <PresentationFormat>Экран (4:3)</PresentationFormat>
  <Paragraphs>109</Paragraphs>
  <Slides>12</Slides>
  <Notes>7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БОН</cp:lastModifiedBy>
  <cp:revision>144</cp:revision>
  <dcterms:created xsi:type="dcterms:W3CDTF">2008-05-26T08:48:15Z</dcterms:created>
  <dcterms:modified xsi:type="dcterms:W3CDTF">2011-01-15T13:49:48Z</dcterms:modified>
</cp:coreProperties>
</file>