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2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C74AD-4FE0-4553-BD56-E28B7E791B4A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E8046B-9958-4FA9-AC35-B26E45137BB5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А. </a:t>
          </a:r>
        </a:p>
      </dgm:t>
    </dgm:pt>
    <dgm:pt modelId="{EE18DBD1-9B6B-4E88-9317-C4005901457C}" type="parTrans" cxnId="{46EDA641-7E51-442A-B590-7002823CB572}">
      <dgm:prSet/>
      <dgm:spPr/>
      <dgm:t>
        <a:bodyPr/>
        <a:lstStyle/>
        <a:p>
          <a:endParaRPr lang="ru-RU"/>
        </a:p>
      </dgm:t>
    </dgm:pt>
    <dgm:pt modelId="{A013CEC7-5962-4321-BA76-717643FCA5E9}" type="sibTrans" cxnId="{46EDA641-7E51-442A-B590-7002823CB572}">
      <dgm:prSet/>
      <dgm:spPr/>
      <dgm:t>
        <a:bodyPr/>
        <a:lstStyle/>
        <a:p>
          <a:endParaRPr lang="ru-RU"/>
        </a:p>
      </dgm:t>
    </dgm:pt>
    <dgm:pt modelId="{51624CBB-58FC-4AE4-9B6F-0F6E45903A73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В.</a:t>
          </a:r>
        </a:p>
      </dgm:t>
    </dgm:pt>
    <dgm:pt modelId="{8145D696-FB01-42C5-9219-93041CC67812}" type="parTrans" cxnId="{A8442537-03E8-4896-94A9-50932543EF0A}">
      <dgm:prSet/>
      <dgm:spPr/>
      <dgm:t>
        <a:bodyPr/>
        <a:lstStyle/>
        <a:p>
          <a:endParaRPr lang="ru-RU"/>
        </a:p>
      </dgm:t>
    </dgm:pt>
    <dgm:pt modelId="{03EFF5CB-FF24-42E5-90F8-C4571174C52C}" type="sibTrans" cxnId="{A8442537-03E8-4896-94A9-50932543EF0A}">
      <dgm:prSet/>
      <dgm:spPr/>
      <dgm:t>
        <a:bodyPr/>
        <a:lstStyle/>
        <a:p>
          <a:endParaRPr lang="ru-RU"/>
        </a:p>
      </dgm:t>
    </dgm:pt>
    <dgm:pt modelId="{CE08CD0E-DD2F-4FD4-B42B-29F475D5CCF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Г. </a:t>
          </a:r>
        </a:p>
      </dgm:t>
    </dgm:pt>
    <dgm:pt modelId="{A3790CBD-E5CA-41B1-949B-DB4FF10AE5F5}" type="parTrans" cxnId="{3B7C9734-48D8-46C9-9379-6DCCA7D4BB7B}">
      <dgm:prSet/>
      <dgm:spPr/>
      <dgm:t>
        <a:bodyPr/>
        <a:lstStyle/>
        <a:p>
          <a:endParaRPr lang="ru-RU"/>
        </a:p>
      </dgm:t>
    </dgm:pt>
    <dgm:pt modelId="{E027BD03-3FC6-4290-A3FB-140ED2C9FC69}" type="sibTrans" cxnId="{3B7C9734-48D8-46C9-9379-6DCCA7D4BB7B}">
      <dgm:prSet/>
      <dgm:spPr/>
      <dgm:t>
        <a:bodyPr/>
        <a:lstStyle/>
        <a:p>
          <a:endParaRPr lang="ru-RU"/>
        </a:p>
      </dgm:t>
    </dgm:pt>
    <dgm:pt modelId="{611E3DD3-6E32-45E9-9E5A-A11B1CC1C6C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Б. </a:t>
          </a:r>
        </a:p>
      </dgm:t>
    </dgm:pt>
    <dgm:pt modelId="{DA65976D-D408-47F3-92BC-2B7D79C87C51}" type="parTrans" cxnId="{6C8EF742-0A25-4F45-802D-D0042AA0AA4F}">
      <dgm:prSet/>
      <dgm:spPr/>
      <dgm:t>
        <a:bodyPr/>
        <a:lstStyle/>
        <a:p>
          <a:endParaRPr lang="ru-RU"/>
        </a:p>
      </dgm:t>
    </dgm:pt>
    <dgm:pt modelId="{09BE317B-D1D6-40D3-85B5-EB8C98008677}" type="sibTrans" cxnId="{6C8EF742-0A25-4F45-802D-D0042AA0AA4F}">
      <dgm:prSet/>
      <dgm:spPr/>
      <dgm:t>
        <a:bodyPr/>
        <a:lstStyle/>
        <a:p>
          <a:endParaRPr lang="ru-RU"/>
        </a:p>
      </dgm:t>
    </dgm:pt>
    <dgm:pt modelId="{6A750DFE-2BFB-455D-AA40-FA8BDD5818D8}" type="pres">
      <dgm:prSet presAssocID="{678C74AD-4FE0-4553-BD56-E28B7E791B4A}" presName="diagram" presStyleCnt="0">
        <dgm:presLayoutVars>
          <dgm:dir/>
          <dgm:resizeHandles val="exact"/>
        </dgm:presLayoutVars>
      </dgm:prSet>
      <dgm:spPr/>
    </dgm:pt>
    <dgm:pt modelId="{E3E49373-B3D3-4223-BDD7-921648DED8A1}" type="pres">
      <dgm:prSet presAssocID="{00E8046B-9958-4FA9-AC35-B26E45137BB5}" presName="node" presStyleLbl="node1" presStyleIdx="0" presStyleCnt="4" custScaleX="138600">
        <dgm:presLayoutVars>
          <dgm:bulletEnabled val="1"/>
        </dgm:presLayoutVars>
      </dgm:prSet>
      <dgm:spPr/>
    </dgm:pt>
    <dgm:pt modelId="{E407258A-0C90-4CA4-A424-2F8185DEED73}" type="pres">
      <dgm:prSet presAssocID="{A013CEC7-5962-4321-BA76-717643FCA5E9}" presName="sibTrans" presStyleCnt="0"/>
      <dgm:spPr/>
    </dgm:pt>
    <dgm:pt modelId="{B7597D3C-A5C0-46BA-930E-EE174FC06570}" type="pres">
      <dgm:prSet presAssocID="{611E3DD3-6E32-45E9-9E5A-A11B1CC1C6C7}" presName="node" presStyleLbl="node1" presStyleIdx="1" presStyleCnt="4" custScaleX="138600">
        <dgm:presLayoutVars>
          <dgm:bulletEnabled val="1"/>
        </dgm:presLayoutVars>
      </dgm:prSet>
      <dgm:spPr/>
    </dgm:pt>
    <dgm:pt modelId="{C4CFAA22-81F8-4D83-BA26-395814400650}" type="pres">
      <dgm:prSet presAssocID="{09BE317B-D1D6-40D3-85B5-EB8C98008677}" presName="sibTrans" presStyleCnt="0"/>
      <dgm:spPr/>
    </dgm:pt>
    <dgm:pt modelId="{40D61133-1D43-46C5-9C8C-2743EC7CB005}" type="pres">
      <dgm:prSet presAssocID="{51624CBB-58FC-4AE4-9B6F-0F6E45903A73}" presName="node" presStyleLbl="node1" presStyleIdx="2" presStyleCnt="4" custScaleX="138600">
        <dgm:presLayoutVars>
          <dgm:bulletEnabled val="1"/>
        </dgm:presLayoutVars>
      </dgm:prSet>
      <dgm:spPr/>
    </dgm:pt>
    <dgm:pt modelId="{B23D98F1-BC20-4D97-87CE-F85B4AC9F8B3}" type="pres">
      <dgm:prSet presAssocID="{03EFF5CB-FF24-42E5-90F8-C4571174C52C}" presName="sibTrans" presStyleCnt="0"/>
      <dgm:spPr/>
    </dgm:pt>
    <dgm:pt modelId="{BED3C1E5-EB8A-45F9-B937-043A38701B00}" type="pres">
      <dgm:prSet presAssocID="{CE08CD0E-DD2F-4FD4-B42B-29F475D5CCFB}" presName="node" presStyleLbl="node1" presStyleIdx="3" presStyleCnt="4" custScaleX="138600">
        <dgm:presLayoutVars>
          <dgm:bulletEnabled val="1"/>
        </dgm:presLayoutVars>
      </dgm:prSet>
      <dgm:spPr/>
    </dgm:pt>
  </dgm:ptLst>
  <dgm:cxnLst>
    <dgm:cxn modelId="{8852211D-1B3F-45B3-92A0-5E7DA3114D96}" type="presOf" srcId="{678C74AD-4FE0-4553-BD56-E28B7E791B4A}" destId="{6A750DFE-2BFB-455D-AA40-FA8BDD5818D8}" srcOrd="0" destOrd="0" presId="urn:microsoft.com/office/officeart/2005/8/layout/default"/>
    <dgm:cxn modelId="{3B7C9734-48D8-46C9-9379-6DCCA7D4BB7B}" srcId="{678C74AD-4FE0-4553-BD56-E28B7E791B4A}" destId="{CE08CD0E-DD2F-4FD4-B42B-29F475D5CCFB}" srcOrd="3" destOrd="0" parTransId="{A3790CBD-E5CA-41B1-949B-DB4FF10AE5F5}" sibTransId="{E027BD03-3FC6-4290-A3FB-140ED2C9FC69}"/>
    <dgm:cxn modelId="{A8442537-03E8-4896-94A9-50932543EF0A}" srcId="{678C74AD-4FE0-4553-BD56-E28B7E791B4A}" destId="{51624CBB-58FC-4AE4-9B6F-0F6E45903A73}" srcOrd="2" destOrd="0" parTransId="{8145D696-FB01-42C5-9219-93041CC67812}" sibTransId="{03EFF5CB-FF24-42E5-90F8-C4571174C52C}"/>
    <dgm:cxn modelId="{46EDA641-7E51-442A-B590-7002823CB572}" srcId="{678C74AD-4FE0-4553-BD56-E28B7E791B4A}" destId="{00E8046B-9958-4FA9-AC35-B26E45137BB5}" srcOrd="0" destOrd="0" parTransId="{EE18DBD1-9B6B-4E88-9317-C4005901457C}" sibTransId="{A013CEC7-5962-4321-BA76-717643FCA5E9}"/>
    <dgm:cxn modelId="{6C8EF742-0A25-4F45-802D-D0042AA0AA4F}" srcId="{678C74AD-4FE0-4553-BD56-E28B7E791B4A}" destId="{611E3DD3-6E32-45E9-9E5A-A11B1CC1C6C7}" srcOrd="1" destOrd="0" parTransId="{DA65976D-D408-47F3-92BC-2B7D79C87C51}" sibTransId="{09BE317B-D1D6-40D3-85B5-EB8C98008677}"/>
    <dgm:cxn modelId="{96AFF281-9455-4CFE-B905-121DB2671D1D}" type="presOf" srcId="{611E3DD3-6E32-45E9-9E5A-A11B1CC1C6C7}" destId="{B7597D3C-A5C0-46BA-930E-EE174FC06570}" srcOrd="0" destOrd="0" presId="urn:microsoft.com/office/officeart/2005/8/layout/default"/>
    <dgm:cxn modelId="{ECE27B87-E7D7-4128-81E2-826723062311}" type="presOf" srcId="{00E8046B-9958-4FA9-AC35-B26E45137BB5}" destId="{E3E49373-B3D3-4223-BDD7-921648DED8A1}" srcOrd="0" destOrd="0" presId="urn:microsoft.com/office/officeart/2005/8/layout/default"/>
    <dgm:cxn modelId="{A1E519CD-B1E8-4601-86B5-CD0E7D713B0B}" type="presOf" srcId="{51624CBB-58FC-4AE4-9B6F-0F6E45903A73}" destId="{40D61133-1D43-46C5-9C8C-2743EC7CB005}" srcOrd="0" destOrd="0" presId="urn:microsoft.com/office/officeart/2005/8/layout/default"/>
    <dgm:cxn modelId="{398330F9-ED00-419B-A89E-6257B9FADB5A}" type="presOf" srcId="{CE08CD0E-DD2F-4FD4-B42B-29F475D5CCFB}" destId="{BED3C1E5-EB8A-45F9-B937-043A38701B00}" srcOrd="0" destOrd="0" presId="urn:microsoft.com/office/officeart/2005/8/layout/default"/>
    <dgm:cxn modelId="{8EA7AFD6-D493-4796-B999-B1698209DB90}" type="presParOf" srcId="{6A750DFE-2BFB-455D-AA40-FA8BDD5818D8}" destId="{E3E49373-B3D3-4223-BDD7-921648DED8A1}" srcOrd="0" destOrd="0" presId="urn:microsoft.com/office/officeart/2005/8/layout/default"/>
    <dgm:cxn modelId="{C37511A9-73FE-4C26-A7B8-A733E6C8BDED}" type="presParOf" srcId="{6A750DFE-2BFB-455D-AA40-FA8BDD5818D8}" destId="{E407258A-0C90-4CA4-A424-2F8185DEED73}" srcOrd="1" destOrd="0" presId="urn:microsoft.com/office/officeart/2005/8/layout/default"/>
    <dgm:cxn modelId="{49A9EB2C-EEBE-4F7D-A79C-E3E4920E584E}" type="presParOf" srcId="{6A750DFE-2BFB-455D-AA40-FA8BDD5818D8}" destId="{B7597D3C-A5C0-46BA-930E-EE174FC06570}" srcOrd="2" destOrd="0" presId="urn:microsoft.com/office/officeart/2005/8/layout/default"/>
    <dgm:cxn modelId="{68148C16-AC60-4DEA-B06A-38AC2946E925}" type="presParOf" srcId="{6A750DFE-2BFB-455D-AA40-FA8BDD5818D8}" destId="{C4CFAA22-81F8-4D83-BA26-395814400650}" srcOrd="3" destOrd="0" presId="urn:microsoft.com/office/officeart/2005/8/layout/default"/>
    <dgm:cxn modelId="{637DA2AD-8011-40B4-9CA5-535A360AA95F}" type="presParOf" srcId="{6A750DFE-2BFB-455D-AA40-FA8BDD5818D8}" destId="{40D61133-1D43-46C5-9C8C-2743EC7CB005}" srcOrd="4" destOrd="0" presId="urn:microsoft.com/office/officeart/2005/8/layout/default"/>
    <dgm:cxn modelId="{2CB7A21C-54EB-48B5-84CF-7AAFDAA9D90B}" type="presParOf" srcId="{6A750DFE-2BFB-455D-AA40-FA8BDD5818D8}" destId="{B23D98F1-BC20-4D97-87CE-F85B4AC9F8B3}" srcOrd="5" destOrd="0" presId="urn:microsoft.com/office/officeart/2005/8/layout/default"/>
    <dgm:cxn modelId="{CFF9B912-B509-4276-BEB2-8C8CB0FFCC91}" type="presParOf" srcId="{6A750DFE-2BFB-455D-AA40-FA8BDD5818D8}" destId="{BED3C1E5-EB8A-45F9-B937-043A38701B0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8C74AD-4FE0-4553-BD56-E28B7E791B4A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E8046B-9958-4FA9-AC35-B26E45137BB5}">
      <dgm:prSet phldrT="[Текст]"/>
      <dgm:spPr/>
      <dgm:t>
        <a:bodyPr/>
        <a:lstStyle/>
        <a:p>
          <a:r>
            <a:rPr lang="ru-RU" b="0" dirty="0">
              <a:solidFill>
                <a:schemeClr val="tx1"/>
              </a:solidFill>
            </a:rPr>
            <a:t>А. </a:t>
          </a:r>
        </a:p>
      </dgm:t>
    </dgm:pt>
    <dgm:pt modelId="{EE18DBD1-9B6B-4E88-9317-C4005901457C}" type="parTrans" cxnId="{46EDA641-7E51-442A-B590-7002823CB572}">
      <dgm:prSet/>
      <dgm:spPr/>
      <dgm:t>
        <a:bodyPr/>
        <a:lstStyle/>
        <a:p>
          <a:endParaRPr lang="ru-RU"/>
        </a:p>
      </dgm:t>
    </dgm:pt>
    <dgm:pt modelId="{A013CEC7-5962-4321-BA76-717643FCA5E9}" type="sibTrans" cxnId="{46EDA641-7E51-442A-B590-7002823CB572}">
      <dgm:prSet/>
      <dgm:spPr/>
      <dgm:t>
        <a:bodyPr/>
        <a:lstStyle/>
        <a:p>
          <a:endParaRPr lang="ru-RU"/>
        </a:p>
      </dgm:t>
    </dgm:pt>
    <dgm:pt modelId="{51624CBB-58FC-4AE4-9B6F-0F6E45903A73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В. </a:t>
          </a:r>
        </a:p>
      </dgm:t>
    </dgm:pt>
    <dgm:pt modelId="{8145D696-FB01-42C5-9219-93041CC67812}" type="parTrans" cxnId="{A8442537-03E8-4896-94A9-50932543EF0A}">
      <dgm:prSet/>
      <dgm:spPr/>
      <dgm:t>
        <a:bodyPr/>
        <a:lstStyle/>
        <a:p>
          <a:endParaRPr lang="ru-RU"/>
        </a:p>
      </dgm:t>
    </dgm:pt>
    <dgm:pt modelId="{03EFF5CB-FF24-42E5-90F8-C4571174C52C}" type="sibTrans" cxnId="{A8442537-03E8-4896-94A9-50932543EF0A}">
      <dgm:prSet/>
      <dgm:spPr/>
      <dgm:t>
        <a:bodyPr/>
        <a:lstStyle/>
        <a:p>
          <a:endParaRPr lang="ru-RU"/>
        </a:p>
      </dgm:t>
    </dgm:pt>
    <dgm:pt modelId="{CE08CD0E-DD2F-4FD4-B42B-29F475D5CCF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Г. </a:t>
          </a:r>
        </a:p>
      </dgm:t>
    </dgm:pt>
    <dgm:pt modelId="{A3790CBD-E5CA-41B1-949B-DB4FF10AE5F5}" type="parTrans" cxnId="{3B7C9734-48D8-46C9-9379-6DCCA7D4BB7B}">
      <dgm:prSet/>
      <dgm:spPr/>
      <dgm:t>
        <a:bodyPr/>
        <a:lstStyle/>
        <a:p>
          <a:endParaRPr lang="ru-RU"/>
        </a:p>
      </dgm:t>
    </dgm:pt>
    <dgm:pt modelId="{E027BD03-3FC6-4290-A3FB-140ED2C9FC69}" type="sibTrans" cxnId="{3B7C9734-48D8-46C9-9379-6DCCA7D4BB7B}">
      <dgm:prSet/>
      <dgm:spPr/>
      <dgm:t>
        <a:bodyPr/>
        <a:lstStyle/>
        <a:p>
          <a:endParaRPr lang="ru-RU"/>
        </a:p>
      </dgm:t>
    </dgm:pt>
    <dgm:pt modelId="{611E3DD3-6E32-45E9-9E5A-A11B1CC1C6C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Б. </a:t>
          </a:r>
        </a:p>
      </dgm:t>
    </dgm:pt>
    <dgm:pt modelId="{DA65976D-D408-47F3-92BC-2B7D79C87C51}" type="parTrans" cxnId="{5CBC302E-C821-4506-9B69-6DF51FEFA624}">
      <dgm:prSet/>
      <dgm:spPr/>
      <dgm:t>
        <a:bodyPr/>
        <a:lstStyle/>
        <a:p>
          <a:endParaRPr lang="ru-RU"/>
        </a:p>
      </dgm:t>
    </dgm:pt>
    <dgm:pt modelId="{09BE317B-D1D6-40D3-85B5-EB8C98008677}" type="sibTrans" cxnId="{5CBC302E-C821-4506-9B69-6DF51FEFA624}">
      <dgm:prSet/>
      <dgm:spPr/>
      <dgm:t>
        <a:bodyPr/>
        <a:lstStyle/>
        <a:p>
          <a:endParaRPr lang="ru-RU"/>
        </a:p>
      </dgm:t>
    </dgm:pt>
    <dgm:pt modelId="{6A750DFE-2BFB-455D-AA40-FA8BDD5818D8}" type="pres">
      <dgm:prSet presAssocID="{678C74AD-4FE0-4553-BD56-E28B7E791B4A}" presName="diagram" presStyleCnt="0">
        <dgm:presLayoutVars>
          <dgm:dir/>
          <dgm:resizeHandles val="exact"/>
        </dgm:presLayoutVars>
      </dgm:prSet>
      <dgm:spPr/>
    </dgm:pt>
    <dgm:pt modelId="{E3E49373-B3D3-4223-BDD7-921648DED8A1}" type="pres">
      <dgm:prSet presAssocID="{00E8046B-9958-4FA9-AC35-B26E45137BB5}" presName="node" presStyleLbl="node1" presStyleIdx="0" presStyleCnt="4" custScaleX="138600">
        <dgm:presLayoutVars>
          <dgm:bulletEnabled val="1"/>
        </dgm:presLayoutVars>
      </dgm:prSet>
      <dgm:spPr/>
    </dgm:pt>
    <dgm:pt modelId="{E407258A-0C90-4CA4-A424-2F8185DEED73}" type="pres">
      <dgm:prSet presAssocID="{A013CEC7-5962-4321-BA76-717643FCA5E9}" presName="sibTrans" presStyleCnt="0"/>
      <dgm:spPr/>
    </dgm:pt>
    <dgm:pt modelId="{B7597D3C-A5C0-46BA-930E-EE174FC06570}" type="pres">
      <dgm:prSet presAssocID="{611E3DD3-6E32-45E9-9E5A-A11B1CC1C6C7}" presName="node" presStyleLbl="node1" presStyleIdx="1" presStyleCnt="4" custScaleX="138600">
        <dgm:presLayoutVars>
          <dgm:bulletEnabled val="1"/>
        </dgm:presLayoutVars>
      </dgm:prSet>
      <dgm:spPr/>
    </dgm:pt>
    <dgm:pt modelId="{C4CFAA22-81F8-4D83-BA26-395814400650}" type="pres">
      <dgm:prSet presAssocID="{09BE317B-D1D6-40D3-85B5-EB8C98008677}" presName="sibTrans" presStyleCnt="0"/>
      <dgm:spPr/>
    </dgm:pt>
    <dgm:pt modelId="{40D61133-1D43-46C5-9C8C-2743EC7CB005}" type="pres">
      <dgm:prSet presAssocID="{51624CBB-58FC-4AE4-9B6F-0F6E45903A73}" presName="node" presStyleLbl="node1" presStyleIdx="2" presStyleCnt="4" custScaleX="138600">
        <dgm:presLayoutVars>
          <dgm:bulletEnabled val="1"/>
        </dgm:presLayoutVars>
      </dgm:prSet>
      <dgm:spPr/>
    </dgm:pt>
    <dgm:pt modelId="{B23D98F1-BC20-4D97-87CE-F85B4AC9F8B3}" type="pres">
      <dgm:prSet presAssocID="{03EFF5CB-FF24-42E5-90F8-C4571174C52C}" presName="sibTrans" presStyleCnt="0"/>
      <dgm:spPr/>
    </dgm:pt>
    <dgm:pt modelId="{BED3C1E5-EB8A-45F9-B937-043A38701B00}" type="pres">
      <dgm:prSet presAssocID="{CE08CD0E-DD2F-4FD4-B42B-29F475D5CCFB}" presName="node" presStyleLbl="node1" presStyleIdx="3" presStyleCnt="4" custScaleX="138600">
        <dgm:presLayoutVars>
          <dgm:bulletEnabled val="1"/>
        </dgm:presLayoutVars>
      </dgm:prSet>
      <dgm:spPr/>
    </dgm:pt>
  </dgm:ptLst>
  <dgm:cxnLst>
    <dgm:cxn modelId="{63298F16-8ACA-446B-8D24-91D387CB8A33}" type="presOf" srcId="{CE08CD0E-DD2F-4FD4-B42B-29F475D5CCFB}" destId="{BED3C1E5-EB8A-45F9-B937-043A38701B00}" srcOrd="0" destOrd="0" presId="urn:microsoft.com/office/officeart/2005/8/layout/default"/>
    <dgm:cxn modelId="{5CBC302E-C821-4506-9B69-6DF51FEFA624}" srcId="{678C74AD-4FE0-4553-BD56-E28B7E791B4A}" destId="{611E3DD3-6E32-45E9-9E5A-A11B1CC1C6C7}" srcOrd="1" destOrd="0" parTransId="{DA65976D-D408-47F3-92BC-2B7D79C87C51}" sibTransId="{09BE317B-D1D6-40D3-85B5-EB8C98008677}"/>
    <dgm:cxn modelId="{3B7C9734-48D8-46C9-9379-6DCCA7D4BB7B}" srcId="{678C74AD-4FE0-4553-BD56-E28B7E791B4A}" destId="{CE08CD0E-DD2F-4FD4-B42B-29F475D5CCFB}" srcOrd="3" destOrd="0" parTransId="{A3790CBD-E5CA-41B1-949B-DB4FF10AE5F5}" sibTransId="{E027BD03-3FC6-4290-A3FB-140ED2C9FC69}"/>
    <dgm:cxn modelId="{A8442537-03E8-4896-94A9-50932543EF0A}" srcId="{678C74AD-4FE0-4553-BD56-E28B7E791B4A}" destId="{51624CBB-58FC-4AE4-9B6F-0F6E45903A73}" srcOrd="2" destOrd="0" parTransId="{8145D696-FB01-42C5-9219-93041CC67812}" sibTransId="{03EFF5CB-FF24-42E5-90F8-C4571174C52C}"/>
    <dgm:cxn modelId="{5029153D-6301-466B-97A4-D0CC2D5D20D9}" type="presOf" srcId="{51624CBB-58FC-4AE4-9B6F-0F6E45903A73}" destId="{40D61133-1D43-46C5-9C8C-2743EC7CB005}" srcOrd="0" destOrd="0" presId="urn:microsoft.com/office/officeart/2005/8/layout/default"/>
    <dgm:cxn modelId="{D18D4C5C-41C7-431B-BBA2-4CE387F49C71}" type="presOf" srcId="{00E8046B-9958-4FA9-AC35-B26E45137BB5}" destId="{E3E49373-B3D3-4223-BDD7-921648DED8A1}" srcOrd="0" destOrd="0" presId="urn:microsoft.com/office/officeart/2005/8/layout/default"/>
    <dgm:cxn modelId="{46EDA641-7E51-442A-B590-7002823CB572}" srcId="{678C74AD-4FE0-4553-BD56-E28B7E791B4A}" destId="{00E8046B-9958-4FA9-AC35-B26E45137BB5}" srcOrd="0" destOrd="0" parTransId="{EE18DBD1-9B6B-4E88-9317-C4005901457C}" sibTransId="{A013CEC7-5962-4321-BA76-717643FCA5E9}"/>
    <dgm:cxn modelId="{4EAC94D6-59B4-45A9-9CB2-BAB143E36848}" type="presOf" srcId="{678C74AD-4FE0-4553-BD56-E28B7E791B4A}" destId="{6A750DFE-2BFB-455D-AA40-FA8BDD5818D8}" srcOrd="0" destOrd="0" presId="urn:microsoft.com/office/officeart/2005/8/layout/default"/>
    <dgm:cxn modelId="{73D702E1-A698-4508-90B8-B55026831EAC}" type="presOf" srcId="{611E3DD3-6E32-45E9-9E5A-A11B1CC1C6C7}" destId="{B7597D3C-A5C0-46BA-930E-EE174FC06570}" srcOrd="0" destOrd="0" presId="urn:microsoft.com/office/officeart/2005/8/layout/default"/>
    <dgm:cxn modelId="{EEED106C-923C-4E4C-9C10-85AF15907FAD}" type="presParOf" srcId="{6A750DFE-2BFB-455D-AA40-FA8BDD5818D8}" destId="{E3E49373-B3D3-4223-BDD7-921648DED8A1}" srcOrd="0" destOrd="0" presId="urn:microsoft.com/office/officeart/2005/8/layout/default"/>
    <dgm:cxn modelId="{3AF17E8D-B60C-4144-B663-676BD0A53314}" type="presParOf" srcId="{6A750DFE-2BFB-455D-AA40-FA8BDD5818D8}" destId="{E407258A-0C90-4CA4-A424-2F8185DEED73}" srcOrd="1" destOrd="0" presId="urn:microsoft.com/office/officeart/2005/8/layout/default"/>
    <dgm:cxn modelId="{435CA9D6-0507-4AC7-B4E3-A3833489D6B1}" type="presParOf" srcId="{6A750DFE-2BFB-455D-AA40-FA8BDD5818D8}" destId="{B7597D3C-A5C0-46BA-930E-EE174FC06570}" srcOrd="2" destOrd="0" presId="urn:microsoft.com/office/officeart/2005/8/layout/default"/>
    <dgm:cxn modelId="{BE01BDED-3BBF-49F4-8F3A-8564D031D56D}" type="presParOf" srcId="{6A750DFE-2BFB-455D-AA40-FA8BDD5818D8}" destId="{C4CFAA22-81F8-4D83-BA26-395814400650}" srcOrd="3" destOrd="0" presId="urn:microsoft.com/office/officeart/2005/8/layout/default"/>
    <dgm:cxn modelId="{C355E7BC-46B2-46C2-B39B-7B068520F8C0}" type="presParOf" srcId="{6A750DFE-2BFB-455D-AA40-FA8BDD5818D8}" destId="{40D61133-1D43-46C5-9C8C-2743EC7CB005}" srcOrd="4" destOrd="0" presId="urn:microsoft.com/office/officeart/2005/8/layout/default"/>
    <dgm:cxn modelId="{074E9183-8817-4226-BDFC-6F01D24D6363}" type="presParOf" srcId="{6A750DFE-2BFB-455D-AA40-FA8BDD5818D8}" destId="{B23D98F1-BC20-4D97-87CE-F85B4AC9F8B3}" srcOrd="5" destOrd="0" presId="urn:microsoft.com/office/officeart/2005/8/layout/default"/>
    <dgm:cxn modelId="{831B4431-8EB0-418D-AE72-6FB3D61A6480}" type="presParOf" srcId="{6A750DFE-2BFB-455D-AA40-FA8BDD5818D8}" destId="{BED3C1E5-EB8A-45F9-B937-043A38701B0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8C74AD-4FE0-4553-BD56-E28B7E791B4A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E8046B-9958-4FA9-AC35-B26E45137BB5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А. </a:t>
          </a:r>
        </a:p>
      </dgm:t>
    </dgm:pt>
    <dgm:pt modelId="{EE18DBD1-9B6B-4E88-9317-C4005901457C}" type="parTrans" cxnId="{46EDA641-7E51-442A-B590-7002823CB572}">
      <dgm:prSet/>
      <dgm:spPr/>
      <dgm:t>
        <a:bodyPr/>
        <a:lstStyle/>
        <a:p>
          <a:endParaRPr lang="ru-RU"/>
        </a:p>
      </dgm:t>
    </dgm:pt>
    <dgm:pt modelId="{A013CEC7-5962-4321-BA76-717643FCA5E9}" type="sibTrans" cxnId="{46EDA641-7E51-442A-B590-7002823CB572}">
      <dgm:prSet/>
      <dgm:spPr/>
      <dgm:t>
        <a:bodyPr/>
        <a:lstStyle/>
        <a:p>
          <a:endParaRPr lang="ru-RU"/>
        </a:p>
      </dgm:t>
    </dgm:pt>
    <dgm:pt modelId="{51624CBB-58FC-4AE4-9B6F-0F6E45903A73}">
      <dgm:prSet phldrT="[Текст]" custT="1"/>
      <dgm:spPr/>
      <dgm:t>
        <a:bodyPr/>
        <a:lstStyle/>
        <a:p>
          <a:r>
            <a:rPr lang="ru-RU" sz="2800" b="0" dirty="0">
              <a:solidFill>
                <a:schemeClr val="tx1"/>
              </a:solidFill>
            </a:rPr>
            <a:t>В. </a:t>
          </a:r>
        </a:p>
      </dgm:t>
    </dgm:pt>
    <dgm:pt modelId="{8145D696-FB01-42C5-9219-93041CC67812}" type="parTrans" cxnId="{A8442537-03E8-4896-94A9-50932543EF0A}">
      <dgm:prSet/>
      <dgm:spPr/>
      <dgm:t>
        <a:bodyPr/>
        <a:lstStyle/>
        <a:p>
          <a:endParaRPr lang="ru-RU"/>
        </a:p>
      </dgm:t>
    </dgm:pt>
    <dgm:pt modelId="{03EFF5CB-FF24-42E5-90F8-C4571174C52C}" type="sibTrans" cxnId="{A8442537-03E8-4896-94A9-50932543EF0A}">
      <dgm:prSet/>
      <dgm:spPr/>
      <dgm:t>
        <a:bodyPr/>
        <a:lstStyle/>
        <a:p>
          <a:endParaRPr lang="ru-RU"/>
        </a:p>
      </dgm:t>
    </dgm:pt>
    <dgm:pt modelId="{CE08CD0E-DD2F-4FD4-B42B-29F475D5CCF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Г.                     </a:t>
          </a:r>
        </a:p>
      </dgm:t>
    </dgm:pt>
    <dgm:pt modelId="{A3790CBD-E5CA-41B1-949B-DB4FF10AE5F5}" type="parTrans" cxnId="{3B7C9734-48D8-46C9-9379-6DCCA7D4BB7B}">
      <dgm:prSet/>
      <dgm:spPr/>
      <dgm:t>
        <a:bodyPr/>
        <a:lstStyle/>
        <a:p>
          <a:endParaRPr lang="ru-RU"/>
        </a:p>
      </dgm:t>
    </dgm:pt>
    <dgm:pt modelId="{E027BD03-3FC6-4290-A3FB-140ED2C9FC69}" type="sibTrans" cxnId="{3B7C9734-48D8-46C9-9379-6DCCA7D4BB7B}">
      <dgm:prSet/>
      <dgm:spPr/>
      <dgm:t>
        <a:bodyPr/>
        <a:lstStyle/>
        <a:p>
          <a:endParaRPr lang="ru-RU"/>
        </a:p>
      </dgm:t>
    </dgm:pt>
    <dgm:pt modelId="{611E3DD3-6E32-45E9-9E5A-A11B1CC1C6C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Б. </a:t>
          </a:r>
        </a:p>
      </dgm:t>
    </dgm:pt>
    <dgm:pt modelId="{DA65976D-D408-47F3-92BC-2B7D79C87C51}" type="parTrans" cxnId="{5CBC302E-C821-4506-9B69-6DF51FEFA624}">
      <dgm:prSet/>
      <dgm:spPr/>
      <dgm:t>
        <a:bodyPr/>
        <a:lstStyle/>
        <a:p>
          <a:endParaRPr lang="ru-RU"/>
        </a:p>
      </dgm:t>
    </dgm:pt>
    <dgm:pt modelId="{09BE317B-D1D6-40D3-85B5-EB8C98008677}" type="sibTrans" cxnId="{5CBC302E-C821-4506-9B69-6DF51FEFA624}">
      <dgm:prSet/>
      <dgm:spPr/>
      <dgm:t>
        <a:bodyPr/>
        <a:lstStyle/>
        <a:p>
          <a:endParaRPr lang="ru-RU"/>
        </a:p>
      </dgm:t>
    </dgm:pt>
    <dgm:pt modelId="{6A750DFE-2BFB-455D-AA40-FA8BDD5818D8}" type="pres">
      <dgm:prSet presAssocID="{678C74AD-4FE0-4553-BD56-E28B7E791B4A}" presName="diagram" presStyleCnt="0">
        <dgm:presLayoutVars>
          <dgm:dir/>
          <dgm:resizeHandles val="exact"/>
        </dgm:presLayoutVars>
      </dgm:prSet>
      <dgm:spPr/>
    </dgm:pt>
    <dgm:pt modelId="{E3E49373-B3D3-4223-BDD7-921648DED8A1}" type="pres">
      <dgm:prSet presAssocID="{00E8046B-9958-4FA9-AC35-B26E45137BB5}" presName="node" presStyleLbl="node1" presStyleIdx="0" presStyleCnt="4" custScaleX="138600">
        <dgm:presLayoutVars>
          <dgm:bulletEnabled val="1"/>
        </dgm:presLayoutVars>
      </dgm:prSet>
      <dgm:spPr/>
    </dgm:pt>
    <dgm:pt modelId="{E407258A-0C90-4CA4-A424-2F8185DEED73}" type="pres">
      <dgm:prSet presAssocID="{A013CEC7-5962-4321-BA76-717643FCA5E9}" presName="sibTrans" presStyleCnt="0"/>
      <dgm:spPr/>
    </dgm:pt>
    <dgm:pt modelId="{B7597D3C-A5C0-46BA-930E-EE174FC06570}" type="pres">
      <dgm:prSet presAssocID="{611E3DD3-6E32-45E9-9E5A-A11B1CC1C6C7}" presName="node" presStyleLbl="node1" presStyleIdx="1" presStyleCnt="4" custScaleX="138600">
        <dgm:presLayoutVars>
          <dgm:bulletEnabled val="1"/>
        </dgm:presLayoutVars>
      </dgm:prSet>
      <dgm:spPr/>
    </dgm:pt>
    <dgm:pt modelId="{C4CFAA22-81F8-4D83-BA26-395814400650}" type="pres">
      <dgm:prSet presAssocID="{09BE317B-D1D6-40D3-85B5-EB8C98008677}" presName="sibTrans" presStyleCnt="0"/>
      <dgm:spPr/>
    </dgm:pt>
    <dgm:pt modelId="{40D61133-1D43-46C5-9C8C-2743EC7CB005}" type="pres">
      <dgm:prSet presAssocID="{51624CBB-58FC-4AE4-9B6F-0F6E45903A73}" presName="node" presStyleLbl="node1" presStyleIdx="2" presStyleCnt="4" custScaleX="138600">
        <dgm:presLayoutVars>
          <dgm:bulletEnabled val="1"/>
        </dgm:presLayoutVars>
      </dgm:prSet>
      <dgm:spPr/>
    </dgm:pt>
    <dgm:pt modelId="{B23D98F1-BC20-4D97-87CE-F85B4AC9F8B3}" type="pres">
      <dgm:prSet presAssocID="{03EFF5CB-FF24-42E5-90F8-C4571174C52C}" presName="sibTrans" presStyleCnt="0"/>
      <dgm:spPr/>
    </dgm:pt>
    <dgm:pt modelId="{BED3C1E5-EB8A-45F9-B937-043A38701B00}" type="pres">
      <dgm:prSet presAssocID="{CE08CD0E-DD2F-4FD4-B42B-29F475D5CCFB}" presName="node" presStyleLbl="node1" presStyleIdx="3" presStyleCnt="4" custScaleX="138600">
        <dgm:presLayoutVars>
          <dgm:bulletEnabled val="1"/>
        </dgm:presLayoutVars>
      </dgm:prSet>
      <dgm:spPr/>
    </dgm:pt>
  </dgm:ptLst>
  <dgm:cxnLst>
    <dgm:cxn modelId="{85B29713-68AD-4B64-B386-4F20E3B59C90}" type="presOf" srcId="{678C74AD-4FE0-4553-BD56-E28B7E791B4A}" destId="{6A750DFE-2BFB-455D-AA40-FA8BDD5818D8}" srcOrd="0" destOrd="0" presId="urn:microsoft.com/office/officeart/2005/8/layout/default"/>
    <dgm:cxn modelId="{5CBC302E-C821-4506-9B69-6DF51FEFA624}" srcId="{678C74AD-4FE0-4553-BD56-E28B7E791B4A}" destId="{611E3DD3-6E32-45E9-9E5A-A11B1CC1C6C7}" srcOrd="1" destOrd="0" parTransId="{DA65976D-D408-47F3-92BC-2B7D79C87C51}" sibTransId="{09BE317B-D1D6-40D3-85B5-EB8C98008677}"/>
    <dgm:cxn modelId="{3B7C9734-48D8-46C9-9379-6DCCA7D4BB7B}" srcId="{678C74AD-4FE0-4553-BD56-E28B7E791B4A}" destId="{CE08CD0E-DD2F-4FD4-B42B-29F475D5CCFB}" srcOrd="3" destOrd="0" parTransId="{A3790CBD-E5CA-41B1-949B-DB4FF10AE5F5}" sibTransId="{E027BD03-3FC6-4290-A3FB-140ED2C9FC69}"/>
    <dgm:cxn modelId="{A8442537-03E8-4896-94A9-50932543EF0A}" srcId="{678C74AD-4FE0-4553-BD56-E28B7E791B4A}" destId="{51624CBB-58FC-4AE4-9B6F-0F6E45903A73}" srcOrd="2" destOrd="0" parTransId="{8145D696-FB01-42C5-9219-93041CC67812}" sibTransId="{03EFF5CB-FF24-42E5-90F8-C4571174C52C}"/>
    <dgm:cxn modelId="{237C2040-F950-4681-A3A2-79EF9E83D233}" type="presOf" srcId="{611E3DD3-6E32-45E9-9E5A-A11B1CC1C6C7}" destId="{B7597D3C-A5C0-46BA-930E-EE174FC06570}" srcOrd="0" destOrd="0" presId="urn:microsoft.com/office/officeart/2005/8/layout/default"/>
    <dgm:cxn modelId="{46EDA641-7E51-442A-B590-7002823CB572}" srcId="{678C74AD-4FE0-4553-BD56-E28B7E791B4A}" destId="{00E8046B-9958-4FA9-AC35-B26E45137BB5}" srcOrd="0" destOrd="0" parTransId="{EE18DBD1-9B6B-4E88-9317-C4005901457C}" sibTransId="{A013CEC7-5962-4321-BA76-717643FCA5E9}"/>
    <dgm:cxn modelId="{80A69183-1A78-48B8-B429-5E57EA1C5CCD}" type="presOf" srcId="{51624CBB-58FC-4AE4-9B6F-0F6E45903A73}" destId="{40D61133-1D43-46C5-9C8C-2743EC7CB005}" srcOrd="0" destOrd="0" presId="urn:microsoft.com/office/officeart/2005/8/layout/default"/>
    <dgm:cxn modelId="{1154848A-7EB5-42FD-9316-E07462F43673}" type="presOf" srcId="{00E8046B-9958-4FA9-AC35-B26E45137BB5}" destId="{E3E49373-B3D3-4223-BDD7-921648DED8A1}" srcOrd="0" destOrd="0" presId="urn:microsoft.com/office/officeart/2005/8/layout/default"/>
    <dgm:cxn modelId="{85E3CAE0-6287-4DD8-AF43-1F1C36F056E9}" type="presOf" srcId="{CE08CD0E-DD2F-4FD4-B42B-29F475D5CCFB}" destId="{BED3C1E5-EB8A-45F9-B937-043A38701B00}" srcOrd="0" destOrd="0" presId="urn:microsoft.com/office/officeart/2005/8/layout/default"/>
    <dgm:cxn modelId="{B2D54B8D-B98E-43EE-A308-079BF46AE3FC}" type="presParOf" srcId="{6A750DFE-2BFB-455D-AA40-FA8BDD5818D8}" destId="{E3E49373-B3D3-4223-BDD7-921648DED8A1}" srcOrd="0" destOrd="0" presId="urn:microsoft.com/office/officeart/2005/8/layout/default"/>
    <dgm:cxn modelId="{F148E117-8A09-4B1D-A8D5-EC57FCA9F311}" type="presParOf" srcId="{6A750DFE-2BFB-455D-AA40-FA8BDD5818D8}" destId="{E407258A-0C90-4CA4-A424-2F8185DEED73}" srcOrd="1" destOrd="0" presId="urn:microsoft.com/office/officeart/2005/8/layout/default"/>
    <dgm:cxn modelId="{629DEA1C-C517-4B8A-97FA-8AC96A900B83}" type="presParOf" srcId="{6A750DFE-2BFB-455D-AA40-FA8BDD5818D8}" destId="{B7597D3C-A5C0-46BA-930E-EE174FC06570}" srcOrd="2" destOrd="0" presId="urn:microsoft.com/office/officeart/2005/8/layout/default"/>
    <dgm:cxn modelId="{84DD3069-0860-4F93-A213-63A2DD40292D}" type="presParOf" srcId="{6A750DFE-2BFB-455D-AA40-FA8BDD5818D8}" destId="{C4CFAA22-81F8-4D83-BA26-395814400650}" srcOrd="3" destOrd="0" presId="urn:microsoft.com/office/officeart/2005/8/layout/default"/>
    <dgm:cxn modelId="{BC734471-7DC3-4BF6-BB1F-6EB7F4681DC5}" type="presParOf" srcId="{6A750DFE-2BFB-455D-AA40-FA8BDD5818D8}" destId="{40D61133-1D43-46C5-9C8C-2743EC7CB005}" srcOrd="4" destOrd="0" presId="urn:microsoft.com/office/officeart/2005/8/layout/default"/>
    <dgm:cxn modelId="{6DDDDAF0-113A-4DBE-9B62-AD317FC856E3}" type="presParOf" srcId="{6A750DFE-2BFB-455D-AA40-FA8BDD5818D8}" destId="{B23D98F1-BC20-4D97-87CE-F85B4AC9F8B3}" srcOrd="5" destOrd="0" presId="urn:microsoft.com/office/officeart/2005/8/layout/default"/>
    <dgm:cxn modelId="{E1D40D24-C2B5-47E0-8186-8AEB91AE7F61}" type="presParOf" srcId="{6A750DFE-2BFB-455D-AA40-FA8BDD5818D8}" destId="{BED3C1E5-EB8A-45F9-B937-043A38701B0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8C74AD-4FE0-4553-BD56-E28B7E791B4A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E8046B-9958-4FA9-AC35-B26E45137BB5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А. </a:t>
          </a:r>
        </a:p>
      </dgm:t>
    </dgm:pt>
    <dgm:pt modelId="{EE18DBD1-9B6B-4E88-9317-C4005901457C}" type="parTrans" cxnId="{46EDA641-7E51-442A-B590-7002823CB572}">
      <dgm:prSet/>
      <dgm:spPr/>
      <dgm:t>
        <a:bodyPr/>
        <a:lstStyle/>
        <a:p>
          <a:endParaRPr lang="ru-RU"/>
        </a:p>
      </dgm:t>
    </dgm:pt>
    <dgm:pt modelId="{A013CEC7-5962-4321-BA76-717643FCA5E9}" type="sibTrans" cxnId="{46EDA641-7E51-442A-B590-7002823CB572}">
      <dgm:prSet/>
      <dgm:spPr/>
      <dgm:t>
        <a:bodyPr/>
        <a:lstStyle/>
        <a:p>
          <a:endParaRPr lang="ru-RU"/>
        </a:p>
      </dgm:t>
    </dgm:pt>
    <dgm:pt modelId="{51624CBB-58FC-4AE4-9B6F-0F6E45903A73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В.        </a:t>
          </a:r>
        </a:p>
      </dgm:t>
    </dgm:pt>
    <dgm:pt modelId="{8145D696-FB01-42C5-9219-93041CC67812}" type="parTrans" cxnId="{A8442537-03E8-4896-94A9-50932543EF0A}">
      <dgm:prSet/>
      <dgm:spPr/>
      <dgm:t>
        <a:bodyPr/>
        <a:lstStyle/>
        <a:p>
          <a:endParaRPr lang="ru-RU"/>
        </a:p>
      </dgm:t>
    </dgm:pt>
    <dgm:pt modelId="{03EFF5CB-FF24-42E5-90F8-C4571174C52C}" type="sibTrans" cxnId="{A8442537-03E8-4896-94A9-50932543EF0A}">
      <dgm:prSet/>
      <dgm:spPr/>
      <dgm:t>
        <a:bodyPr/>
        <a:lstStyle/>
        <a:p>
          <a:endParaRPr lang="ru-RU"/>
        </a:p>
      </dgm:t>
    </dgm:pt>
    <dgm:pt modelId="{CE08CD0E-DD2F-4FD4-B42B-29F475D5CCFB}">
      <dgm:prSet phldrT="[Текст]"/>
      <dgm:spPr/>
      <dgm:t>
        <a:bodyPr/>
        <a:lstStyle/>
        <a:p>
          <a:r>
            <a:rPr lang="ru-RU" b="0" dirty="0">
              <a:solidFill>
                <a:schemeClr val="tx1"/>
              </a:solidFill>
            </a:rPr>
            <a:t>Г. </a:t>
          </a:r>
        </a:p>
      </dgm:t>
    </dgm:pt>
    <dgm:pt modelId="{A3790CBD-E5CA-41B1-949B-DB4FF10AE5F5}" type="parTrans" cxnId="{3B7C9734-48D8-46C9-9379-6DCCA7D4BB7B}">
      <dgm:prSet/>
      <dgm:spPr/>
      <dgm:t>
        <a:bodyPr/>
        <a:lstStyle/>
        <a:p>
          <a:endParaRPr lang="ru-RU"/>
        </a:p>
      </dgm:t>
    </dgm:pt>
    <dgm:pt modelId="{E027BD03-3FC6-4290-A3FB-140ED2C9FC69}" type="sibTrans" cxnId="{3B7C9734-48D8-46C9-9379-6DCCA7D4BB7B}">
      <dgm:prSet/>
      <dgm:spPr/>
      <dgm:t>
        <a:bodyPr/>
        <a:lstStyle/>
        <a:p>
          <a:endParaRPr lang="ru-RU"/>
        </a:p>
      </dgm:t>
    </dgm:pt>
    <dgm:pt modelId="{611E3DD3-6E32-45E9-9E5A-A11B1CC1C6C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Б. </a:t>
          </a:r>
        </a:p>
      </dgm:t>
    </dgm:pt>
    <dgm:pt modelId="{DA65976D-D408-47F3-92BC-2B7D79C87C51}" type="parTrans" cxnId="{5CBC302E-C821-4506-9B69-6DF51FEFA624}">
      <dgm:prSet/>
      <dgm:spPr/>
      <dgm:t>
        <a:bodyPr/>
        <a:lstStyle/>
        <a:p>
          <a:endParaRPr lang="ru-RU"/>
        </a:p>
      </dgm:t>
    </dgm:pt>
    <dgm:pt modelId="{09BE317B-D1D6-40D3-85B5-EB8C98008677}" type="sibTrans" cxnId="{5CBC302E-C821-4506-9B69-6DF51FEFA624}">
      <dgm:prSet/>
      <dgm:spPr/>
      <dgm:t>
        <a:bodyPr/>
        <a:lstStyle/>
        <a:p>
          <a:endParaRPr lang="ru-RU"/>
        </a:p>
      </dgm:t>
    </dgm:pt>
    <dgm:pt modelId="{6A750DFE-2BFB-455D-AA40-FA8BDD5818D8}" type="pres">
      <dgm:prSet presAssocID="{678C74AD-4FE0-4553-BD56-E28B7E791B4A}" presName="diagram" presStyleCnt="0">
        <dgm:presLayoutVars>
          <dgm:dir/>
          <dgm:resizeHandles val="exact"/>
        </dgm:presLayoutVars>
      </dgm:prSet>
      <dgm:spPr/>
    </dgm:pt>
    <dgm:pt modelId="{E3E49373-B3D3-4223-BDD7-921648DED8A1}" type="pres">
      <dgm:prSet presAssocID="{00E8046B-9958-4FA9-AC35-B26E45137BB5}" presName="node" presStyleLbl="node1" presStyleIdx="0" presStyleCnt="4" custScaleX="138600">
        <dgm:presLayoutVars>
          <dgm:bulletEnabled val="1"/>
        </dgm:presLayoutVars>
      </dgm:prSet>
      <dgm:spPr/>
    </dgm:pt>
    <dgm:pt modelId="{E407258A-0C90-4CA4-A424-2F8185DEED73}" type="pres">
      <dgm:prSet presAssocID="{A013CEC7-5962-4321-BA76-717643FCA5E9}" presName="sibTrans" presStyleCnt="0"/>
      <dgm:spPr/>
    </dgm:pt>
    <dgm:pt modelId="{B7597D3C-A5C0-46BA-930E-EE174FC06570}" type="pres">
      <dgm:prSet presAssocID="{611E3DD3-6E32-45E9-9E5A-A11B1CC1C6C7}" presName="node" presStyleLbl="node1" presStyleIdx="1" presStyleCnt="4" custScaleX="138600">
        <dgm:presLayoutVars>
          <dgm:bulletEnabled val="1"/>
        </dgm:presLayoutVars>
      </dgm:prSet>
      <dgm:spPr/>
    </dgm:pt>
    <dgm:pt modelId="{C4CFAA22-81F8-4D83-BA26-395814400650}" type="pres">
      <dgm:prSet presAssocID="{09BE317B-D1D6-40D3-85B5-EB8C98008677}" presName="sibTrans" presStyleCnt="0"/>
      <dgm:spPr/>
    </dgm:pt>
    <dgm:pt modelId="{40D61133-1D43-46C5-9C8C-2743EC7CB005}" type="pres">
      <dgm:prSet presAssocID="{51624CBB-58FC-4AE4-9B6F-0F6E45903A73}" presName="node" presStyleLbl="node1" presStyleIdx="2" presStyleCnt="4" custScaleX="138600">
        <dgm:presLayoutVars>
          <dgm:bulletEnabled val="1"/>
        </dgm:presLayoutVars>
      </dgm:prSet>
      <dgm:spPr/>
    </dgm:pt>
    <dgm:pt modelId="{B23D98F1-BC20-4D97-87CE-F85B4AC9F8B3}" type="pres">
      <dgm:prSet presAssocID="{03EFF5CB-FF24-42E5-90F8-C4571174C52C}" presName="sibTrans" presStyleCnt="0"/>
      <dgm:spPr/>
    </dgm:pt>
    <dgm:pt modelId="{BED3C1E5-EB8A-45F9-B937-043A38701B00}" type="pres">
      <dgm:prSet presAssocID="{CE08CD0E-DD2F-4FD4-B42B-29F475D5CCFB}" presName="node" presStyleLbl="node1" presStyleIdx="3" presStyleCnt="4" custScaleX="138600">
        <dgm:presLayoutVars>
          <dgm:bulletEnabled val="1"/>
        </dgm:presLayoutVars>
      </dgm:prSet>
      <dgm:spPr/>
    </dgm:pt>
  </dgm:ptLst>
  <dgm:cxnLst>
    <dgm:cxn modelId="{BC400B07-7050-4F55-8DD5-2C13E091FF8F}" type="presOf" srcId="{678C74AD-4FE0-4553-BD56-E28B7E791B4A}" destId="{6A750DFE-2BFB-455D-AA40-FA8BDD5818D8}" srcOrd="0" destOrd="0" presId="urn:microsoft.com/office/officeart/2005/8/layout/default"/>
    <dgm:cxn modelId="{5CBC302E-C821-4506-9B69-6DF51FEFA624}" srcId="{678C74AD-4FE0-4553-BD56-E28B7E791B4A}" destId="{611E3DD3-6E32-45E9-9E5A-A11B1CC1C6C7}" srcOrd="1" destOrd="0" parTransId="{DA65976D-D408-47F3-92BC-2B7D79C87C51}" sibTransId="{09BE317B-D1D6-40D3-85B5-EB8C98008677}"/>
    <dgm:cxn modelId="{3B7C9734-48D8-46C9-9379-6DCCA7D4BB7B}" srcId="{678C74AD-4FE0-4553-BD56-E28B7E791B4A}" destId="{CE08CD0E-DD2F-4FD4-B42B-29F475D5CCFB}" srcOrd="3" destOrd="0" parTransId="{A3790CBD-E5CA-41B1-949B-DB4FF10AE5F5}" sibTransId="{E027BD03-3FC6-4290-A3FB-140ED2C9FC69}"/>
    <dgm:cxn modelId="{A8442537-03E8-4896-94A9-50932543EF0A}" srcId="{678C74AD-4FE0-4553-BD56-E28B7E791B4A}" destId="{51624CBB-58FC-4AE4-9B6F-0F6E45903A73}" srcOrd="2" destOrd="0" parTransId="{8145D696-FB01-42C5-9219-93041CC67812}" sibTransId="{03EFF5CB-FF24-42E5-90F8-C4571174C52C}"/>
    <dgm:cxn modelId="{09636337-DABD-45D0-869C-28EB36F0B629}" type="presOf" srcId="{51624CBB-58FC-4AE4-9B6F-0F6E45903A73}" destId="{40D61133-1D43-46C5-9C8C-2743EC7CB005}" srcOrd="0" destOrd="0" presId="urn:microsoft.com/office/officeart/2005/8/layout/default"/>
    <dgm:cxn modelId="{46EDA641-7E51-442A-B590-7002823CB572}" srcId="{678C74AD-4FE0-4553-BD56-E28B7E791B4A}" destId="{00E8046B-9958-4FA9-AC35-B26E45137BB5}" srcOrd="0" destOrd="0" parTransId="{EE18DBD1-9B6B-4E88-9317-C4005901457C}" sibTransId="{A013CEC7-5962-4321-BA76-717643FCA5E9}"/>
    <dgm:cxn modelId="{679C7345-0D26-4CC0-A3C1-17AD3533518F}" type="presOf" srcId="{00E8046B-9958-4FA9-AC35-B26E45137BB5}" destId="{E3E49373-B3D3-4223-BDD7-921648DED8A1}" srcOrd="0" destOrd="0" presId="urn:microsoft.com/office/officeart/2005/8/layout/default"/>
    <dgm:cxn modelId="{2A9F0153-C52B-4669-87BA-D1DFFC4A7A7D}" type="presOf" srcId="{611E3DD3-6E32-45E9-9E5A-A11B1CC1C6C7}" destId="{B7597D3C-A5C0-46BA-930E-EE174FC06570}" srcOrd="0" destOrd="0" presId="urn:microsoft.com/office/officeart/2005/8/layout/default"/>
    <dgm:cxn modelId="{E1BC4CAA-BE01-4949-AC79-A2812D97A9AF}" type="presOf" srcId="{CE08CD0E-DD2F-4FD4-B42B-29F475D5CCFB}" destId="{BED3C1E5-EB8A-45F9-B937-043A38701B00}" srcOrd="0" destOrd="0" presId="urn:microsoft.com/office/officeart/2005/8/layout/default"/>
    <dgm:cxn modelId="{2098B46D-47C4-42ED-8C80-B1A76A1B7600}" type="presParOf" srcId="{6A750DFE-2BFB-455D-AA40-FA8BDD5818D8}" destId="{E3E49373-B3D3-4223-BDD7-921648DED8A1}" srcOrd="0" destOrd="0" presId="urn:microsoft.com/office/officeart/2005/8/layout/default"/>
    <dgm:cxn modelId="{56CCA186-B858-46A7-B132-BB820E066159}" type="presParOf" srcId="{6A750DFE-2BFB-455D-AA40-FA8BDD5818D8}" destId="{E407258A-0C90-4CA4-A424-2F8185DEED73}" srcOrd="1" destOrd="0" presId="urn:microsoft.com/office/officeart/2005/8/layout/default"/>
    <dgm:cxn modelId="{617DCDF0-DD2B-459D-B0F0-DDE754388B99}" type="presParOf" srcId="{6A750DFE-2BFB-455D-AA40-FA8BDD5818D8}" destId="{B7597D3C-A5C0-46BA-930E-EE174FC06570}" srcOrd="2" destOrd="0" presId="urn:microsoft.com/office/officeart/2005/8/layout/default"/>
    <dgm:cxn modelId="{D23CB9D9-FB76-4FC0-9370-96F8960D91DE}" type="presParOf" srcId="{6A750DFE-2BFB-455D-AA40-FA8BDD5818D8}" destId="{C4CFAA22-81F8-4D83-BA26-395814400650}" srcOrd="3" destOrd="0" presId="urn:microsoft.com/office/officeart/2005/8/layout/default"/>
    <dgm:cxn modelId="{2BC43DE6-39B7-41DF-8DDD-55992030A632}" type="presParOf" srcId="{6A750DFE-2BFB-455D-AA40-FA8BDD5818D8}" destId="{40D61133-1D43-46C5-9C8C-2743EC7CB005}" srcOrd="4" destOrd="0" presId="urn:microsoft.com/office/officeart/2005/8/layout/default"/>
    <dgm:cxn modelId="{3917DE3E-494D-4793-A7B1-10A99B241B12}" type="presParOf" srcId="{6A750DFE-2BFB-455D-AA40-FA8BDD5818D8}" destId="{B23D98F1-BC20-4D97-87CE-F85B4AC9F8B3}" srcOrd="5" destOrd="0" presId="urn:microsoft.com/office/officeart/2005/8/layout/default"/>
    <dgm:cxn modelId="{F094A895-A3B3-475C-84BE-C5CE7939B762}" type="presParOf" srcId="{6A750DFE-2BFB-455D-AA40-FA8BDD5818D8}" destId="{BED3C1E5-EB8A-45F9-B937-043A38701B0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49373-B3D3-4223-BDD7-921648DED8A1}">
      <dsp:nvSpPr>
        <dsp:cNvPr id="0" name=""/>
        <dsp:cNvSpPr/>
      </dsp:nvSpPr>
      <dsp:spPr>
        <a:xfrm>
          <a:off x="311317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А. </a:t>
          </a:r>
        </a:p>
      </dsp:txBody>
      <dsp:txXfrm>
        <a:off x="311317" y="1012"/>
        <a:ext cx="3452563" cy="1494616"/>
      </dsp:txXfrm>
    </dsp:sp>
    <dsp:sp modelId="{B7597D3C-A5C0-46BA-930E-EE174FC06570}">
      <dsp:nvSpPr>
        <dsp:cNvPr id="0" name=""/>
        <dsp:cNvSpPr/>
      </dsp:nvSpPr>
      <dsp:spPr>
        <a:xfrm>
          <a:off x="4012983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Б. </a:t>
          </a:r>
        </a:p>
      </dsp:txBody>
      <dsp:txXfrm>
        <a:off x="4012983" y="1012"/>
        <a:ext cx="3452563" cy="1494616"/>
      </dsp:txXfrm>
    </dsp:sp>
    <dsp:sp modelId="{40D61133-1D43-46C5-9C8C-2743EC7CB005}">
      <dsp:nvSpPr>
        <dsp:cNvPr id="0" name=""/>
        <dsp:cNvSpPr/>
      </dsp:nvSpPr>
      <dsp:spPr>
        <a:xfrm>
          <a:off x="311317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В.</a:t>
          </a:r>
        </a:p>
      </dsp:txBody>
      <dsp:txXfrm>
        <a:off x="311317" y="1744731"/>
        <a:ext cx="3452563" cy="1494616"/>
      </dsp:txXfrm>
    </dsp:sp>
    <dsp:sp modelId="{BED3C1E5-EB8A-45F9-B937-043A38701B00}">
      <dsp:nvSpPr>
        <dsp:cNvPr id="0" name=""/>
        <dsp:cNvSpPr/>
      </dsp:nvSpPr>
      <dsp:spPr>
        <a:xfrm>
          <a:off x="4012983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Г. </a:t>
          </a:r>
        </a:p>
      </dsp:txBody>
      <dsp:txXfrm>
        <a:off x="4012983" y="1744731"/>
        <a:ext cx="3452563" cy="1494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49373-B3D3-4223-BDD7-921648DED8A1}">
      <dsp:nvSpPr>
        <dsp:cNvPr id="0" name=""/>
        <dsp:cNvSpPr/>
      </dsp:nvSpPr>
      <dsp:spPr>
        <a:xfrm>
          <a:off x="311317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0" kern="1200" dirty="0">
              <a:solidFill>
                <a:schemeClr val="tx1"/>
              </a:solidFill>
            </a:rPr>
            <a:t>А. </a:t>
          </a:r>
        </a:p>
      </dsp:txBody>
      <dsp:txXfrm>
        <a:off x="311317" y="1012"/>
        <a:ext cx="3452563" cy="1494616"/>
      </dsp:txXfrm>
    </dsp:sp>
    <dsp:sp modelId="{B7597D3C-A5C0-46BA-930E-EE174FC06570}">
      <dsp:nvSpPr>
        <dsp:cNvPr id="0" name=""/>
        <dsp:cNvSpPr/>
      </dsp:nvSpPr>
      <dsp:spPr>
        <a:xfrm>
          <a:off x="4012983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Б. </a:t>
          </a:r>
        </a:p>
      </dsp:txBody>
      <dsp:txXfrm>
        <a:off x="4012983" y="1012"/>
        <a:ext cx="3452563" cy="1494616"/>
      </dsp:txXfrm>
    </dsp:sp>
    <dsp:sp modelId="{40D61133-1D43-46C5-9C8C-2743EC7CB005}">
      <dsp:nvSpPr>
        <dsp:cNvPr id="0" name=""/>
        <dsp:cNvSpPr/>
      </dsp:nvSpPr>
      <dsp:spPr>
        <a:xfrm>
          <a:off x="311317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В. </a:t>
          </a:r>
        </a:p>
      </dsp:txBody>
      <dsp:txXfrm>
        <a:off x="311317" y="1744731"/>
        <a:ext cx="3452563" cy="1494616"/>
      </dsp:txXfrm>
    </dsp:sp>
    <dsp:sp modelId="{BED3C1E5-EB8A-45F9-B937-043A38701B00}">
      <dsp:nvSpPr>
        <dsp:cNvPr id="0" name=""/>
        <dsp:cNvSpPr/>
      </dsp:nvSpPr>
      <dsp:spPr>
        <a:xfrm>
          <a:off x="4012983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Г. </a:t>
          </a:r>
        </a:p>
      </dsp:txBody>
      <dsp:txXfrm>
        <a:off x="4012983" y="1744731"/>
        <a:ext cx="3452563" cy="1494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49373-B3D3-4223-BDD7-921648DED8A1}">
      <dsp:nvSpPr>
        <dsp:cNvPr id="0" name=""/>
        <dsp:cNvSpPr/>
      </dsp:nvSpPr>
      <dsp:spPr>
        <a:xfrm>
          <a:off x="311317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А. </a:t>
          </a:r>
        </a:p>
      </dsp:txBody>
      <dsp:txXfrm>
        <a:off x="311317" y="1012"/>
        <a:ext cx="3452563" cy="1494616"/>
      </dsp:txXfrm>
    </dsp:sp>
    <dsp:sp modelId="{B7597D3C-A5C0-46BA-930E-EE174FC06570}">
      <dsp:nvSpPr>
        <dsp:cNvPr id="0" name=""/>
        <dsp:cNvSpPr/>
      </dsp:nvSpPr>
      <dsp:spPr>
        <a:xfrm>
          <a:off x="4012983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Б. </a:t>
          </a:r>
        </a:p>
      </dsp:txBody>
      <dsp:txXfrm>
        <a:off x="4012983" y="1012"/>
        <a:ext cx="3452563" cy="1494616"/>
      </dsp:txXfrm>
    </dsp:sp>
    <dsp:sp modelId="{40D61133-1D43-46C5-9C8C-2743EC7CB005}">
      <dsp:nvSpPr>
        <dsp:cNvPr id="0" name=""/>
        <dsp:cNvSpPr/>
      </dsp:nvSpPr>
      <dsp:spPr>
        <a:xfrm>
          <a:off x="311317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kern="1200" dirty="0">
              <a:solidFill>
                <a:schemeClr val="tx1"/>
              </a:solidFill>
            </a:rPr>
            <a:t>В. </a:t>
          </a:r>
        </a:p>
      </dsp:txBody>
      <dsp:txXfrm>
        <a:off x="311317" y="1744731"/>
        <a:ext cx="3452563" cy="1494616"/>
      </dsp:txXfrm>
    </dsp:sp>
    <dsp:sp modelId="{BED3C1E5-EB8A-45F9-B937-043A38701B00}">
      <dsp:nvSpPr>
        <dsp:cNvPr id="0" name=""/>
        <dsp:cNvSpPr/>
      </dsp:nvSpPr>
      <dsp:spPr>
        <a:xfrm>
          <a:off x="4012983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Г.                     </a:t>
          </a:r>
        </a:p>
      </dsp:txBody>
      <dsp:txXfrm>
        <a:off x="4012983" y="1744731"/>
        <a:ext cx="3452563" cy="14946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49373-B3D3-4223-BDD7-921648DED8A1}">
      <dsp:nvSpPr>
        <dsp:cNvPr id="0" name=""/>
        <dsp:cNvSpPr/>
      </dsp:nvSpPr>
      <dsp:spPr>
        <a:xfrm>
          <a:off x="311317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А. </a:t>
          </a:r>
        </a:p>
      </dsp:txBody>
      <dsp:txXfrm>
        <a:off x="311317" y="1012"/>
        <a:ext cx="3452563" cy="1494616"/>
      </dsp:txXfrm>
    </dsp:sp>
    <dsp:sp modelId="{B7597D3C-A5C0-46BA-930E-EE174FC06570}">
      <dsp:nvSpPr>
        <dsp:cNvPr id="0" name=""/>
        <dsp:cNvSpPr/>
      </dsp:nvSpPr>
      <dsp:spPr>
        <a:xfrm>
          <a:off x="4012983" y="1012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Б. </a:t>
          </a:r>
        </a:p>
      </dsp:txBody>
      <dsp:txXfrm>
        <a:off x="4012983" y="1012"/>
        <a:ext cx="3452563" cy="1494616"/>
      </dsp:txXfrm>
    </dsp:sp>
    <dsp:sp modelId="{40D61133-1D43-46C5-9C8C-2743EC7CB005}">
      <dsp:nvSpPr>
        <dsp:cNvPr id="0" name=""/>
        <dsp:cNvSpPr/>
      </dsp:nvSpPr>
      <dsp:spPr>
        <a:xfrm>
          <a:off x="311317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chemeClr val="tx1"/>
              </a:solidFill>
            </a:rPr>
            <a:t>В.        </a:t>
          </a:r>
        </a:p>
      </dsp:txBody>
      <dsp:txXfrm>
        <a:off x="311317" y="1744731"/>
        <a:ext cx="3452563" cy="1494616"/>
      </dsp:txXfrm>
    </dsp:sp>
    <dsp:sp modelId="{BED3C1E5-EB8A-45F9-B937-043A38701B00}">
      <dsp:nvSpPr>
        <dsp:cNvPr id="0" name=""/>
        <dsp:cNvSpPr/>
      </dsp:nvSpPr>
      <dsp:spPr>
        <a:xfrm>
          <a:off x="4012983" y="1744731"/>
          <a:ext cx="3452563" cy="1494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0" kern="1200" dirty="0">
              <a:solidFill>
                <a:schemeClr val="tx1"/>
              </a:solidFill>
            </a:rPr>
            <a:t>Г. </a:t>
          </a:r>
        </a:p>
      </dsp:txBody>
      <dsp:txXfrm>
        <a:off x="4012983" y="1744731"/>
        <a:ext cx="3452563" cy="1494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58DE5-9D30-447B-AABB-FCEC002C8244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85C3F-B50E-4DA2-89C1-4E36F0D1E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щелчке мышью по прямоугольникам с ответом появляется «зеленая галочка» - ответ правильный или «красный крестик» - ответ не правильный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85C3F-B50E-4DA2-89C1-4E36F0D1EB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щелчке мышью по прямоугольникам с ответом появляется «зеленая галочка» - ответ правильный или «красный крестик» - ответ </a:t>
            </a:r>
            <a:r>
              <a:rPr lang="ru-RU"/>
              <a:t>не правильный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85C3F-B50E-4DA2-89C1-4E36F0D1EB7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щелчке мышью по прямоугольникам с ответом появляется «зеленая галочка» - ответ правильный или «красный крестик» - ответ </a:t>
            </a:r>
            <a:r>
              <a:rPr lang="ru-RU"/>
              <a:t>не правильный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85C3F-B50E-4DA2-89C1-4E36F0D1EB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щелчке мышью по прямоугольникам с ответом появляется «зеленая галочка» - ответ правильный или «красный крестик» - ответ </a:t>
            </a:r>
            <a:r>
              <a:rPr lang="ru-RU"/>
              <a:t>не правильный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85C3F-B50E-4DA2-89C1-4E36F0D1EB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BAAF14-C090-452A-941A-9097F8DF194A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9DE8EC-F263-4A6B-89BC-09B7F16D320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Тест 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Вопрос 1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12644955"/>
              </p:ext>
            </p:extLst>
          </p:nvPr>
        </p:nvGraphicFramePr>
        <p:xfrm>
          <a:off x="683568" y="3212976"/>
          <a:ext cx="77768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43608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683568" y="2924944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множение 11"/>
          <p:cNvSpPr/>
          <p:nvPr/>
        </p:nvSpPr>
        <p:spPr>
          <a:xfrm>
            <a:off x="683568" y="4797152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/>
          <p:cNvSpPr/>
          <p:nvPr/>
        </p:nvSpPr>
        <p:spPr>
          <a:xfrm>
            <a:off x="4283968" y="4653136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/>
          <p:cNvSpPr/>
          <p:nvPr/>
        </p:nvSpPr>
        <p:spPr>
          <a:xfrm rot="18701812">
            <a:off x="4633450" y="2986395"/>
            <a:ext cx="648072" cy="648072"/>
          </a:xfrm>
          <a:prstGeom prst="corner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страиваемая 15">
            <a:hlinkClick r:id="" action="ppaction://hlinkshowjump?jump=endshow" highlightClick="1"/>
          </p:cNvPr>
          <p:cNvSpPr/>
          <p:nvPr/>
        </p:nvSpPr>
        <p:spPr>
          <a:xfrm>
            <a:off x="3635896" y="6497960"/>
            <a:ext cx="1656184" cy="36004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dk1"/>
                </a:solidFill>
              </a:rPr>
              <a:t>ыход</a:t>
            </a:r>
          </a:p>
        </p:txBody>
      </p:sp>
      <p:sp>
        <p:nvSpPr>
          <p:cNvPr id="17" name="Управляющая кнопка: настраиваемая 16">
            <a:hlinkClick r:id="" action="ppaction://hlinkshowjump?jump=nextslide" highlightClick="1"/>
          </p:cNvPr>
          <p:cNvSpPr/>
          <p:nvPr/>
        </p:nvSpPr>
        <p:spPr>
          <a:xfrm>
            <a:off x="7488000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Тест 2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56701020"/>
              </p:ext>
            </p:extLst>
          </p:nvPr>
        </p:nvGraphicFramePr>
        <p:xfrm>
          <a:off x="683568" y="3212976"/>
          <a:ext cx="77768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множение 11"/>
          <p:cNvSpPr/>
          <p:nvPr/>
        </p:nvSpPr>
        <p:spPr>
          <a:xfrm>
            <a:off x="683568" y="4797152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/>
          <p:cNvSpPr/>
          <p:nvPr/>
        </p:nvSpPr>
        <p:spPr>
          <a:xfrm>
            <a:off x="4283968" y="4653136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/>
          <p:cNvSpPr/>
          <p:nvPr/>
        </p:nvSpPr>
        <p:spPr>
          <a:xfrm rot="18701812">
            <a:off x="889035" y="2842380"/>
            <a:ext cx="648072" cy="648072"/>
          </a:xfrm>
          <a:prstGeom prst="corner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4499992" y="2780928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1268760"/>
            <a:ext cx="8964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2</a:t>
            </a:r>
          </a:p>
        </p:txBody>
      </p:sp>
      <p:sp>
        <p:nvSpPr>
          <p:cNvPr id="18" name="Управляющая кнопка: настраиваемая 17">
            <a:hlinkClick r:id="" action="ppaction://hlinkshowjump?jump=endshow" highlightClick="1"/>
          </p:cNvPr>
          <p:cNvSpPr/>
          <p:nvPr/>
        </p:nvSpPr>
        <p:spPr>
          <a:xfrm>
            <a:off x="3635896" y="6497960"/>
            <a:ext cx="1656184" cy="36004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dk1"/>
                </a:solidFill>
              </a:rPr>
              <a:t>ыход</a:t>
            </a:r>
          </a:p>
        </p:txBody>
      </p:sp>
      <p:sp>
        <p:nvSpPr>
          <p:cNvPr id="19" name="Управляющая кнопка: настраиваемая 18">
            <a:hlinkClick r:id="" action="ppaction://hlinkshowjump?jump=nextslide" highlightClick="1"/>
          </p:cNvPr>
          <p:cNvSpPr/>
          <p:nvPr/>
        </p:nvSpPr>
        <p:spPr>
          <a:xfrm>
            <a:off x="7488000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20" name="Управляющая кнопка: настраиваемая 19">
            <a:hlinkClick r:id="" action="ppaction://hlinkshowjump?jump=previousslide" highlightClick="1"/>
          </p:cNvPr>
          <p:cNvSpPr/>
          <p:nvPr/>
        </p:nvSpPr>
        <p:spPr>
          <a:xfrm>
            <a:off x="5580112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Тест 3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61905289"/>
              </p:ext>
            </p:extLst>
          </p:nvPr>
        </p:nvGraphicFramePr>
        <p:xfrm>
          <a:off x="683568" y="3212976"/>
          <a:ext cx="77768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683568" y="2924944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множение 11"/>
          <p:cNvSpPr/>
          <p:nvPr/>
        </p:nvSpPr>
        <p:spPr>
          <a:xfrm>
            <a:off x="4427984" y="2852936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/>
          <p:cNvSpPr/>
          <p:nvPr/>
        </p:nvSpPr>
        <p:spPr>
          <a:xfrm>
            <a:off x="4283968" y="4653136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/>
          <p:cNvSpPr/>
          <p:nvPr/>
        </p:nvSpPr>
        <p:spPr>
          <a:xfrm rot="18701812">
            <a:off x="673011" y="4714588"/>
            <a:ext cx="648072" cy="648072"/>
          </a:xfrm>
          <a:prstGeom prst="corner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268760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3</a:t>
            </a:r>
          </a:p>
        </p:txBody>
      </p:sp>
      <p:sp>
        <p:nvSpPr>
          <p:cNvPr id="17" name="Управляющая кнопка: настраиваемая 16">
            <a:hlinkClick r:id="" action="ppaction://hlinkshowjump?jump=endshow" highlightClick="1"/>
          </p:cNvPr>
          <p:cNvSpPr/>
          <p:nvPr/>
        </p:nvSpPr>
        <p:spPr>
          <a:xfrm>
            <a:off x="3635896" y="6497960"/>
            <a:ext cx="1656184" cy="36004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dk1"/>
                </a:solidFill>
              </a:rPr>
              <a:t>ыход</a:t>
            </a:r>
          </a:p>
        </p:txBody>
      </p:sp>
      <p:sp>
        <p:nvSpPr>
          <p:cNvPr id="18" name="Управляющая кнопка: настраиваемая 17">
            <a:hlinkClick r:id="" action="ppaction://hlinkshowjump?jump=nextslide" highlightClick="1"/>
          </p:cNvPr>
          <p:cNvSpPr/>
          <p:nvPr/>
        </p:nvSpPr>
        <p:spPr>
          <a:xfrm>
            <a:off x="7488000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19" name="Управляющая кнопка: настраиваемая 18">
            <a:hlinkClick r:id="" action="ppaction://hlinkshowjump?jump=previousslide" highlightClick="1"/>
          </p:cNvPr>
          <p:cNvSpPr/>
          <p:nvPr/>
        </p:nvSpPr>
        <p:spPr>
          <a:xfrm>
            <a:off x="5580112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305800" cy="7086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Тест 4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27259887"/>
              </p:ext>
            </p:extLst>
          </p:nvPr>
        </p:nvGraphicFramePr>
        <p:xfrm>
          <a:off x="683568" y="3212976"/>
          <a:ext cx="77768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43608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3284984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5013176"/>
            <a:ext cx="33123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683568" y="2924944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множение 11"/>
          <p:cNvSpPr/>
          <p:nvPr/>
        </p:nvSpPr>
        <p:spPr>
          <a:xfrm>
            <a:off x="683568" y="4797152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/>
          <p:cNvSpPr/>
          <p:nvPr/>
        </p:nvSpPr>
        <p:spPr>
          <a:xfrm>
            <a:off x="4427984" y="2852936"/>
            <a:ext cx="864096" cy="93610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/>
          <p:cNvSpPr/>
          <p:nvPr/>
        </p:nvSpPr>
        <p:spPr>
          <a:xfrm rot="18701812">
            <a:off x="4633450" y="4786595"/>
            <a:ext cx="648072" cy="648072"/>
          </a:xfrm>
          <a:prstGeom prst="corner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052736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Вопрос 4</a:t>
            </a:r>
          </a:p>
        </p:txBody>
      </p:sp>
      <p:sp>
        <p:nvSpPr>
          <p:cNvPr id="17" name="Управляющая кнопка: настраиваемая 16">
            <a:hlinkClick r:id="" action="ppaction://hlinkshowjump?jump=endshow" highlightClick="1"/>
          </p:cNvPr>
          <p:cNvSpPr/>
          <p:nvPr/>
        </p:nvSpPr>
        <p:spPr>
          <a:xfrm>
            <a:off x="3635896" y="6497960"/>
            <a:ext cx="1656184" cy="36004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dk1"/>
                </a:solidFill>
              </a:rPr>
              <a:t>ыход</a:t>
            </a:r>
          </a:p>
        </p:txBody>
      </p:sp>
      <p:sp>
        <p:nvSpPr>
          <p:cNvPr id="18" name="Управляющая кнопка: настраиваемая 17">
            <a:hlinkClick r:id="" action="ppaction://hlinkshowjump?jump=nextslide" highlightClick="1"/>
          </p:cNvPr>
          <p:cNvSpPr/>
          <p:nvPr/>
        </p:nvSpPr>
        <p:spPr>
          <a:xfrm>
            <a:off x="7488000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19" name="Управляющая кнопка: настраиваемая 18">
            <a:hlinkClick r:id="" action="ppaction://hlinkshowjump?jump=previousslide" highlightClick="1"/>
          </p:cNvPr>
          <p:cNvSpPr/>
          <p:nvPr/>
        </p:nvSpPr>
        <p:spPr>
          <a:xfrm>
            <a:off x="5580112" y="6498000"/>
            <a:ext cx="1656000" cy="360000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</TotalTime>
  <Words>159</Words>
  <Application>Microsoft Office PowerPoint</Application>
  <PresentationFormat>Экран (4:3)</PresentationFormat>
  <Paragraphs>43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Constantia</vt:lpstr>
      <vt:lpstr>Wingdings 2</vt:lpstr>
      <vt:lpstr>Поток</vt:lpstr>
      <vt:lpstr>Тест 1</vt:lpstr>
      <vt:lpstr>Тест 2</vt:lpstr>
      <vt:lpstr>Тест 3</vt:lpstr>
      <vt:lpstr>Тест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</dc:title>
  <dc:creator>Анна Локшина</dc:creator>
  <cp:lastModifiedBy>bongeo</cp:lastModifiedBy>
  <cp:revision>9</cp:revision>
  <dcterms:created xsi:type="dcterms:W3CDTF">2010-08-03T11:16:04Z</dcterms:created>
  <dcterms:modified xsi:type="dcterms:W3CDTF">2025-11-20T14:57:46Z</dcterms:modified>
</cp:coreProperties>
</file>