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68" r:id="rId4"/>
    <p:sldId id="265" r:id="rId5"/>
    <p:sldId id="266" r:id="rId6"/>
    <p:sldId id="270" r:id="rId7"/>
    <p:sldId id="267" r:id="rId8"/>
    <p:sldId id="271" r:id="rId9"/>
    <p:sldId id="273" r:id="rId10"/>
    <p:sldId id="272" r:id="rId11"/>
    <p:sldId id="274" r:id="rId12"/>
    <p:sldId id="275" r:id="rId13"/>
    <p:sldId id="269" r:id="rId14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72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#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#1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#5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#6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#3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#4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#7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#8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#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#9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#10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2" qsCatId="simple" csTypeId="urn:microsoft.com/office/officeart/2005/8/colors/accent3_2#2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pPr>
            <a:buNone/>
          </a:pPr>
          <a:r>
            <a:rPr lang="ru-RU" sz="1800" dirty="0"/>
            <a:t>Южная Азия, Восточная Азия, Центральная Азия, Ю-З Азия, Ю-В Азия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pPr>
            <a:buSzPts val="1000"/>
            <a:buFont typeface="Arial" panose="020B0604020202020204" pitchFamily="34" charset="0"/>
            <a:buNone/>
          </a:pPr>
          <a:r>
            <a:rPr lang="ru-RU" sz="1800" dirty="0"/>
            <a:t>Более </a:t>
          </a:r>
          <a:r>
            <a:rPr lang="ru-RU" sz="1800" b="1" dirty="0"/>
            <a:t>40 (48) суверенных государств</a:t>
          </a:r>
          <a:endParaRPr lang="ru-RU" sz="1800" dirty="0"/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800" dirty="0"/>
            <a:t> 4</a:t>
          </a:r>
          <a:r>
            <a:rPr lang="ru-RU" sz="1800" b="1" dirty="0"/>
            <a:t> млрд</a:t>
          </a:r>
          <a:r>
            <a:rPr lang="ru-RU" sz="1800" dirty="0"/>
            <a:t> человек </a:t>
          </a:r>
          <a:endParaRPr lang="ru-RU" sz="1800" dirty="0">
            <a:solidFill>
              <a:schemeClr val="tx1"/>
            </a:solidFill>
          </a:endParaRP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800" b="1" dirty="0"/>
            <a:t>Более 27 млн кв. км</a:t>
          </a:r>
          <a:r>
            <a:rPr lang="ru-RU" sz="1800" dirty="0"/>
            <a:t> 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pPr>
            <a:buNone/>
          </a:pPr>
          <a:r>
            <a:rPr lang="ru-RU" sz="3600" dirty="0"/>
            <a:t>Республика, 13</a:t>
          </a:r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pPr>
            <a:buNone/>
          </a:pPr>
          <a:r>
            <a:rPr lang="ru-RU" sz="3600" dirty="0"/>
            <a:t>Унитарные, 7</a:t>
          </a:r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F5051105-D69C-4C1A-867A-A6D9CF0BAED0}" type="presOf" srcId="{CB81CEF6-0095-4CED-9CC5-6FC73C756510}" destId="{FA9DAEE1-EB8B-4DFF-8556-27C292D8DDC7}" srcOrd="0" destOrd="0" presId="urn:microsoft.com/office/officeart/2005/8/layout/vList5"/>
    <dgm:cxn modelId="{DEED9B15-4B52-4F1A-A6ED-4CC930FC7A55}" type="presOf" srcId="{62194D76-81FA-4175-9A0E-7A582288A9AC}" destId="{55FA51C9-A099-40C6-8525-EF8E91902A26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AFDE002E-B9A6-4890-BCFF-1734E603882A}" type="presOf" srcId="{43D5E191-0EB2-41BC-A107-38C85C85C98A}" destId="{46800C7E-0296-4CB7-8C1D-B21DFD7B8179}" srcOrd="0" destOrd="0" presId="urn:microsoft.com/office/officeart/2005/8/layout/vList5"/>
    <dgm:cxn modelId="{7FB0CB2E-DD07-414A-8381-8CE0EB2410E9}" type="presOf" srcId="{DEE85719-06CD-41AC-9640-8AE387463B4E}" destId="{98AFCEB9-2C13-479D-AFC5-9345985B6FD0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DFFACE5D-4D76-4BDE-B01D-CE01763B72F2}" type="presOf" srcId="{DC5BBEE6-B1DD-49C5-BF49-C6F615CB6DC4}" destId="{F6368468-1F98-4116-80E9-51C73F16626E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5F5AB573-40C4-4BCB-BDC0-4573E6B7429F}" type="presOf" srcId="{4C2392B1-A8E6-402D-872F-1C8C98F11C34}" destId="{8F48B232-CD8F-4051-B455-D48F238C2F9A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21F74556-61DC-4698-B317-70227AB650C1}" type="presOf" srcId="{16E36F4A-7252-4C50-AFD3-97BE6EC3188C}" destId="{EEA8F64F-1EFE-4ADA-849E-B632C75CDBB7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0BF33AB5-FCAC-49E8-A6CC-E90DC7C4A02E}" type="presOf" srcId="{B019F351-C52B-40B7-89F5-6429BED76E7D}" destId="{1D8D4AE2-262F-48D3-8DA5-5834D9F93011}" srcOrd="0" destOrd="0" presId="urn:microsoft.com/office/officeart/2005/8/layout/vList5"/>
    <dgm:cxn modelId="{4379A5DF-915A-4768-B4C2-CB701959494C}" type="presOf" srcId="{59DA5B8B-FB61-4E73-87D4-FEA8FADA1D7E}" destId="{47326CC4-DA05-415D-89E1-B2E34ED30AFE}" srcOrd="0" destOrd="0" presId="urn:microsoft.com/office/officeart/2005/8/layout/vList5"/>
    <dgm:cxn modelId="{66554DE2-FA08-45F0-8610-B5BE75276F42}" type="presOf" srcId="{E465A74B-A739-4CE2-9EA7-21A99E6B1DBD}" destId="{F46B51CF-1E33-4350-A0B7-FBE49F020A92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1E0605F8-869D-4350-8962-DC6E40ED092D}" type="presOf" srcId="{2E85FBC9-6620-43D1-ADB0-D073A7795BE3}" destId="{2A1F8A2F-69EA-4B83-A197-6E679D91132C}" srcOrd="0" destOrd="0" presId="urn:microsoft.com/office/officeart/2005/8/layout/vList5"/>
    <dgm:cxn modelId="{EC49A8F9-4EBE-4A8A-AE20-D73B525D9E57}" type="presOf" srcId="{4F1886E8-0695-4B1A-A779-CE0CC47F8E4C}" destId="{7574EC34-DCD7-41C1-AA53-7D8F1D509A54}" srcOrd="0" destOrd="0" presId="urn:microsoft.com/office/officeart/2005/8/layout/vList5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8CD72B9-DFE3-44F5-88E3-BD40C7A87EBE}" type="presParOf" srcId="{A0A4F54A-58C7-4A0F-8706-5E3946B12BD4}" destId="{128B568C-E920-461D-B684-BADDE62C0BE0}" srcOrd="0" destOrd="0" presId="urn:microsoft.com/office/officeart/2005/8/layout/vList5"/>
    <dgm:cxn modelId="{B3EF8FC2-700B-4CAA-9E89-F400450D28BB}" type="presParOf" srcId="{128B568C-E920-461D-B684-BADDE62C0BE0}" destId="{1D8D4AE2-262F-48D3-8DA5-5834D9F93011}" srcOrd="0" destOrd="0" presId="urn:microsoft.com/office/officeart/2005/8/layout/vList5"/>
    <dgm:cxn modelId="{A4F97AC1-5509-45D2-8E45-7A1D7ED12AE4}" type="presParOf" srcId="{128B568C-E920-461D-B684-BADDE62C0BE0}" destId="{F6368468-1F98-4116-80E9-51C73F16626E}" srcOrd="1" destOrd="0" presId="urn:microsoft.com/office/officeart/2005/8/layout/vList5"/>
    <dgm:cxn modelId="{EC0DF39E-C963-421C-BCB2-ACDFCCC1A0C3}" type="presParOf" srcId="{A0A4F54A-58C7-4A0F-8706-5E3946B12BD4}" destId="{4770EF98-43C0-4511-8A0F-C3719D1482E5}" srcOrd="1" destOrd="0" presId="urn:microsoft.com/office/officeart/2005/8/layout/vList5"/>
    <dgm:cxn modelId="{F13C96CF-D749-4B5C-BC12-1904B3A93D0A}" type="presParOf" srcId="{A0A4F54A-58C7-4A0F-8706-5E3946B12BD4}" destId="{4FC8C0F1-3DA6-4B0E-ACA5-B77BF1B6C33B}" srcOrd="2" destOrd="0" presId="urn:microsoft.com/office/officeart/2005/8/layout/vList5"/>
    <dgm:cxn modelId="{B9A3097C-3FD8-4149-B3C5-9518CBA181DE}" type="presParOf" srcId="{4FC8C0F1-3DA6-4B0E-ACA5-B77BF1B6C33B}" destId="{EEA8F64F-1EFE-4ADA-849E-B632C75CDBB7}" srcOrd="0" destOrd="0" presId="urn:microsoft.com/office/officeart/2005/8/layout/vList5"/>
    <dgm:cxn modelId="{FD6B8FD1-20BD-454D-B4A9-26CEC8000A43}" type="presParOf" srcId="{4FC8C0F1-3DA6-4B0E-ACA5-B77BF1B6C33B}" destId="{47326CC4-DA05-415D-89E1-B2E34ED30AFE}" srcOrd="1" destOrd="0" presId="urn:microsoft.com/office/officeart/2005/8/layout/vList5"/>
    <dgm:cxn modelId="{B1844654-B70F-4802-910B-C95F7FDB9828}" type="presParOf" srcId="{A0A4F54A-58C7-4A0F-8706-5E3946B12BD4}" destId="{2348B216-1F50-4FCF-9AB4-B4F18367E396}" srcOrd="3" destOrd="0" presId="urn:microsoft.com/office/officeart/2005/8/layout/vList5"/>
    <dgm:cxn modelId="{C1DB2CE7-DF49-40D1-8A57-92BA4B826619}" type="presParOf" srcId="{A0A4F54A-58C7-4A0F-8706-5E3946B12BD4}" destId="{C665C5AA-B5F6-4D41-A022-506842267BF5}" srcOrd="4" destOrd="0" presId="urn:microsoft.com/office/officeart/2005/8/layout/vList5"/>
    <dgm:cxn modelId="{1292F8AD-0153-41CA-B472-8B3A164A09FD}" type="presParOf" srcId="{C665C5AA-B5F6-4D41-A022-506842267BF5}" destId="{2A1F8A2F-69EA-4B83-A197-6E679D91132C}" srcOrd="0" destOrd="0" presId="urn:microsoft.com/office/officeart/2005/8/layout/vList5"/>
    <dgm:cxn modelId="{EAE4DE8A-F9AA-4168-8200-A76864ABC554}" type="presParOf" srcId="{C665C5AA-B5F6-4D41-A022-506842267BF5}" destId="{46800C7E-0296-4CB7-8C1D-B21DFD7B8179}" srcOrd="1" destOrd="0" presId="urn:microsoft.com/office/officeart/2005/8/layout/vList5"/>
    <dgm:cxn modelId="{4460AF72-AF28-46EA-8814-793BBF429DB7}" type="presParOf" srcId="{A0A4F54A-58C7-4A0F-8706-5E3946B12BD4}" destId="{2BA5FFF6-14D7-45C8-8882-5118F22723F9}" srcOrd="5" destOrd="0" presId="urn:microsoft.com/office/officeart/2005/8/layout/vList5"/>
    <dgm:cxn modelId="{47308D5E-6D3B-4E11-A42C-6781A0005740}" type="presParOf" srcId="{A0A4F54A-58C7-4A0F-8706-5E3946B12BD4}" destId="{2C3E0515-2B46-40E0-83B1-2552B93EC4EF}" srcOrd="6" destOrd="0" presId="urn:microsoft.com/office/officeart/2005/8/layout/vList5"/>
    <dgm:cxn modelId="{F114AC57-D4E2-4945-8ED9-D277AE5E5BE8}" type="presParOf" srcId="{2C3E0515-2B46-40E0-83B1-2552B93EC4EF}" destId="{7574EC34-DCD7-41C1-AA53-7D8F1D509A54}" srcOrd="0" destOrd="0" presId="urn:microsoft.com/office/officeart/2005/8/layout/vList5"/>
    <dgm:cxn modelId="{6215F2FD-18D8-49C2-B8E9-27AB62808C39}" type="presParOf" srcId="{2C3E0515-2B46-40E0-83B1-2552B93EC4EF}" destId="{55FA51C9-A099-40C6-8525-EF8E91902A26}" srcOrd="1" destOrd="0" presId="urn:microsoft.com/office/officeart/2005/8/layout/vList5"/>
    <dgm:cxn modelId="{DAF176DF-7683-448B-8584-8AF83EBC0B99}" type="presParOf" srcId="{A0A4F54A-58C7-4A0F-8706-5E3946B12BD4}" destId="{6D24482B-C5C2-4E4A-9C70-49DAA8DBB28C}" srcOrd="7" destOrd="0" presId="urn:microsoft.com/office/officeart/2005/8/layout/vList5"/>
    <dgm:cxn modelId="{9C99AF0E-00ED-4D83-A159-03AE510E78D5}" type="presParOf" srcId="{A0A4F54A-58C7-4A0F-8706-5E3946B12BD4}" destId="{0D03F06B-4F90-4558-A8D8-3F2B8EB0394D}" srcOrd="8" destOrd="0" presId="urn:microsoft.com/office/officeart/2005/8/layout/vList5"/>
    <dgm:cxn modelId="{55A8CAA3-54DD-4FC0-A7C1-374D622704A1}" type="presParOf" srcId="{0D03F06B-4F90-4558-A8D8-3F2B8EB0394D}" destId="{F46B51CF-1E33-4350-A0B7-FBE49F020A92}" srcOrd="0" destOrd="0" presId="urn:microsoft.com/office/officeart/2005/8/layout/vList5"/>
    <dgm:cxn modelId="{97A43E42-05B6-432E-8C7D-F721C33ABCF1}" type="presParOf" srcId="{0D03F06B-4F90-4558-A8D8-3F2B8EB0394D}" destId="{8F48B232-CD8F-4051-B455-D48F238C2F9A}" srcOrd="1" destOrd="0" presId="urn:microsoft.com/office/officeart/2005/8/layout/vList5"/>
    <dgm:cxn modelId="{219EA39E-685D-428A-9291-D1658DF2CAB4}" type="presParOf" srcId="{A0A4F54A-58C7-4A0F-8706-5E3946B12BD4}" destId="{2047481D-285E-40A3-A36B-C28E359876A8}" srcOrd="9" destOrd="0" presId="urn:microsoft.com/office/officeart/2005/8/layout/vList5"/>
    <dgm:cxn modelId="{54EEEC97-2256-4444-B06E-86C603E11BF0}" type="presParOf" srcId="{A0A4F54A-58C7-4A0F-8706-5E3946B12BD4}" destId="{D8F02B63-CE4B-4F4D-A273-21030945E08C}" srcOrd="10" destOrd="0" presId="urn:microsoft.com/office/officeart/2005/8/layout/vList5"/>
    <dgm:cxn modelId="{F8104EB6-CA89-44D4-B9AC-89C796EC2FE8}" type="presParOf" srcId="{D8F02B63-CE4B-4F4D-A273-21030945E08C}" destId="{98AFCEB9-2C13-479D-AFC5-9345985B6FD0}" srcOrd="0" destOrd="0" presId="urn:microsoft.com/office/officeart/2005/8/layout/vList5"/>
    <dgm:cxn modelId="{B2C184A9-B90E-44C2-963D-B1B0DA637FC6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11" qsCatId="simple" csTypeId="urn:microsoft.com/office/officeart/2005/8/colors/accent3_2#11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r>
            <a:rPr lang="ru-RU" sz="1800" dirty="0"/>
            <a:t>Ответ 1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r>
            <a:rPr lang="ru-RU" sz="1800" dirty="0"/>
            <a:t>Ответ 3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Ответ 4</a:t>
          </a: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r>
            <a:rPr lang="ru-RU" sz="1800" dirty="0"/>
            <a:t>Ответ 2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r>
            <a:rPr lang="ru-RU" sz="4400"/>
            <a:t>Ответ 5</a:t>
          </a:r>
          <a:endParaRPr lang="ru-RU" sz="4400" dirty="0"/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r>
            <a:rPr lang="ru-RU" sz="4400"/>
            <a:t>Ответ 6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38151502-0C1B-4E1A-86CF-C28A49561B30}" type="presOf" srcId="{4C2392B1-A8E6-402D-872F-1C8C98F11C34}" destId="{8F48B232-CD8F-4051-B455-D48F238C2F9A}" srcOrd="0" destOrd="0" presId="urn:microsoft.com/office/officeart/2005/8/layout/vList5"/>
    <dgm:cxn modelId="{F5051105-D69C-4C1A-867A-A6D9CF0BAED0}" type="presOf" srcId="{CB81CEF6-0095-4CED-9CC5-6FC73C756510}" destId="{FA9DAEE1-EB8B-4DFF-8556-27C292D8DDC7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62DA2B36-B64A-4AC9-B977-5594FB585660}" type="presOf" srcId="{E465A74B-A739-4CE2-9EA7-21A99E6B1DBD}" destId="{F46B51CF-1E33-4350-A0B7-FBE49F020A92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52632F43-CA0B-45DA-B6F8-95CF018B17B5}" type="presOf" srcId="{4F1886E8-0695-4B1A-A779-CE0CC47F8E4C}" destId="{7574EC34-DCD7-41C1-AA53-7D8F1D509A54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87E19071-4DAF-42C3-825C-B5DC5AB3B338}" type="presOf" srcId="{62194D76-81FA-4175-9A0E-7A582288A9AC}" destId="{55FA51C9-A099-40C6-8525-EF8E91902A26}" srcOrd="0" destOrd="0" presId="urn:microsoft.com/office/officeart/2005/8/layout/vList5"/>
    <dgm:cxn modelId="{C9AFBE72-54EB-4121-B2C0-36B7255BD4F0}" type="presOf" srcId="{43D5E191-0EB2-41BC-A107-38C85C85C98A}" destId="{46800C7E-0296-4CB7-8C1D-B21DFD7B8179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5B7DA555-17EA-4079-B3FA-217F6DF38D87}" type="presOf" srcId="{2E85FBC9-6620-43D1-ADB0-D073A7795BE3}" destId="{2A1F8A2F-69EA-4B83-A197-6E679D91132C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E212BC80-9F51-4B77-84B1-B43B2F580BDE}" type="presOf" srcId="{DEE85719-06CD-41AC-9640-8AE387463B4E}" destId="{98AFCEB9-2C13-479D-AFC5-9345985B6FD0}" srcOrd="0" destOrd="0" presId="urn:microsoft.com/office/officeart/2005/8/layout/vList5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53AD5B90-3B41-4DC5-B71A-FEA6A9E51D50}" type="presOf" srcId="{DC5BBEE6-B1DD-49C5-BF49-C6F615CB6DC4}" destId="{F6368468-1F98-4116-80E9-51C73F16626E}" srcOrd="0" destOrd="0" presId="urn:microsoft.com/office/officeart/2005/8/layout/vList5"/>
    <dgm:cxn modelId="{3BC95090-D839-464D-A723-E492A8DB978C}" type="presOf" srcId="{59DA5B8B-FB61-4E73-87D4-FEA8FADA1D7E}" destId="{47326CC4-DA05-415D-89E1-B2E34ED30AFE}" srcOrd="0" destOrd="0" presId="urn:microsoft.com/office/officeart/2005/8/layout/vList5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030F0A96-8322-40E9-A186-2757BC4DC890}" type="presOf" srcId="{B019F351-C52B-40B7-89F5-6429BED76E7D}" destId="{1D8D4AE2-262F-48D3-8DA5-5834D9F93011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356CA5D7-32F9-4039-B870-15822F9BC667}" type="presOf" srcId="{16E36F4A-7252-4C50-AFD3-97BE6EC3188C}" destId="{EEA8F64F-1EFE-4ADA-849E-B632C75CDBB7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8CD72B9-DFE3-44F5-88E3-BD40C7A87EBE}" type="presParOf" srcId="{A0A4F54A-58C7-4A0F-8706-5E3946B12BD4}" destId="{128B568C-E920-461D-B684-BADDE62C0BE0}" srcOrd="0" destOrd="0" presId="urn:microsoft.com/office/officeart/2005/8/layout/vList5"/>
    <dgm:cxn modelId="{F5ED98B5-2B94-4949-A849-A9121739BCC6}" type="presParOf" srcId="{128B568C-E920-461D-B684-BADDE62C0BE0}" destId="{1D8D4AE2-262F-48D3-8DA5-5834D9F93011}" srcOrd="0" destOrd="0" presId="urn:microsoft.com/office/officeart/2005/8/layout/vList5"/>
    <dgm:cxn modelId="{67D548F6-69D1-4BC9-944F-22DAFC52E1C7}" type="presParOf" srcId="{128B568C-E920-461D-B684-BADDE62C0BE0}" destId="{F6368468-1F98-4116-80E9-51C73F16626E}" srcOrd="1" destOrd="0" presId="urn:microsoft.com/office/officeart/2005/8/layout/vList5"/>
    <dgm:cxn modelId="{EC0DF39E-C963-421C-BCB2-ACDFCCC1A0C3}" type="presParOf" srcId="{A0A4F54A-58C7-4A0F-8706-5E3946B12BD4}" destId="{4770EF98-43C0-4511-8A0F-C3719D1482E5}" srcOrd="1" destOrd="0" presId="urn:microsoft.com/office/officeart/2005/8/layout/vList5"/>
    <dgm:cxn modelId="{F13C96CF-D749-4B5C-BC12-1904B3A93D0A}" type="presParOf" srcId="{A0A4F54A-58C7-4A0F-8706-5E3946B12BD4}" destId="{4FC8C0F1-3DA6-4B0E-ACA5-B77BF1B6C33B}" srcOrd="2" destOrd="0" presId="urn:microsoft.com/office/officeart/2005/8/layout/vList5"/>
    <dgm:cxn modelId="{35E94FB0-50C0-40B9-BD9B-8FCC2ED2205B}" type="presParOf" srcId="{4FC8C0F1-3DA6-4B0E-ACA5-B77BF1B6C33B}" destId="{EEA8F64F-1EFE-4ADA-849E-B632C75CDBB7}" srcOrd="0" destOrd="0" presId="urn:microsoft.com/office/officeart/2005/8/layout/vList5"/>
    <dgm:cxn modelId="{D0101E22-799D-47CB-85AD-B8D4F55EE3AD}" type="presParOf" srcId="{4FC8C0F1-3DA6-4B0E-ACA5-B77BF1B6C33B}" destId="{47326CC4-DA05-415D-89E1-B2E34ED30AFE}" srcOrd="1" destOrd="0" presId="urn:microsoft.com/office/officeart/2005/8/layout/vList5"/>
    <dgm:cxn modelId="{B1844654-B70F-4802-910B-C95F7FDB9828}" type="presParOf" srcId="{A0A4F54A-58C7-4A0F-8706-5E3946B12BD4}" destId="{2348B216-1F50-4FCF-9AB4-B4F18367E396}" srcOrd="3" destOrd="0" presId="urn:microsoft.com/office/officeart/2005/8/layout/vList5"/>
    <dgm:cxn modelId="{C1DB2CE7-DF49-40D1-8A57-92BA4B826619}" type="presParOf" srcId="{A0A4F54A-58C7-4A0F-8706-5E3946B12BD4}" destId="{C665C5AA-B5F6-4D41-A022-506842267BF5}" srcOrd="4" destOrd="0" presId="urn:microsoft.com/office/officeart/2005/8/layout/vList5"/>
    <dgm:cxn modelId="{DA2AD8FB-2343-4FAC-B240-42B294DF6F87}" type="presParOf" srcId="{C665C5AA-B5F6-4D41-A022-506842267BF5}" destId="{2A1F8A2F-69EA-4B83-A197-6E679D91132C}" srcOrd="0" destOrd="0" presId="urn:microsoft.com/office/officeart/2005/8/layout/vList5"/>
    <dgm:cxn modelId="{AC981423-03B5-44CF-A830-FD2781B15032}" type="presParOf" srcId="{C665C5AA-B5F6-4D41-A022-506842267BF5}" destId="{46800C7E-0296-4CB7-8C1D-B21DFD7B8179}" srcOrd="1" destOrd="0" presId="urn:microsoft.com/office/officeart/2005/8/layout/vList5"/>
    <dgm:cxn modelId="{4460AF72-AF28-46EA-8814-793BBF429DB7}" type="presParOf" srcId="{A0A4F54A-58C7-4A0F-8706-5E3946B12BD4}" destId="{2BA5FFF6-14D7-45C8-8882-5118F22723F9}" srcOrd="5" destOrd="0" presId="urn:microsoft.com/office/officeart/2005/8/layout/vList5"/>
    <dgm:cxn modelId="{47308D5E-6D3B-4E11-A42C-6781A0005740}" type="presParOf" srcId="{A0A4F54A-58C7-4A0F-8706-5E3946B12BD4}" destId="{2C3E0515-2B46-40E0-83B1-2552B93EC4EF}" srcOrd="6" destOrd="0" presId="urn:microsoft.com/office/officeart/2005/8/layout/vList5"/>
    <dgm:cxn modelId="{F3E066F1-D8BA-416B-A628-FA08C1C55C45}" type="presParOf" srcId="{2C3E0515-2B46-40E0-83B1-2552B93EC4EF}" destId="{7574EC34-DCD7-41C1-AA53-7D8F1D509A54}" srcOrd="0" destOrd="0" presId="urn:microsoft.com/office/officeart/2005/8/layout/vList5"/>
    <dgm:cxn modelId="{9334F788-FFC4-48B0-910D-6F53ACD9B785}" type="presParOf" srcId="{2C3E0515-2B46-40E0-83B1-2552B93EC4EF}" destId="{55FA51C9-A099-40C6-8525-EF8E91902A26}" srcOrd="1" destOrd="0" presId="urn:microsoft.com/office/officeart/2005/8/layout/vList5"/>
    <dgm:cxn modelId="{DAF176DF-7683-448B-8584-8AF83EBC0B99}" type="presParOf" srcId="{A0A4F54A-58C7-4A0F-8706-5E3946B12BD4}" destId="{6D24482B-C5C2-4E4A-9C70-49DAA8DBB28C}" srcOrd="7" destOrd="0" presId="urn:microsoft.com/office/officeart/2005/8/layout/vList5"/>
    <dgm:cxn modelId="{9C99AF0E-00ED-4D83-A159-03AE510E78D5}" type="presParOf" srcId="{A0A4F54A-58C7-4A0F-8706-5E3946B12BD4}" destId="{0D03F06B-4F90-4558-A8D8-3F2B8EB0394D}" srcOrd="8" destOrd="0" presId="urn:microsoft.com/office/officeart/2005/8/layout/vList5"/>
    <dgm:cxn modelId="{2C098702-D589-4152-921A-1FE12FFA36C8}" type="presParOf" srcId="{0D03F06B-4F90-4558-A8D8-3F2B8EB0394D}" destId="{F46B51CF-1E33-4350-A0B7-FBE49F020A92}" srcOrd="0" destOrd="0" presId="urn:microsoft.com/office/officeart/2005/8/layout/vList5"/>
    <dgm:cxn modelId="{11B23AC3-3FAC-47D4-B0D8-B1A9716EC116}" type="presParOf" srcId="{0D03F06B-4F90-4558-A8D8-3F2B8EB0394D}" destId="{8F48B232-CD8F-4051-B455-D48F238C2F9A}" srcOrd="1" destOrd="0" presId="urn:microsoft.com/office/officeart/2005/8/layout/vList5"/>
    <dgm:cxn modelId="{219EA39E-685D-428A-9291-D1658DF2CAB4}" type="presParOf" srcId="{A0A4F54A-58C7-4A0F-8706-5E3946B12BD4}" destId="{2047481D-285E-40A3-A36B-C28E359876A8}" srcOrd="9" destOrd="0" presId="urn:microsoft.com/office/officeart/2005/8/layout/vList5"/>
    <dgm:cxn modelId="{54EEEC97-2256-4444-B06E-86C603E11BF0}" type="presParOf" srcId="{A0A4F54A-58C7-4A0F-8706-5E3946B12BD4}" destId="{D8F02B63-CE4B-4F4D-A273-21030945E08C}" srcOrd="10" destOrd="0" presId="urn:microsoft.com/office/officeart/2005/8/layout/vList5"/>
    <dgm:cxn modelId="{2D57A0E6-1575-4272-95A8-384A23783E04}" type="presParOf" srcId="{D8F02B63-CE4B-4F4D-A273-21030945E08C}" destId="{98AFCEB9-2C13-479D-AFC5-9345985B6FD0}" srcOrd="0" destOrd="0" presId="urn:microsoft.com/office/officeart/2005/8/layout/vList5"/>
    <dgm:cxn modelId="{B2C184A9-B90E-44C2-963D-B1B0DA637FC6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5" qsCatId="simple" csTypeId="urn:microsoft.com/office/officeart/2005/8/colors/accent3_2#5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r>
            <a:rPr lang="ru-RU" sz="1800" dirty="0"/>
            <a:t>Ответ 1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r>
            <a:rPr lang="ru-RU" sz="1800" dirty="0"/>
            <a:t>Ответ 3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Ответ 4</a:t>
          </a: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r>
            <a:rPr lang="ru-RU" sz="1800" dirty="0"/>
            <a:t>Ответ 2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r>
            <a:rPr lang="ru-RU" sz="4400"/>
            <a:t>Ответ 5</a:t>
          </a:r>
          <a:endParaRPr lang="ru-RU" sz="4400" dirty="0"/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r>
            <a:rPr lang="ru-RU" sz="4400"/>
            <a:t>Ответ 6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38151502-0C1B-4E1A-86CF-C28A49561B30}" type="presOf" srcId="{4C2392B1-A8E6-402D-872F-1C8C98F11C34}" destId="{8F48B232-CD8F-4051-B455-D48F238C2F9A}" srcOrd="0" destOrd="0" presId="urn:microsoft.com/office/officeart/2005/8/layout/vList5"/>
    <dgm:cxn modelId="{F5051105-D69C-4C1A-867A-A6D9CF0BAED0}" type="presOf" srcId="{CB81CEF6-0095-4CED-9CC5-6FC73C756510}" destId="{FA9DAEE1-EB8B-4DFF-8556-27C292D8DDC7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62DA2B36-B64A-4AC9-B977-5594FB585660}" type="presOf" srcId="{E465A74B-A739-4CE2-9EA7-21A99E6B1DBD}" destId="{F46B51CF-1E33-4350-A0B7-FBE49F020A92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52632F43-CA0B-45DA-B6F8-95CF018B17B5}" type="presOf" srcId="{4F1886E8-0695-4B1A-A779-CE0CC47F8E4C}" destId="{7574EC34-DCD7-41C1-AA53-7D8F1D509A54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87E19071-4DAF-42C3-825C-B5DC5AB3B338}" type="presOf" srcId="{62194D76-81FA-4175-9A0E-7A582288A9AC}" destId="{55FA51C9-A099-40C6-8525-EF8E91902A26}" srcOrd="0" destOrd="0" presId="urn:microsoft.com/office/officeart/2005/8/layout/vList5"/>
    <dgm:cxn modelId="{C9AFBE72-54EB-4121-B2C0-36B7255BD4F0}" type="presOf" srcId="{43D5E191-0EB2-41BC-A107-38C85C85C98A}" destId="{46800C7E-0296-4CB7-8C1D-B21DFD7B8179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5B7DA555-17EA-4079-B3FA-217F6DF38D87}" type="presOf" srcId="{2E85FBC9-6620-43D1-ADB0-D073A7795BE3}" destId="{2A1F8A2F-69EA-4B83-A197-6E679D91132C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E212BC80-9F51-4B77-84B1-B43B2F580BDE}" type="presOf" srcId="{DEE85719-06CD-41AC-9640-8AE387463B4E}" destId="{98AFCEB9-2C13-479D-AFC5-9345985B6FD0}" srcOrd="0" destOrd="0" presId="urn:microsoft.com/office/officeart/2005/8/layout/vList5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53AD5B90-3B41-4DC5-B71A-FEA6A9E51D50}" type="presOf" srcId="{DC5BBEE6-B1DD-49C5-BF49-C6F615CB6DC4}" destId="{F6368468-1F98-4116-80E9-51C73F16626E}" srcOrd="0" destOrd="0" presId="urn:microsoft.com/office/officeart/2005/8/layout/vList5"/>
    <dgm:cxn modelId="{3BC95090-D839-464D-A723-E492A8DB978C}" type="presOf" srcId="{59DA5B8B-FB61-4E73-87D4-FEA8FADA1D7E}" destId="{47326CC4-DA05-415D-89E1-B2E34ED30AFE}" srcOrd="0" destOrd="0" presId="urn:microsoft.com/office/officeart/2005/8/layout/vList5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030F0A96-8322-40E9-A186-2757BC4DC890}" type="presOf" srcId="{B019F351-C52B-40B7-89F5-6429BED76E7D}" destId="{1D8D4AE2-262F-48D3-8DA5-5834D9F93011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356CA5D7-32F9-4039-B870-15822F9BC667}" type="presOf" srcId="{16E36F4A-7252-4C50-AFD3-97BE6EC3188C}" destId="{EEA8F64F-1EFE-4ADA-849E-B632C75CDBB7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8CD72B9-DFE3-44F5-88E3-BD40C7A87EBE}" type="presParOf" srcId="{A0A4F54A-58C7-4A0F-8706-5E3946B12BD4}" destId="{128B568C-E920-461D-B684-BADDE62C0BE0}" srcOrd="0" destOrd="0" presId="urn:microsoft.com/office/officeart/2005/8/layout/vList5"/>
    <dgm:cxn modelId="{F5ED98B5-2B94-4949-A849-A9121739BCC6}" type="presParOf" srcId="{128B568C-E920-461D-B684-BADDE62C0BE0}" destId="{1D8D4AE2-262F-48D3-8DA5-5834D9F93011}" srcOrd="0" destOrd="0" presId="urn:microsoft.com/office/officeart/2005/8/layout/vList5"/>
    <dgm:cxn modelId="{67D548F6-69D1-4BC9-944F-22DAFC52E1C7}" type="presParOf" srcId="{128B568C-E920-461D-B684-BADDE62C0BE0}" destId="{F6368468-1F98-4116-80E9-51C73F16626E}" srcOrd="1" destOrd="0" presId="urn:microsoft.com/office/officeart/2005/8/layout/vList5"/>
    <dgm:cxn modelId="{EC0DF39E-C963-421C-BCB2-ACDFCCC1A0C3}" type="presParOf" srcId="{A0A4F54A-58C7-4A0F-8706-5E3946B12BD4}" destId="{4770EF98-43C0-4511-8A0F-C3719D1482E5}" srcOrd="1" destOrd="0" presId="urn:microsoft.com/office/officeart/2005/8/layout/vList5"/>
    <dgm:cxn modelId="{F13C96CF-D749-4B5C-BC12-1904B3A93D0A}" type="presParOf" srcId="{A0A4F54A-58C7-4A0F-8706-5E3946B12BD4}" destId="{4FC8C0F1-3DA6-4B0E-ACA5-B77BF1B6C33B}" srcOrd="2" destOrd="0" presId="urn:microsoft.com/office/officeart/2005/8/layout/vList5"/>
    <dgm:cxn modelId="{35E94FB0-50C0-40B9-BD9B-8FCC2ED2205B}" type="presParOf" srcId="{4FC8C0F1-3DA6-4B0E-ACA5-B77BF1B6C33B}" destId="{EEA8F64F-1EFE-4ADA-849E-B632C75CDBB7}" srcOrd="0" destOrd="0" presId="urn:microsoft.com/office/officeart/2005/8/layout/vList5"/>
    <dgm:cxn modelId="{D0101E22-799D-47CB-85AD-B8D4F55EE3AD}" type="presParOf" srcId="{4FC8C0F1-3DA6-4B0E-ACA5-B77BF1B6C33B}" destId="{47326CC4-DA05-415D-89E1-B2E34ED30AFE}" srcOrd="1" destOrd="0" presId="urn:microsoft.com/office/officeart/2005/8/layout/vList5"/>
    <dgm:cxn modelId="{B1844654-B70F-4802-910B-C95F7FDB9828}" type="presParOf" srcId="{A0A4F54A-58C7-4A0F-8706-5E3946B12BD4}" destId="{2348B216-1F50-4FCF-9AB4-B4F18367E396}" srcOrd="3" destOrd="0" presId="urn:microsoft.com/office/officeart/2005/8/layout/vList5"/>
    <dgm:cxn modelId="{C1DB2CE7-DF49-40D1-8A57-92BA4B826619}" type="presParOf" srcId="{A0A4F54A-58C7-4A0F-8706-5E3946B12BD4}" destId="{C665C5AA-B5F6-4D41-A022-506842267BF5}" srcOrd="4" destOrd="0" presId="urn:microsoft.com/office/officeart/2005/8/layout/vList5"/>
    <dgm:cxn modelId="{DA2AD8FB-2343-4FAC-B240-42B294DF6F87}" type="presParOf" srcId="{C665C5AA-B5F6-4D41-A022-506842267BF5}" destId="{2A1F8A2F-69EA-4B83-A197-6E679D91132C}" srcOrd="0" destOrd="0" presId="urn:microsoft.com/office/officeart/2005/8/layout/vList5"/>
    <dgm:cxn modelId="{AC981423-03B5-44CF-A830-FD2781B15032}" type="presParOf" srcId="{C665C5AA-B5F6-4D41-A022-506842267BF5}" destId="{46800C7E-0296-4CB7-8C1D-B21DFD7B8179}" srcOrd="1" destOrd="0" presId="urn:microsoft.com/office/officeart/2005/8/layout/vList5"/>
    <dgm:cxn modelId="{4460AF72-AF28-46EA-8814-793BBF429DB7}" type="presParOf" srcId="{A0A4F54A-58C7-4A0F-8706-5E3946B12BD4}" destId="{2BA5FFF6-14D7-45C8-8882-5118F22723F9}" srcOrd="5" destOrd="0" presId="urn:microsoft.com/office/officeart/2005/8/layout/vList5"/>
    <dgm:cxn modelId="{47308D5E-6D3B-4E11-A42C-6781A0005740}" type="presParOf" srcId="{A0A4F54A-58C7-4A0F-8706-5E3946B12BD4}" destId="{2C3E0515-2B46-40E0-83B1-2552B93EC4EF}" srcOrd="6" destOrd="0" presId="urn:microsoft.com/office/officeart/2005/8/layout/vList5"/>
    <dgm:cxn modelId="{F3E066F1-D8BA-416B-A628-FA08C1C55C45}" type="presParOf" srcId="{2C3E0515-2B46-40E0-83B1-2552B93EC4EF}" destId="{7574EC34-DCD7-41C1-AA53-7D8F1D509A54}" srcOrd="0" destOrd="0" presId="urn:microsoft.com/office/officeart/2005/8/layout/vList5"/>
    <dgm:cxn modelId="{9334F788-FFC4-48B0-910D-6F53ACD9B785}" type="presParOf" srcId="{2C3E0515-2B46-40E0-83B1-2552B93EC4EF}" destId="{55FA51C9-A099-40C6-8525-EF8E91902A26}" srcOrd="1" destOrd="0" presId="urn:microsoft.com/office/officeart/2005/8/layout/vList5"/>
    <dgm:cxn modelId="{DAF176DF-7683-448B-8584-8AF83EBC0B99}" type="presParOf" srcId="{A0A4F54A-58C7-4A0F-8706-5E3946B12BD4}" destId="{6D24482B-C5C2-4E4A-9C70-49DAA8DBB28C}" srcOrd="7" destOrd="0" presId="urn:microsoft.com/office/officeart/2005/8/layout/vList5"/>
    <dgm:cxn modelId="{9C99AF0E-00ED-4D83-A159-03AE510E78D5}" type="presParOf" srcId="{A0A4F54A-58C7-4A0F-8706-5E3946B12BD4}" destId="{0D03F06B-4F90-4558-A8D8-3F2B8EB0394D}" srcOrd="8" destOrd="0" presId="urn:microsoft.com/office/officeart/2005/8/layout/vList5"/>
    <dgm:cxn modelId="{2C098702-D589-4152-921A-1FE12FFA36C8}" type="presParOf" srcId="{0D03F06B-4F90-4558-A8D8-3F2B8EB0394D}" destId="{F46B51CF-1E33-4350-A0B7-FBE49F020A92}" srcOrd="0" destOrd="0" presId="urn:microsoft.com/office/officeart/2005/8/layout/vList5"/>
    <dgm:cxn modelId="{11B23AC3-3FAC-47D4-B0D8-B1A9716EC116}" type="presParOf" srcId="{0D03F06B-4F90-4558-A8D8-3F2B8EB0394D}" destId="{8F48B232-CD8F-4051-B455-D48F238C2F9A}" srcOrd="1" destOrd="0" presId="urn:microsoft.com/office/officeart/2005/8/layout/vList5"/>
    <dgm:cxn modelId="{219EA39E-685D-428A-9291-D1658DF2CAB4}" type="presParOf" srcId="{A0A4F54A-58C7-4A0F-8706-5E3946B12BD4}" destId="{2047481D-285E-40A3-A36B-C28E359876A8}" srcOrd="9" destOrd="0" presId="urn:microsoft.com/office/officeart/2005/8/layout/vList5"/>
    <dgm:cxn modelId="{54EEEC97-2256-4444-B06E-86C603E11BF0}" type="presParOf" srcId="{A0A4F54A-58C7-4A0F-8706-5E3946B12BD4}" destId="{D8F02B63-CE4B-4F4D-A273-21030945E08C}" srcOrd="10" destOrd="0" presId="urn:microsoft.com/office/officeart/2005/8/layout/vList5"/>
    <dgm:cxn modelId="{2D57A0E6-1575-4272-95A8-384A23783E04}" type="presParOf" srcId="{D8F02B63-CE4B-4F4D-A273-21030945E08C}" destId="{98AFCEB9-2C13-479D-AFC5-9345985B6FD0}" srcOrd="0" destOrd="0" presId="urn:microsoft.com/office/officeart/2005/8/layout/vList5"/>
    <dgm:cxn modelId="{B2C184A9-B90E-44C2-963D-B1B0DA637FC6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6" qsCatId="simple" csTypeId="urn:microsoft.com/office/officeart/2005/8/colors/accent3_2#6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pPr>
            <a:buNone/>
          </a:pPr>
          <a:r>
            <a:rPr lang="ru-RU" sz="1800" dirty="0"/>
            <a:t>Китай, Индия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pPr>
            <a:buNone/>
          </a:pPr>
          <a:r>
            <a:rPr lang="ru-RU" sz="1800" b="0" i="0" dirty="0"/>
            <a:t>Саудовская Аравия, Иран, Ирак и Бруней</a:t>
          </a:r>
          <a:endParaRPr lang="ru-RU" sz="1800" dirty="0">
            <a:solidFill>
              <a:schemeClr val="tx1"/>
            </a:solidFill>
          </a:endParaRP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pPr>
            <a:buNone/>
          </a:pPr>
          <a:r>
            <a:rPr lang="ru-RU" sz="1800" dirty="0"/>
            <a:t>Япония, Израиль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/>
      <dgm:spPr/>
      <dgm:t>
        <a:bodyPr/>
        <a:lstStyle/>
        <a:p>
          <a:pPr>
            <a:buNone/>
          </a:pPr>
          <a:r>
            <a:rPr lang="ru-RU" dirty="0"/>
            <a:t>Первый эшелон: Кипр, Сингапур, Южная Корея, Тайвань, Турция. Второй эшелон: </a:t>
          </a:r>
          <a:r>
            <a:rPr lang="ru-RU" b="0" i="0" dirty="0"/>
            <a:t>Малайзия, Индонезия, Филиппины, Таиланд, Вьетнам</a:t>
          </a:r>
          <a:endParaRPr lang="ru-RU" dirty="0"/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/>
      <dgm:spPr/>
      <dgm:t>
        <a:bodyPr/>
        <a:lstStyle/>
        <a:p>
          <a:pPr>
            <a:buNone/>
          </a:pPr>
          <a:r>
            <a:rPr lang="ru-RU" dirty="0"/>
            <a:t>Афганистан, Бангладеш, </a:t>
          </a:r>
          <a:r>
            <a:rPr lang="ru-RU" sz="4400" b="0" i="0" dirty="0"/>
            <a:t>Йемен, Мьянма, Непал, Бутан.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DC5BBEE6-B1DD-49C5-BF49-C6F615CB6DC4}">
      <dgm:prSet phldrT="[Текст]" custT="1"/>
      <dgm:spPr/>
      <dgm:t>
        <a:bodyPr/>
        <a:lstStyle/>
        <a:p>
          <a:pPr>
            <a:buNone/>
          </a:pPr>
          <a:r>
            <a:rPr lang="ru-RU" sz="1800" dirty="0"/>
            <a:t>Развивающие страны</a:t>
          </a:r>
        </a:p>
      </dgm:t>
    </dgm:pt>
    <dgm:pt modelId="{F537D815-FAB4-4D77-9F43-ED9B8DBF7ACF}" type="parTrans" cxnId="{B2DF491C-7110-47B0-82D8-CC2A36E3426B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B2DF491C-7110-47B0-82D8-CC2A36E3426B}">
      <dgm:prSet/>
      <dgm:spPr/>
      <dgm:t>
        <a:bodyPr/>
        <a:lstStyle/>
        <a:p>
          <a:endParaRPr lang="ru-RU" sz="2800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BDAB5B18-4A24-4AA7-A7D2-D76C657D0C0E}" type="presOf" srcId="{E465A74B-A739-4CE2-9EA7-21A99E6B1DBD}" destId="{F46B51CF-1E33-4350-A0B7-FBE49F020A92}" srcOrd="0" destOrd="0" presId="urn:microsoft.com/office/officeart/2005/8/layout/vList5"/>
    <dgm:cxn modelId="{B2DF491C-7110-47B0-82D8-CC2A36E3426B}" srcId="{B019F351-C52B-40B7-89F5-6429BED76E7D}" destId="{DC5BBEE6-B1DD-49C5-BF49-C6F615CB6DC4}" srcOrd="0" destOrd="0" parTransId="{F537D815-FAB4-4D77-9F43-ED9B8DBF7ACF}" sibTransId="{AE4A1CBD-4B40-4EB0-8695-83A15A7947EE}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ADF1A925-2590-4DE2-A3F1-026873A5A55E}" type="presOf" srcId="{62194D76-81FA-4175-9A0E-7A582288A9AC}" destId="{55FA51C9-A099-40C6-8525-EF8E91902A26}" srcOrd="0" destOrd="0" presId="urn:microsoft.com/office/officeart/2005/8/layout/vList5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D8F5D13F-37BA-4A37-8E6F-E90C217A3171}" type="presOf" srcId="{4F1886E8-0695-4B1A-A779-CE0CC47F8E4C}" destId="{7574EC34-DCD7-41C1-AA53-7D8F1D509A54}" srcOrd="0" destOrd="0" presId="urn:microsoft.com/office/officeart/2005/8/layout/vList5"/>
    <dgm:cxn modelId="{A385945D-4679-4C13-92B4-2A66C10038B1}" type="presOf" srcId="{16E36F4A-7252-4C50-AFD3-97BE6EC3188C}" destId="{EEA8F64F-1EFE-4ADA-849E-B632C75CDBB7}" srcOrd="0" destOrd="0" presId="urn:microsoft.com/office/officeart/2005/8/layout/vList5"/>
    <dgm:cxn modelId="{C8544868-4660-4FF7-A51C-5B297CBB44D6}" type="presOf" srcId="{4C2392B1-A8E6-402D-872F-1C8C98F11C34}" destId="{8F48B232-CD8F-4051-B455-D48F238C2F9A}" srcOrd="0" destOrd="0" presId="urn:microsoft.com/office/officeart/2005/8/layout/vList5"/>
    <dgm:cxn modelId="{4D32156C-CC00-4980-9251-1687354D4333}" type="presOf" srcId="{B019F351-C52B-40B7-89F5-6429BED76E7D}" destId="{1D8D4AE2-262F-48D3-8DA5-5834D9F93011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B3BCFA57-4BF4-4DAC-ACF4-5609CA6B9192}" type="presOf" srcId="{DEE85719-06CD-41AC-9640-8AE387463B4E}" destId="{98AFCEB9-2C13-479D-AFC5-9345985B6FD0}" srcOrd="0" destOrd="0" presId="urn:microsoft.com/office/officeart/2005/8/layout/vList5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5E2C558A-F603-482C-8F69-3C6221CF5DE3}" type="presOf" srcId="{43D5E191-0EB2-41BC-A107-38C85C85C98A}" destId="{46800C7E-0296-4CB7-8C1D-B21DFD7B8179}" srcOrd="0" destOrd="0" presId="urn:microsoft.com/office/officeart/2005/8/layout/vList5"/>
    <dgm:cxn modelId="{5F748D8C-8C24-4E6E-90D5-F667BEDC7F03}" type="presOf" srcId="{DC5BBEE6-B1DD-49C5-BF49-C6F615CB6DC4}" destId="{F6368468-1F98-4116-80E9-51C73F16626E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4E4487C0-43D3-43F2-8094-5D3B9ED00C83}" type="presOf" srcId="{2E85FBC9-6620-43D1-ADB0-D073A7795BE3}" destId="{2A1F8A2F-69EA-4B83-A197-6E679D91132C}" srcOrd="0" destOrd="0" presId="urn:microsoft.com/office/officeart/2005/8/layout/vList5"/>
    <dgm:cxn modelId="{E24046E1-7D91-4A99-B112-E0CC9248D21E}" type="presOf" srcId="{59DA5B8B-FB61-4E73-87D4-FEA8FADA1D7E}" destId="{47326CC4-DA05-415D-89E1-B2E34ED30AFE}" srcOrd="0" destOrd="0" presId="urn:microsoft.com/office/officeart/2005/8/layout/vList5"/>
    <dgm:cxn modelId="{D983B6E4-AF2F-4090-B661-A6F76F519F65}" type="presOf" srcId="{CB81CEF6-0095-4CED-9CC5-6FC73C756510}" destId="{FA9DAEE1-EB8B-4DFF-8556-27C292D8DDC7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B02878CD-2682-4F6D-9A01-7364936D741B}" type="presParOf" srcId="{A0A4F54A-58C7-4A0F-8706-5E3946B12BD4}" destId="{128B568C-E920-461D-B684-BADDE62C0BE0}" srcOrd="0" destOrd="0" presId="urn:microsoft.com/office/officeart/2005/8/layout/vList5"/>
    <dgm:cxn modelId="{A9A9EA66-A129-4386-8690-E424004F59E2}" type="presParOf" srcId="{128B568C-E920-461D-B684-BADDE62C0BE0}" destId="{1D8D4AE2-262F-48D3-8DA5-5834D9F93011}" srcOrd="0" destOrd="0" presId="urn:microsoft.com/office/officeart/2005/8/layout/vList5"/>
    <dgm:cxn modelId="{51887EBA-B2F2-4DAA-9084-4DF2B40D970B}" type="presParOf" srcId="{128B568C-E920-461D-B684-BADDE62C0BE0}" destId="{F6368468-1F98-4116-80E9-51C73F16626E}" srcOrd="1" destOrd="0" presId="urn:microsoft.com/office/officeart/2005/8/layout/vList5"/>
    <dgm:cxn modelId="{AC2D2A1F-0246-4C25-9E07-653FA1F91ECF}" type="presParOf" srcId="{A0A4F54A-58C7-4A0F-8706-5E3946B12BD4}" destId="{4770EF98-43C0-4511-8A0F-C3719D1482E5}" srcOrd="1" destOrd="0" presId="urn:microsoft.com/office/officeart/2005/8/layout/vList5"/>
    <dgm:cxn modelId="{3760502A-7822-4A38-B930-9807511D584B}" type="presParOf" srcId="{A0A4F54A-58C7-4A0F-8706-5E3946B12BD4}" destId="{4FC8C0F1-3DA6-4B0E-ACA5-B77BF1B6C33B}" srcOrd="2" destOrd="0" presId="urn:microsoft.com/office/officeart/2005/8/layout/vList5"/>
    <dgm:cxn modelId="{8979DA26-E22A-4DE5-B995-891BD308D1EB}" type="presParOf" srcId="{4FC8C0F1-3DA6-4B0E-ACA5-B77BF1B6C33B}" destId="{EEA8F64F-1EFE-4ADA-849E-B632C75CDBB7}" srcOrd="0" destOrd="0" presId="urn:microsoft.com/office/officeart/2005/8/layout/vList5"/>
    <dgm:cxn modelId="{09FDCED4-B794-43F3-9258-12701582849E}" type="presParOf" srcId="{4FC8C0F1-3DA6-4B0E-ACA5-B77BF1B6C33B}" destId="{47326CC4-DA05-415D-89E1-B2E34ED30AFE}" srcOrd="1" destOrd="0" presId="urn:microsoft.com/office/officeart/2005/8/layout/vList5"/>
    <dgm:cxn modelId="{074A2AAC-0629-46F9-9FDC-5B0F4490270F}" type="presParOf" srcId="{A0A4F54A-58C7-4A0F-8706-5E3946B12BD4}" destId="{2348B216-1F50-4FCF-9AB4-B4F18367E396}" srcOrd="3" destOrd="0" presId="urn:microsoft.com/office/officeart/2005/8/layout/vList5"/>
    <dgm:cxn modelId="{BC2B62E1-DBF8-4D24-86CC-65F09A1BF25C}" type="presParOf" srcId="{A0A4F54A-58C7-4A0F-8706-5E3946B12BD4}" destId="{C665C5AA-B5F6-4D41-A022-506842267BF5}" srcOrd="4" destOrd="0" presId="urn:microsoft.com/office/officeart/2005/8/layout/vList5"/>
    <dgm:cxn modelId="{81988AC9-1988-4056-BC60-92D04DE803FA}" type="presParOf" srcId="{C665C5AA-B5F6-4D41-A022-506842267BF5}" destId="{2A1F8A2F-69EA-4B83-A197-6E679D91132C}" srcOrd="0" destOrd="0" presId="urn:microsoft.com/office/officeart/2005/8/layout/vList5"/>
    <dgm:cxn modelId="{9BAF7752-BD04-4636-B180-63E9FC172F09}" type="presParOf" srcId="{C665C5AA-B5F6-4D41-A022-506842267BF5}" destId="{46800C7E-0296-4CB7-8C1D-B21DFD7B8179}" srcOrd="1" destOrd="0" presId="urn:microsoft.com/office/officeart/2005/8/layout/vList5"/>
    <dgm:cxn modelId="{E8063329-6EE5-4C5C-93E3-D9F5D8F155A8}" type="presParOf" srcId="{A0A4F54A-58C7-4A0F-8706-5E3946B12BD4}" destId="{2BA5FFF6-14D7-45C8-8882-5118F22723F9}" srcOrd="5" destOrd="0" presId="urn:microsoft.com/office/officeart/2005/8/layout/vList5"/>
    <dgm:cxn modelId="{169D5B19-CCD0-4F9F-B457-B9604820B517}" type="presParOf" srcId="{A0A4F54A-58C7-4A0F-8706-5E3946B12BD4}" destId="{2C3E0515-2B46-40E0-83B1-2552B93EC4EF}" srcOrd="6" destOrd="0" presId="urn:microsoft.com/office/officeart/2005/8/layout/vList5"/>
    <dgm:cxn modelId="{88ADD42F-1093-4080-8DCA-E943F395E522}" type="presParOf" srcId="{2C3E0515-2B46-40E0-83B1-2552B93EC4EF}" destId="{7574EC34-DCD7-41C1-AA53-7D8F1D509A54}" srcOrd="0" destOrd="0" presId="urn:microsoft.com/office/officeart/2005/8/layout/vList5"/>
    <dgm:cxn modelId="{70F346E7-7931-4AF3-BBEE-9B2D7ED4C87F}" type="presParOf" srcId="{2C3E0515-2B46-40E0-83B1-2552B93EC4EF}" destId="{55FA51C9-A099-40C6-8525-EF8E91902A26}" srcOrd="1" destOrd="0" presId="urn:microsoft.com/office/officeart/2005/8/layout/vList5"/>
    <dgm:cxn modelId="{CF07CC41-E59B-42BD-90A2-1A5F9079B4FF}" type="presParOf" srcId="{A0A4F54A-58C7-4A0F-8706-5E3946B12BD4}" destId="{6D24482B-C5C2-4E4A-9C70-49DAA8DBB28C}" srcOrd="7" destOrd="0" presId="urn:microsoft.com/office/officeart/2005/8/layout/vList5"/>
    <dgm:cxn modelId="{B046A27B-AC26-41F1-99E5-1E29111B8518}" type="presParOf" srcId="{A0A4F54A-58C7-4A0F-8706-5E3946B12BD4}" destId="{0D03F06B-4F90-4558-A8D8-3F2B8EB0394D}" srcOrd="8" destOrd="0" presId="urn:microsoft.com/office/officeart/2005/8/layout/vList5"/>
    <dgm:cxn modelId="{8A55D27E-C08E-494A-8C10-5364AC55CE47}" type="presParOf" srcId="{0D03F06B-4F90-4558-A8D8-3F2B8EB0394D}" destId="{F46B51CF-1E33-4350-A0B7-FBE49F020A92}" srcOrd="0" destOrd="0" presId="urn:microsoft.com/office/officeart/2005/8/layout/vList5"/>
    <dgm:cxn modelId="{32E93B36-0BF0-48E6-AB74-4E2B59D90740}" type="presParOf" srcId="{0D03F06B-4F90-4558-A8D8-3F2B8EB0394D}" destId="{8F48B232-CD8F-4051-B455-D48F238C2F9A}" srcOrd="1" destOrd="0" presId="urn:microsoft.com/office/officeart/2005/8/layout/vList5"/>
    <dgm:cxn modelId="{2F957E97-E7BC-471D-89BD-031CCA71C005}" type="presParOf" srcId="{A0A4F54A-58C7-4A0F-8706-5E3946B12BD4}" destId="{2047481D-285E-40A3-A36B-C28E359876A8}" srcOrd="9" destOrd="0" presId="urn:microsoft.com/office/officeart/2005/8/layout/vList5"/>
    <dgm:cxn modelId="{3BF09EC7-B02F-4B51-A09B-2CE09CBB130B}" type="presParOf" srcId="{A0A4F54A-58C7-4A0F-8706-5E3946B12BD4}" destId="{D8F02B63-CE4B-4F4D-A273-21030945E08C}" srcOrd="10" destOrd="0" presId="urn:microsoft.com/office/officeart/2005/8/layout/vList5"/>
    <dgm:cxn modelId="{DC8E1823-AF39-4435-B5FA-125A8FA5B401}" type="presParOf" srcId="{D8F02B63-CE4B-4F4D-A273-21030945E08C}" destId="{98AFCEB9-2C13-479D-AFC5-9345985B6FD0}" srcOrd="0" destOrd="0" presId="urn:microsoft.com/office/officeart/2005/8/layout/vList5"/>
    <dgm:cxn modelId="{3C41DE46-9CC7-49A3-86DD-6BA0D483F81F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3" qsCatId="simple" csTypeId="urn:microsoft.com/office/officeart/2005/8/colors/accent3_2#3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800" b="0" i="0" dirty="0"/>
            <a:t>соседское положение, приморское положение, глубинное положение отдельных стран</a:t>
          </a:r>
          <a:endParaRPr lang="ru-RU" sz="1800" dirty="0"/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pPr>
            <a:buNone/>
          </a:pPr>
          <a:r>
            <a:rPr lang="ru-RU" sz="1800" b="0" i="0" dirty="0"/>
            <a:t>Япония, Филиппины, Индонезия, Мальдивы</a:t>
          </a:r>
          <a:endParaRPr lang="ru-RU" sz="1800" dirty="0"/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pPr>
            <a:buNone/>
          </a:pPr>
          <a:r>
            <a:rPr lang="ru-RU" sz="1800" b="0" i="0" dirty="0"/>
            <a:t>Монголия, Афганистан, Непал, Бутан, Лаос, страны Центральной Азии</a:t>
          </a:r>
          <a:endParaRPr lang="ru-RU" sz="1800" dirty="0">
            <a:solidFill>
              <a:schemeClr val="tx1"/>
            </a:solidFill>
          </a:endParaRP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pPr>
            <a:buNone/>
          </a:pPr>
          <a:r>
            <a:rPr lang="ru-RU" sz="1800" dirty="0"/>
            <a:t>Островные, приморские и внутриконтинентальные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pPr>
            <a:buNone/>
          </a:pPr>
          <a:r>
            <a:rPr lang="ru-RU" sz="2400" dirty="0"/>
            <a:t>Катар, Оман, Республика Корея</a:t>
          </a:r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/>
      <dgm:spPr/>
      <dgm:t>
        <a:bodyPr/>
        <a:lstStyle/>
        <a:p>
          <a:pPr>
            <a:buNone/>
          </a:pPr>
          <a:r>
            <a:rPr lang="ru-RU" dirty="0"/>
            <a:t>Бахрейн, Бруней, Восточный </a:t>
          </a:r>
          <a:r>
            <a:rPr lang="ru-RU" sz="4400" b="0" i="0" dirty="0"/>
            <a:t>Тимор, Катар, Кувейт, Сингапур, Гонконг, Ливан, Мальдивская республика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5F28260C-939B-4B3F-856D-8693E3C5E67E}" type="presOf" srcId="{DEE85719-06CD-41AC-9640-8AE387463B4E}" destId="{98AFCEB9-2C13-479D-AFC5-9345985B6FD0}" srcOrd="0" destOrd="0" presId="urn:microsoft.com/office/officeart/2005/8/layout/vList5"/>
    <dgm:cxn modelId="{73D9E013-4E20-41A2-AF1A-4730AA6166F8}" type="presOf" srcId="{B019F351-C52B-40B7-89F5-6429BED76E7D}" destId="{1D8D4AE2-262F-48D3-8DA5-5834D9F93011}" srcOrd="0" destOrd="0" presId="urn:microsoft.com/office/officeart/2005/8/layout/vList5"/>
    <dgm:cxn modelId="{2113EF15-4A57-4EEB-9824-FD46DF4EC4A1}" type="presOf" srcId="{62194D76-81FA-4175-9A0E-7A582288A9AC}" destId="{55FA51C9-A099-40C6-8525-EF8E91902A26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129EFF2D-62B7-4726-A971-6344E87CB154}" type="presOf" srcId="{2E85FBC9-6620-43D1-ADB0-D073A7795BE3}" destId="{2A1F8A2F-69EA-4B83-A197-6E679D91132C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6B0C5A69-91EB-4287-9A6A-DA4FA77C43C3}" type="presOf" srcId="{4F1886E8-0695-4B1A-A779-CE0CC47F8E4C}" destId="{7574EC34-DCD7-41C1-AA53-7D8F1D509A54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94A06055-7FE3-4772-8318-E4825CF3EA37}" type="presOf" srcId="{43D5E191-0EB2-41BC-A107-38C85C85C98A}" destId="{46800C7E-0296-4CB7-8C1D-B21DFD7B8179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099A377B-3653-45F3-B1A2-A67D1343F442}" type="presOf" srcId="{E465A74B-A739-4CE2-9EA7-21A99E6B1DBD}" destId="{F46B51CF-1E33-4350-A0B7-FBE49F020A92}" srcOrd="0" destOrd="0" presId="urn:microsoft.com/office/officeart/2005/8/layout/vList5"/>
    <dgm:cxn modelId="{C31ABA82-0B3F-413F-8E32-723330721E5A}" type="presOf" srcId="{16E36F4A-7252-4C50-AFD3-97BE6EC3188C}" destId="{EEA8F64F-1EFE-4ADA-849E-B632C75CDBB7}" srcOrd="0" destOrd="0" presId="urn:microsoft.com/office/officeart/2005/8/layout/vList5"/>
    <dgm:cxn modelId="{BAC33D86-FF3D-4646-B97A-C90AD8EFDAB0}" type="presOf" srcId="{59DA5B8B-FB61-4E73-87D4-FEA8FADA1D7E}" destId="{47326CC4-DA05-415D-89E1-B2E34ED30AFE}" srcOrd="0" destOrd="0" presId="urn:microsoft.com/office/officeart/2005/8/layout/vList5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625C95A9-1D52-40F6-91DF-DE201F9766D3}" type="presOf" srcId="{CB81CEF6-0095-4CED-9CC5-6FC73C756510}" destId="{FA9DAEE1-EB8B-4DFF-8556-27C292D8DDC7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363FF5F5-A3B3-4EFA-8DC2-02BBF2273117}" type="presOf" srcId="{DC5BBEE6-B1DD-49C5-BF49-C6F615CB6DC4}" destId="{F6368468-1F98-4116-80E9-51C73F16626E}" srcOrd="0" destOrd="0" presId="urn:microsoft.com/office/officeart/2005/8/layout/vList5"/>
    <dgm:cxn modelId="{6D9824FD-C993-4BBE-A7CE-56C19708052A}" type="presOf" srcId="{4C2392B1-A8E6-402D-872F-1C8C98F11C34}" destId="{8F48B232-CD8F-4051-B455-D48F238C2F9A}" srcOrd="0" destOrd="0" presId="urn:microsoft.com/office/officeart/2005/8/layout/vList5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B0A289D2-40DC-4E65-8EDE-196B638C4D8E}" type="presParOf" srcId="{A0A4F54A-58C7-4A0F-8706-5E3946B12BD4}" destId="{128B568C-E920-461D-B684-BADDE62C0BE0}" srcOrd="0" destOrd="0" presId="urn:microsoft.com/office/officeart/2005/8/layout/vList5"/>
    <dgm:cxn modelId="{DAD4B1C6-BFDE-4C66-B464-489471FAB602}" type="presParOf" srcId="{128B568C-E920-461D-B684-BADDE62C0BE0}" destId="{1D8D4AE2-262F-48D3-8DA5-5834D9F93011}" srcOrd="0" destOrd="0" presId="urn:microsoft.com/office/officeart/2005/8/layout/vList5"/>
    <dgm:cxn modelId="{F23ECA10-688F-42E3-B8EA-80D05DB0B817}" type="presParOf" srcId="{128B568C-E920-461D-B684-BADDE62C0BE0}" destId="{F6368468-1F98-4116-80E9-51C73F16626E}" srcOrd="1" destOrd="0" presId="urn:microsoft.com/office/officeart/2005/8/layout/vList5"/>
    <dgm:cxn modelId="{4E17DDF8-618E-438A-8639-D35E0A99E904}" type="presParOf" srcId="{A0A4F54A-58C7-4A0F-8706-5E3946B12BD4}" destId="{4770EF98-43C0-4511-8A0F-C3719D1482E5}" srcOrd="1" destOrd="0" presId="urn:microsoft.com/office/officeart/2005/8/layout/vList5"/>
    <dgm:cxn modelId="{21F30F60-0A7E-4E8F-BEBE-5160F7226866}" type="presParOf" srcId="{A0A4F54A-58C7-4A0F-8706-5E3946B12BD4}" destId="{4FC8C0F1-3DA6-4B0E-ACA5-B77BF1B6C33B}" srcOrd="2" destOrd="0" presId="urn:microsoft.com/office/officeart/2005/8/layout/vList5"/>
    <dgm:cxn modelId="{2DE3F005-2FB4-44B8-B0A0-853430A45193}" type="presParOf" srcId="{4FC8C0F1-3DA6-4B0E-ACA5-B77BF1B6C33B}" destId="{EEA8F64F-1EFE-4ADA-849E-B632C75CDBB7}" srcOrd="0" destOrd="0" presId="urn:microsoft.com/office/officeart/2005/8/layout/vList5"/>
    <dgm:cxn modelId="{7A3B5157-1E22-40BC-9AB2-B08E10D752CB}" type="presParOf" srcId="{4FC8C0F1-3DA6-4B0E-ACA5-B77BF1B6C33B}" destId="{47326CC4-DA05-415D-89E1-B2E34ED30AFE}" srcOrd="1" destOrd="0" presId="urn:microsoft.com/office/officeart/2005/8/layout/vList5"/>
    <dgm:cxn modelId="{47C9D3C5-C025-45EC-99AF-0691061BC7A2}" type="presParOf" srcId="{A0A4F54A-58C7-4A0F-8706-5E3946B12BD4}" destId="{2348B216-1F50-4FCF-9AB4-B4F18367E396}" srcOrd="3" destOrd="0" presId="urn:microsoft.com/office/officeart/2005/8/layout/vList5"/>
    <dgm:cxn modelId="{D1167AF8-3580-4E02-A450-F582610C6D8E}" type="presParOf" srcId="{A0A4F54A-58C7-4A0F-8706-5E3946B12BD4}" destId="{C665C5AA-B5F6-4D41-A022-506842267BF5}" srcOrd="4" destOrd="0" presId="urn:microsoft.com/office/officeart/2005/8/layout/vList5"/>
    <dgm:cxn modelId="{A33172FE-87FB-46EE-92E1-4079637C4723}" type="presParOf" srcId="{C665C5AA-B5F6-4D41-A022-506842267BF5}" destId="{2A1F8A2F-69EA-4B83-A197-6E679D91132C}" srcOrd="0" destOrd="0" presId="urn:microsoft.com/office/officeart/2005/8/layout/vList5"/>
    <dgm:cxn modelId="{8047305A-71A3-409F-9109-0868C74604A3}" type="presParOf" srcId="{C665C5AA-B5F6-4D41-A022-506842267BF5}" destId="{46800C7E-0296-4CB7-8C1D-B21DFD7B8179}" srcOrd="1" destOrd="0" presId="urn:microsoft.com/office/officeart/2005/8/layout/vList5"/>
    <dgm:cxn modelId="{68A4403E-899D-4240-A4C2-6DE7360AB0B7}" type="presParOf" srcId="{A0A4F54A-58C7-4A0F-8706-5E3946B12BD4}" destId="{2BA5FFF6-14D7-45C8-8882-5118F22723F9}" srcOrd="5" destOrd="0" presId="urn:microsoft.com/office/officeart/2005/8/layout/vList5"/>
    <dgm:cxn modelId="{71464773-5DD5-449E-8330-A2F588BE73B6}" type="presParOf" srcId="{A0A4F54A-58C7-4A0F-8706-5E3946B12BD4}" destId="{2C3E0515-2B46-40E0-83B1-2552B93EC4EF}" srcOrd="6" destOrd="0" presId="urn:microsoft.com/office/officeart/2005/8/layout/vList5"/>
    <dgm:cxn modelId="{37D7FBB9-1FB7-4CB7-9016-75551986689D}" type="presParOf" srcId="{2C3E0515-2B46-40E0-83B1-2552B93EC4EF}" destId="{7574EC34-DCD7-41C1-AA53-7D8F1D509A54}" srcOrd="0" destOrd="0" presId="urn:microsoft.com/office/officeart/2005/8/layout/vList5"/>
    <dgm:cxn modelId="{BB774B15-EDA8-4396-A862-285A2D2B7061}" type="presParOf" srcId="{2C3E0515-2B46-40E0-83B1-2552B93EC4EF}" destId="{55FA51C9-A099-40C6-8525-EF8E91902A26}" srcOrd="1" destOrd="0" presId="urn:microsoft.com/office/officeart/2005/8/layout/vList5"/>
    <dgm:cxn modelId="{E4D736C9-B4E1-4737-9D6F-25F6997EB84C}" type="presParOf" srcId="{A0A4F54A-58C7-4A0F-8706-5E3946B12BD4}" destId="{6D24482B-C5C2-4E4A-9C70-49DAA8DBB28C}" srcOrd="7" destOrd="0" presId="urn:microsoft.com/office/officeart/2005/8/layout/vList5"/>
    <dgm:cxn modelId="{9CC3A4B8-111B-4C86-8CDE-F781B92773A9}" type="presParOf" srcId="{A0A4F54A-58C7-4A0F-8706-5E3946B12BD4}" destId="{0D03F06B-4F90-4558-A8D8-3F2B8EB0394D}" srcOrd="8" destOrd="0" presId="urn:microsoft.com/office/officeart/2005/8/layout/vList5"/>
    <dgm:cxn modelId="{02A6214B-3F92-43BC-961D-1BF2E304B9EB}" type="presParOf" srcId="{0D03F06B-4F90-4558-A8D8-3F2B8EB0394D}" destId="{F46B51CF-1E33-4350-A0B7-FBE49F020A92}" srcOrd="0" destOrd="0" presId="urn:microsoft.com/office/officeart/2005/8/layout/vList5"/>
    <dgm:cxn modelId="{47003F0C-30E6-443A-B34A-BD4E75F77FE6}" type="presParOf" srcId="{0D03F06B-4F90-4558-A8D8-3F2B8EB0394D}" destId="{8F48B232-CD8F-4051-B455-D48F238C2F9A}" srcOrd="1" destOrd="0" presId="urn:microsoft.com/office/officeart/2005/8/layout/vList5"/>
    <dgm:cxn modelId="{7DC61496-19F5-414D-B64F-4A5FB0B4C04D}" type="presParOf" srcId="{A0A4F54A-58C7-4A0F-8706-5E3946B12BD4}" destId="{2047481D-285E-40A3-A36B-C28E359876A8}" srcOrd="9" destOrd="0" presId="urn:microsoft.com/office/officeart/2005/8/layout/vList5"/>
    <dgm:cxn modelId="{DFD301B4-004B-4AAF-9E8B-6FDB96A6B337}" type="presParOf" srcId="{A0A4F54A-58C7-4A0F-8706-5E3946B12BD4}" destId="{D8F02B63-CE4B-4F4D-A273-21030945E08C}" srcOrd="10" destOrd="0" presId="urn:microsoft.com/office/officeart/2005/8/layout/vList5"/>
    <dgm:cxn modelId="{285457FF-D5A0-4C65-B6CA-8E008F7AAE66}" type="presParOf" srcId="{D8F02B63-CE4B-4F4D-A273-21030945E08C}" destId="{98AFCEB9-2C13-479D-AFC5-9345985B6FD0}" srcOrd="0" destOrd="0" presId="urn:microsoft.com/office/officeart/2005/8/layout/vList5"/>
    <dgm:cxn modelId="{D3201CAE-E714-48F8-A4E6-7FE52ADC93D9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4" qsCatId="simple" csTypeId="urn:microsoft.com/office/officeart/2005/8/colors/accent3_2#4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r>
            <a:rPr lang="ru-RU" sz="1800" dirty="0"/>
            <a:t>Ответ 1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r>
            <a:rPr lang="ru-RU" sz="1800" dirty="0"/>
            <a:t>Ответ 3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Ответ 4</a:t>
          </a: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r>
            <a:rPr lang="ru-RU" sz="1800" dirty="0"/>
            <a:t>Ответ 2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r>
            <a:rPr lang="ru-RU" sz="4400"/>
            <a:t>Ответ 5</a:t>
          </a:r>
          <a:endParaRPr lang="ru-RU" sz="4400" dirty="0"/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r>
            <a:rPr lang="ru-RU" sz="4400"/>
            <a:t>Ответ 6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38151502-0C1B-4E1A-86CF-C28A49561B30}" type="presOf" srcId="{4C2392B1-A8E6-402D-872F-1C8C98F11C34}" destId="{8F48B232-CD8F-4051-B455-D48F238C2F9A}" srcOrd="0" destOrd="0" presId="urn:microsoft.com/office/officeart/2005/8/layout/vList5"/>
    <dgm:cxn modelId="{F5051105-D69C-4C1A-867A-A6D9CF0BAED0}" type="presOf" srcId="{CB81CEF6-0095-4CED-9CC5-6FC73C756510}" destId="{FA9DAEE1-EB8B-4DFF-8556-27C292D8DDC7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62DA2B36-B64A-4AC9-B977-5594FB585660}" type="presOf" srcId="{E465A74B-A739-4CE2-9EA7-21A99E6B1DBD}" destId="{F46B51CF-1E33-4350-A0B7-FBE49F020A92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52632F43-CA0B-45DA-B6F8-95CF018B17B5}" type="presOf" srcId="{4F1886E8-0695-4B1A-A779-CE0CC47F8E4C}" destId="{7574EC34-DCD7-41C1-AA53-7D8F1D509A54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87E19071-4DAF-42C3-825C-B5DC5AB3B338}" type="presOf" srcId="{62194D76-81FA-4175-9A0E-7A582288A9AC}" destId="{55FA51C9-A099-40C6-8525-EF8E91902A26}" srcOrd="0" destOrd="0" presId="urn:microsoft.com/office/officeart/2005/8/layout/vList5"/>
    <dgm:cxn modelId="{C9AFBE72-54EB-4121-B2C0-36B7255BD4F0}" type="presOf" srcId="{43D5E191-0EB2-41BC-A107-38C85C85C98A}" destId="{46800C7E-0296-4CB7-8C1D-B21DFD7B8179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5B7DA555-17EA-4079-B3FA-217F6DF38D87}" type="presOf" srcId="{2E85FBC9-6620-43D1-ADB0-D073A7795BE3}" destId="{2A1F8A2F-69EA-4B83-A197-6E679D91132C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E212BC80-9F51-4B77-84B1-B43B2F580BDE}" type="presOf" srcId="{DEE85719-06CD-41AC-9640-8AE387463B4E}" destId="{98AFCEB9-2C13-479D-AFC5-9345985B6FD0}" srcOrd="0" destOrd="0" presId="urn:microsoft.com/office/officeart/2005/8/layout/vList5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53AD5B90-3B41-4DC5-B71A-FEA6A9E51D50}" type="presOf" srcId="{DC5BBEE6-B1DD-49C5-BF49-C6F615CB6DC4}" destId="{F6368468-1F98-4116-80E9-51C73F16626E}" srcOrd="0" destOrd="0" presId="urn:microsoft.com/office/officeart/2005/8/layout/vList5"/>
    <dgm:cxn modelId="{3BC95090-D839-464D-A723-E492A8DB978C}" type="presOf" srcId="{59DA5B8B-FB61-4E73-87D4-FEA8FADA1D7E}" destId="{47326CC4-DA05-415D-89E1-B2E34ED30AFE}" srcOrd="0" destOrd="0" presId="urn:microsoft.com/office/officeart/2005/8/layout/vList5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030F0A96-8322-40E9-A186-2757BC4DC890}" type="presOf" srcId="{B019F351-C52B-40B7-89F5-6429BED76E7D}" destId="{1D8D4AE2-262F-48D3-8DA5-5834D9F93011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356CA5D7-32F9-4039-B870-15822F9BC667}" type="presOf" srcId="{16E36F4A-7252-4C50-AFD3-97BE6EC3188C}" destId="{EEA8F64F-1EFE-4ADA-849E-B632C75CDBB7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8CD72B9-DFE3-44F5-88E3-BD40C7A87EBE}" type="presParOf" srcId="{A0A4F54A-58C7-4A0F-8706-5E3946B12BD4}" destId="{128B568C-E920-461D-B684-BADDE62C0BE0}" srcOrd="0" destOrd="0" presId="urn:microsoft.com/office/officeart/2005/8/layout/vList5"/>
    <dgm:cxn modelId="{F5ED98B5-2B94-4949-A849-A9121739BCC6}" type="presParOf" srcId="{128B568C-E920-461D-B684-BADDE62C0BE0}" destId="{1D8D4AE2-262F-48D3-8DA5-5834D9F93011}" srcOrd="0" destOrd="0" presId="urn:microsoft.com/office/officeart/2005/8/layout/vList5"/>
    <dgm:cxn modelId="{67D548F6-69D1-4BC9-944F-22DAFC52E1C7}" type="presParOf" srcId="{128B568C-E920-461D-B684-BADDE62C0BE0}" destId="{F6368468-1F98-4116-80E9-51C73F16626E}" srcOrd="1" destOrd="0" presId="urn:microsoft.com/office/officeart/2005/8/layout/vList5"/>
    <dgm:cxn modelId="{EC0DF39E-C963-421C-BCB2-ACDFCCC1A0C3}" type="presParOf" srcId="{A0A4F54A-58C7-4A0F-8706-5E3946B12BD4}" destId="{4770EF98-43C0-4511-8A0F-C3719D1482E5}" srcOrd="1" destOrd="0" presId="urn:microsoft.com/office/officeart/2005/8/layout/vList5"/>
    <dgm:cxn modelId="{F13C96CF-D749-4B5C-BC12-1904B3A93D0A}" type="presParOf" srcId="{A0A4F54A-58C7-4A0F-8706-5E3946B12BD4}" destId="{4FC8C0F1-3DA6-4B0E-ACA5-B77BF1B6C33B}" srcOrd="2" destOrd="0" presId="urn:microsoft.com/office/officeart/2005/8/layout/vList5"/>
    <dgm:cxn modelId="{35E94FB0-50C0-40B9-BD9B-8FCC2ED2205B}" type="presParOf" srcId="{4FC8C0F1-3DA6-4B0E-ACA5-B77BF1B6C33B}" destId="{EEA8F64F-1EFE-4ADA-849E-B632C75CDBB7}" srcOrd="0" destOrd="0" presId="urn:microsoft.com/office/officeart/2005/8/layout/vList5"/>
    <dgm:cxn modelId="{D0101E22-799D-47CB-85AD-B8D4F55EE3AD}" type="presParOf" srcId="{4FC8C0F1-3DA6-4B0E-ACA5-B77BF1B6C33B}" destId="{47326CC4-DA05-415D-89E1-B2E34ED30AFE}" srcOrd="1" destOrd="0" presId="urn:microsoft.com/office/officeart/2005/8/layout/vList5"/>
    <dgm:cxn modelId="{B1844654-B70F-4802-910B-C95F7FDB9828}" type="presParOf" srcId="{A0A4F54A-58C7-4A0F-8706-5E3946B12BD4}" destId="{2348B216-1F50-4FCF-9AB4-B4F18367E396}" srcOrd="3" destOrd="0" presId="urn:microsoft.com/office/officeart/2005/8/layout/vList5"/>
    <dgm:cxn modelId="{C1DB2CE7-DF49-40D1-8A57-92BA4B826619}" type="presParOf" srcId="{A0A4F54A-58C7-4A0F-8706-5E3946B12BD4}" destId="{C665C5AA-B5F6-4D41-A022-506842267BF5}" srcOrd="4" destOrd="0" presId="urn:microsoft.com/office/officeart/2005/8/layout/vList5"/>
    <dgm:cxn modelId="{DA2AD8FB-2343-4FAC-B240-42B294DF6F87}" type="presParOf" srcId="{C665C5AA-B5F6-4D41-A022-506842267BF5}" destId="{2A1F8A2F-69EA-4B83-A197-6E679D91132C}" srcOrd="0" destOrd="0" presId="urn:microsoft.com/office/officeart/2005/8/layout/vList5"/>
    <dgm:cxn modelId="{AC981423-03B5-44CF-A830-FD2781B15032}" type="presParOf" srcId="{C665C5AA-B5F6-4D41-A022-506842267BF5}" destId="{46800C7E-0296-4CB7-8C1D-B21DFD7B8179}" srcOrd="1" destOrd="0" presId="urn:microsoft.com/office/officeart/2005/8/layout/vList5"/>
    <dgm:cxn modelId="{4460AF72-AF28-46EA-8814-793BBF429DB7}" type="presParOf" srcId="{A0A4F54A-58C7-4A0F-8706-5E3946B12BD4}" destId="{2BA5FFF6-14D7-45C8-8882-5118F22723F9}" srcOrd="5" destOrd="0" presId="urn:microsoft.com/office/officeart/2005/8/layout/vList5"/>
    <dgm:cxn modelId="{47308D5E-6D3B-4E11-A42C-6781A0005740}" type="presParOf" srcId="{A0A4F54A-58C7-4A0F-8706-5E3946B12BD4}" destId="{2C3E0515-2B46-40E0-83B1-2552B93EC4EF}" srcOrd="6" destOrd="0" presId="urn:microsoft.com/office/officeart/2005/8/layout/vList5"/>
    <dgm:cxn modelId="{F3E066F1-D8BA-416B-A628-FA08C1C55C45}" type="presParOf" srcId="{2C3E0515-2B46-40E0-83B1-2552B93EC4EF}" destId="{7574EC34-DCD7-41C1-AA53-7D8F1D509A54}" srcOrd="0" destOrd="0" presId="urn:microsoft.com/office/officeart/2005/8/layout/vList5"/>
    <dgm:cxn modelId="{9334F788-FFC4-48B0-910D-6F53ACD9B785}" type="presParOf" srcId="{2C3E0515-2B46-40E0-83B1-2552B93EC4EF}" destId="{55FA51C9-A099-40C6-8525-EF8E91902A26}" srcOrd="1" destOrd="0" presId="urn:microsoft.com/office/officeart/2005/8/layout/vList5"/>
    <dgm:cxn modelId="{DAF176DF-7683-448B-8584-8AF83EBC0B99}" type="presParOf" srcId="{A0A4F54A-58C7-4A0F-8706-5E3946B12BD4}" destId="{6D24482B-C5C2-4E4A-9C70-49DAA8DBB28C}" srcOrd="7" destOrd="0" presId="urn:microsoft.com/office/officeart/2005/8/layout/vList5"/>
    <dgm:cxn modelId="{9C99AF0E-00ED-4D83-A159-03AE510E78D5}" type="presParOf" srcId="{A0A4F54A-58C7-4A0F-8706-5E3946B12BD4}" destId="{0D03F06B-4F90-4558-A8D8-3F2B8EB0394D}" srcOrd="8" destOrd="0" presId="urn:microsoft.com/office/officeart/2005/8/layout/vList5"/>
    <dgm:cxn modelId="{2C098702-D589-4152-921A-1FE12FFA36C8}" type="presParOf" srcId="{0D03F06B-4F90-4558-A8D8-3F2B8EB0394D}" destId="{F46B51CF-1E33-4350-A0B7-FBE49F020A92}" srcOrd="0" destOrd="0" presId="urn:microsoft.com/office/officeart/2005/8/layout/vList5"/>
    <dgm:cxn modelId="{11B23AC3-3FAC-47D4-B0D8-B1A9716EC116}" type="presParOf" srcId="{0D03F06B-4F90-4558-A8D8-3F2B8EB0394D}" destId="{8F48B232-CD8F-4051-B455-D48F238C2F9A}" srcOrd="1" destOrd="0" presId="urn:microsoft.com/office/officeart/2005/8/layout/vList5"/>
    <dgm:cxn modelId="{219EA39E-685D-428A-9291-D1658DF2CAB4}" type="presParOf" srcId="{A0A4F54A-58C7-4A0F-8706-5E3946B12BD4}" destId="{2047481D-285E-40A3-A36B-C28E359876A8}" srcOrd="9" destOrd="0" presId="urn:microsoft.com/office/officeart/2005/8/layout/vList5"/>
    <dgm:cxn modelId="{54EEEC97-2256-4444-B06E-86C603E11BF0}" type="presParOf" srcId="{A0A4F54A-58C7-4A0F-8706-5E3946B12BD4}" destId="{D8F02B63-CE4B-4F4D-A273-21030945E08C}" srcOrd="10" destOrd="0" presId="urn:microsoft.com/office/officeart/2005/8/layout/vList5"/>
    <dgm:cxn modelId="{2D57A0E6-1575-4272-95A8-384A23783E04}" type="presParOf" srcId="{D8F02B63-CE4B-4F4D-A273-21030945E08C}" destId="{98AFCEB9-2C13-479D-AFC5-9345985B6FD0}" srcOrd="0" destOrd="0" presId="urn:microsoft.com/office/officeart/2005/8/layout/vList5"/>
    <dgm:cxn modelId="{B2C184A9-B90E-44C2-963D-B1B0DA637FC6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7" qsCatId="simple" csTypeId="urn:microsoft.com/office/officeart/2005/8/colors/accent3_2#7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r>
            <a:rPr lang="ru-RU" sz="1800" dirty="0"/>
            <a:t>Нефть и газ стран Персидского залива и Индонезии, Малайзии, Туркмении и Казахстана.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/>
      <dgm:spPr/>
      <dgm:t>
        <a:bodyPr/>
        <a:lstStyle/>
        <a:p>
          <a:pPr>
            <a:buNone/>
          </a:pPr>
          <a:r>
            <a:rPr lang="ru-RU" dirty="0"/>
            <a:t>Восточная, Юго-Восточная и часть стран Южной Азии, нехватка в странах Юго-западной Азии.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/>
      <dgm:spPr/>
      <dgm:t>
        <a:bodyPr/>
        <a:lstStyle/>
        <a:p>
          <a:pPr>
            <a:buNone/>
          </a:pPr>
          <a:r>
            <a:rPr lang="ru-RU" dirty="0"/>
            <a:t>Китай, Индия, Индонезия.</a:t>
          </a: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r>
            <a:rPr lang="ru-RU" sz="1800" dirty="0"/>
            <a:t>Китай, Индия, Казахстан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/>
      <dgm:spPr/>
      <dgm:t>
        <a:bodyPr/>
        <a:lstStyle/>
        <a:p>
          <a:pPr>
            <a:buNone/>
          </a:pPr>
          <a:r>
            <a:rPr lang="ru-RU" dirty="0"/>
            <a:t>Индонезия, Малайзия, Таиланд, Китай, Индия.</a:t>
          </a:r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r>
            <a:rPr lang="ru-RU" sz="4400"/>
            <a:t>Ответ 6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4228A207-026A-475E-9B5F-2C6BA9A38E62}" type="presOf" srcId="{DC5BBEE6-B1DD-49C5-BF49-C6F615CB6DC4}" destId="{F6368468-1F98-4116-80E9-51C73F16626E}" srcOrd="0" destOrd="0" presId="urn:microsoft.com/office/officeart/2005/8/layout/vList5"/>
    <dgm:cxn modelId="{8A152A16-C9EA-49FE-8F94-6405EE342649}" type="presOf" srcId="{43D5E191-0EB2-41BC-A107-38C85C85C98A}" destId="{46800C7E-0296-4CB7-8C1D-B21DFD7B8179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A6182C3B-94B5-4AD0-BCC9-5157E398C0A4}" type="presOf" srcId="{4F1886E8-0695-4B1A-A779-CE0CC47F8E4C}" destId="{7574EC34-DCD7-41C1-AA53-7D8F1D509A54}" srcOrd="0" destOrd="0" presId="urn:microsoft.com/office/officeart/2005/8/layout/vList5"/>
    <dgm:cxn modelId="{9DB4126B-8C0C-47DD-9093-72098D089291}" type="presOf" srcId="{2E85FBC9-6620-43D1-ADB0-D073A7795BE3}" destId="{2A1F8A2F-69EA-4B83-A197-6E679D91132C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B7B8C053-DC59-4688-8B58-07D14113E5CB}" type="presOf" srcId="{4C2392B1-A8E6-402D-872F-1C8C98F11C34}" destId="{8F48B232-CD8F-4051-B455-D48F238C2F9A}" srcOrd="0" destOrd="0" presId="urn:microsoft.com/office/officeart/2005/8/layout/vList5"/>
    <dgm:cxn modelId="{042B7C54-4320-404B-A090-0419528A8F48}" type="presOf" srcId="{B019F351-C52B-40B7-89F5-6429BED76E7D}" destId="{1D8D4AE2-262F-48D3-8DA5-5834D9F93011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5970F755-032F-464D-A54B-8FE8BE677338}" type="presOf" srcId="{59DA5B8B-FB61-4E73-87D4-FEA8FADA1D7E}" destId="{47326CC4-DA05-415D-89E1-B2E34ED30AFE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B763EDBC-128D-4E46-97E0-E20F9A1356CD}" type="presOf" srcId="{62194D76-81FA-4175-9A0E-7A582288A9AC}" destId="{55FA51C9-A099-40C6-8525-EF8E91902A26}" srcOrd="0" destOrd="0" presId="urn:microsoft.com/office/officeart/2005/8/layout/vList5"/>
    <dgm:cxn modelId="{53DDB0CC-8FB5-4F56-8E4F-4DF812BE6410}" type="presOf" srcId="{CB81CEF6-0095-4CED-9CC5-6FC73C756510}" destId="{FA9DAEE1-EB8B-4DFF-8556-27C292D8DDC7}" srcOrd="0" destOrd="0" presId="urn:microsoft.com/office/officeart/2005/8/layout/vList5"/>
    <dgm:cxn modelId="{392D77E4-E034-49ED-971D-AE7AE9728AEE}" type="presOf" srcId="{DEE85719-06CD-41AC-9640-8AE387463B4E}" destId="{98AFCEB9-2C13-479D-AFC5-9345985B6FD0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AF52FFF8-EF7A-480F-879A-B92BDC24D0C6}" type="presOf" srcId="{16E36F4A-7252-4C50-AFD3-97BE6EC3188C}" destId="{EEA8F64F-1EFE-4ADA-849E-B632C75CDBB7}" srcOrd="0" destOrd="0" presId="urn:microsoft.com/office/officeart/2005/8/layout/vList5"/>
    <dgm:cxn modelId="{0EA540F9-A018-4B91-8487-CE296C017E69}" type="presOf" srcId="{E465A74B-A739-4CE2-9EA7-21A99E6B1DBD}" destId="{F46B51CF-1E33-4350-A0B7-FBE49F020A92}" srcOrd="0" destOrd="0" presId="urn:microsoft.com/office/officeart/2005/8/layout/vList5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37B042E-BF5B-408A-8595-1EF637C37471}" type="presParOf" srcId="{A0A4F54A-58C7-4A0F-8706-5E3946B12BD4}" destId="{128B568C-E920-461D-B684-BADDE62C0BE0}" srcOrd="0" destOrd="0" presId="urn:microsoft.com/office/officeart/2005/8/layout/vList5"/>
    <dgm:cxn modelId="{EDF2EFB7-6591-4B2A-BE3C-DD13237ACAD5}" type="presParOf" srcId="{128B568C-E920-461D-B684-BADDE62C0BE0}" destId="{1D8D4AE2-262F-48D3-8DA5-5834D9F93011}" srcOrd="0" destOrd="0" presId="urn:microsoft.com/office/officeart/2005/8/layout/vList5"/>
    <dgm:cxn modelId="{37476700-E53A-4F75-8F66-54F97B53CB44}" type="presParOf" srcId="{128B568C-E920-461D-B684-BADDE62C0BE0}" destId="{F6368468-1F98-4116-80E9-51C73F16626E}" srcOrd="1" destOrd="0" presId="urn:microsoft.com/office/officeart/2005/8/layout/vList5"/>
    <dgm:cxn modelId="{4CB5CE55-624F-4994-A259-A3BC87FC269B}" type="presParOf" srcId="{A0A4F54A-58C7-4A0F-8706-5E3946B12BD4}" destId="{4770EF98-43C0-4511-8A0F-C3719D1482E5}" srcOrd="1" destOrd="0" presId="urn:microsoft.com/office/officeart/2005/8/layout/vList5"/>
    <dgm:cxn modelId="{A8755A40-FCBD-47C1-AAF0-1A6C9E006E96}" type="presParOf" srcId="{A0A4F54A-58C7-4A0F-8706-5E3946B12BD4}" destId="{4FC8C0F1-3DA6-4B0E-ACA5-B77BF1B6C33B}" srcOrd="2" destOrd="0" presId="urn:microsoft.com/office/officeart/2005/8/layout/vList5"/>
    <dgm:cxn modelId="{4DFB641E-7479-4726-8594-A47DE6C7BBEB}" type="presParOf" srcId="{4FC8C0F1-3DA6-4B0E-ACA5-B77BF1B6C33B}" destId="{EEA8F64F-1EFE-4ADA-849E-B632C75CDBB7}" srcOrd="0" destOrd="0" presId="urn:microsoft.com/office/officeart/2005/8/layout/vList5"/>
    <dgm:cxn modelId="{96C16F7F-D335-4098-95B1-39D129982309}" type="presParOf" srcId="{4FC8C0F1-3DA6-4B0E-ACA5-B77BF1B6C33B}" destId="{47326CC4-DA05-415D-89E1-B2E34ED30AFE}" srcOrd="1" destOrd="0" presId="urn:microsoft.com/office/officeart/2005/8/layout/vList5"/>
    <dgm:cxn modelId="{30907201-5347-49C5-A546-B3ABD540479E}" type="presParOf" srcId="{A0A4F54A-58C7-4A0F-8706-5E3946B12BD4}" destId="{2348B216-1F50-4FCF-9AB4-B4F18367E396}" srcOrd="3" destOrd="0" presId="urn:microsoft.com/office/officeart/2005/8/layout/vList5"/>
    <dgm:cxn modelId="{BA3D19EB-D60F-4051-BAC6-D16DA2BC9392}" type="presParOf" srcId="{A0A4F54A-58C7-4A0F-8706-5E3946B12BD4}" destId="{C665C5AA-B5F6-4D41-A022-506842267BF5}" srcOrd="4" destOrd="0" presId="urn:microsoft.com/office/officeart/2005/8/layout/vList5"/>
    <dgm:cxn modelId="{EE3CE2EC-BFE2-4A8F-AAD4-931A0D5F50EC}" type="presParOf" srcId="{C665C5AA-B5F6-4D41-A022-506842267BF5}" destId="{2A1F8A2F-69EA-4B83-A197-6E679D91132C}" srcOrd="0" destOrd="0" presId="urn:microsoft.com/office/officeart/2005/8/layout/vList5"/>
    <dgm:cxn modelId="{29B31287-028E-4115-99B7-6EDD4880532F}" type="presParOf" srcId="{C665C5AA-B5F6-4D41-A022-506842267BF5}" destId="{46800C7E-0296-4CB7-8C1D-B21DFD7B8179}" srcOrd="1" destOrd="0" presId="urn:microsoft.com/office/officeart/2005/8/layout/vList5"/>
    <dgm:cxn modelId="{3950F305-83A0-4D6F-B56B-104ECC1EC45A}" type="presParOf" srcId="{A0A4F54A-58C7-4A0F-8706-5E3946B12BD4}" destId="{2BA5FFF6-14D7-45C8-8882-5118F22723F9}" srcOrd="5" destOrd="0" presId="urn:microsoft.com/office/officeart/2005/8/layout/vList5"/>
    <dgm:cxn modelId="{0E9E4823-43F2-4531-B54C-2C6A82D7ABB8}" type="presParOf" srcId="{A0A4F54A-58C7-4A0F-8706-5E3946B12BD4}" destId="{2C3E0515-2B46-40E0-83B1-2552B93EC4EF}" srcOrd="6" destOrd="0" presId="urn:microsoft.com/office/officeart/2005/8/layout/vList5"/>
    <dgm:cxn modelId="{BE8F5A1A-5207-4F0B-9A57-D2AB78A79F5B}" type="presParOf" srcId="{2C3E0515-2B46-40E0-83B1-2552B93EC4EF}" destId="{7574EC34-DCD7-41C1-AA53-7D8F1D509A54}" srcOrd="0" destOrd="0" presId="urn:microsoft.com/office/officeart/2005/8/layout/vList5"/>
    <dgm:cxn modelId="{C9F18997-9916-41FA-BF87-9182B85A0492}" type="presParOf" srcId="{2C3E0515-2B46-40E0-83B1-2552B93EC4EF}" destId="{55FA51C9-A099-40C6-8525-EF8E91902A26}" srcOrd="1" destOrd="0" presId="urn:microsoft.com/office/officeart/2005/8/layout/vList5"/>
    <dgm:cxn modelId="{FFCB2F1D-6A9D-4AE9-BEB8-B99F40AC679D}" type="presParOf" srcId="{A0A4F54A-58C7-4A0F-8706-5E3946B12BD4}" destId="{6D24482B-C5C2-4E4A-9C70-49DAA8DBB28C}" srcOrd="7" destOrd="0" presId="urn:microsoft.com/office/officeart/2005/8/layout/vList5"/>
    <dgm:cxn modelId="{3DF2F1F1-7974-4EB9-8B74-B169EAA486EC}" type="presParOf" srcId="{A0A4F54A-58C7-4A0F-8706-5E3946B12BD4}" destId="{0D03F06B-4F90-4558-A8D8-3F2B8EB0394D}" srcOrd="8" destOrd="0" presId="urn:microsoft.com/office/officeart/2005/8/layout/vList5"/>
    <dgm:cxn modelId="{BA40D25C-2382-447F-B463-245BEE646DA0}" type="presParOf" srcId="{0D03F06B-4F90-4558-A8D8-3F2B8EB0394D}" destId="{F46B51CF-1E33-4350-A0B7-FBE49F020A92}" srcOrd="0" destOrd="0" presId="urn:microsoft.com/office/officeart/2005/8/layout/vList5"/>
    <dgm:cxn modelId="{CA5B4B49-7D90-47B2-95B0-C0FDB34804C0}" type="presParOf" srcId="{0D03F06B-4F90-4558-A8D8-3F2B8EB0394D}" destId="{8F48B232-CD8F-4051-B455-D48F238C2F9A}" srcOrd="1" destOrd="0" presId="urn:microsoft.com/office/officeart/2005/8/layout/vList5"/>
    <dgm:cxn modelId="{AB0D6C89-FB3C-4104-95D1-40F49A4E1057}" type="presParOf" srcId="{A0A4F54A-58C7-4A0F-8706-5E3946B12BD4}" destId="{2047481D-285E-40A3-A36B-C28E359876A8}" srcOrd="9" destOrd="0" presId="urn:microsoft.com/office/officeart/2005/8/layout/vList5"/>
    <dgm:cxn modelId="{C723F1CD-A5A9-4519-881B-724D475AD8D7}" type="presParOf" srcId="{A0A4F54A-58C7-4A0F-8706-5E3946B12BD4}" destId="{D8F02B63-CE4B-4F4D-A273-21030945E08C}" srcOrd="10" destOrd="0" presId="urn:microsoft.com/office/officeart/2005/8/layout/vList5"/>
    <dgm:cxn modelId="{64D80BB9-9A0E-4224-8997-6236A4C9B63F}" type="presParOf" srcId="{D8F02B63-CE4B-4F4D-A273-21030945E08C}" destId="{98AFCEB9-2C13-479D-AFC5-9345985B6FD0}" srcOrd="0" destOrd="0" presId="urn:microsoft.com/office/officeart/2005/8/layout/vList5"/>
    <dgm:cxn modelId="{DB87F5E1-8CD2-4C5A-9FE6-3540F728613F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8" qsCatId="simple" csTypeId="urn:microsoft.com/office/officeart/2005/8/colors/accent3_2#8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r>
            <a:rPr lang="ru-RU" sz="1800" dirty="0"/>
            <a:t>Ответ 1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r>
            <a:rPr lang="ru-RU" sz="1800" dirty="0"/>
            <a:t>Ответ 3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Ответ 4</a:t>
          </a: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r>
            <a:rPr lang="ru-RU" sz="1800" dirty="0"/>
            <a:t>Ответ 2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r>
            <a:rPr lang="ru-RU" sz="4400"/>
            <a:t>Ответ 5</a:t>
          </a:r>
          <a:endParaRPr lang="ru-RU" sz="4400" dirty="0"/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r>
            <a:rPr lang="ru-RU" sz="4400"/>
            <a:t>Ответ 6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38151502-0C1B-4E1A-86CF-C28A49561B30}" type="presOf" srcId="{4C2392B1-A8E6-402D-872F-1C8C98F11C34}" destId="{8F48B232-CD8F-4051-B455-D48F238C2F9A}" srcOrd="0" destOrd="0" presId="urn:microsoft.com/office/officeart/2005/8/layout/vList5"/>
    <dgm:cxn modelId="{F5051105-D69C-4C1A-867A-A6D9CF0BAED0}" type="presOf" srcId="{CB81CEF6-0095-4CED-9CC5-6FC73C756510}" destId="{FA9DAEE1-EB8B-4DFF-8556-27C292D8DDC7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62DA2B36-B64A-4AC9-B977-5594FB585660}" type="presOf" srcId="{E465A74B-A739-4CE2-9EA7-21A99E6B1DBD}" destId="{F46B51CF-1E33-4350-A0B7-FBE49F020A92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52632F43-CA0B-45DA-B6F8-95CF018B17B5}" type="presOf" srcId="{4F1886E8-0695-4B1A-A779-CE0CC47F8E4C}" destId="{7574EC34-DCD7-41C1-AA53-7D8F1D509A54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87E19071-4DAF-42C3-825C-B5DC5AB3B338}" type="presOf" srcId="{62194D76-81FA-4175-9A0E-7A582288A9AC}" destId="{55FA51C9-A099-40C6-8525-EF8E91902A26}" srcOrd="0" destOrd="0" presId="urn:microsoft.com/office/officeart/2005/8/layout/vList5"/>
    <dgm:cxn modelId="{C9AFBE72-54EB-4121-B2C0-36B7255BD4F0}" type="presOf" srcId="{43D5E191-0EB2-41BC-A107-38C85C85C98A}" destId="{46800C7E-0296-4CB7-8C1D-B21DFD7B8179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5B7DA555-17EA-4079-B3FA-217F6DF38D87}" type="presOf" srcId="{2E85FBC9-6620-43D1-ADB0-D073A7795BE3}" destId="{2A1F8A2F-69EA-4B83-A197-6E679D91132C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E212BC80-9F51-4B77-84B1-B43B2F580BDE}" type="presOf" srcId="{DEE85719-06CD-41AC-9640-8AE387463B4E}" destId="{98AFCEB9-2C13-479D-AFC5-9345985B6FD0}" srcOrd="0" destOrd="0" presId="urn:microsoft.com/office/officeart/2005/8/layout/vList5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53AD5B90-3B41-4DC5-B71A-FEA6A9E51D50}" type="presOf" srcId="{DC5BBEE6-B1DD-49C5-BF49-C6F615CB6DC4}" destId="{F6368468-1F98-4116-80E9-51C73F16626E}" srcOrd="0" destOrd="0" presId="urn:microsoft.com/office/officeart/2005/8/layout/vList5"/>
    <dgm:cxn modelId="{3BC95090-D839-464D-A723-E492A8DB978C}" type="presOf" srcId="{59DA5B8B-FB61-4E73-87D4-FEA8FADA1D7E}" destId="{47326CC4-DA05-415D-89E1-B2E34ED30AFE}" srcOrd="0" destOrd="0" presId="urn:microsoft.com/office/officeart/2005/8/layout/vList5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030F0A96-8322-40E9-A186-2757BC4DC890}" type="presOf" srcId="{B019F351-C52B-40B7-89F5-6429BED76E7D}" destId="{1D8D4AE2-262F-48D3-8DA5-5834D9F93011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356CA5D7-32F9-4039-B870-15822F9BC667}" type="presOf" srcId="{16E36F4A-7252-4C50-AFD3-97BE6EC3188C}" destId="{EEA8F64F-1EFE-4ADA-849E-B632C75CDBB7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8CD72B9-DFE3-44F5-88E3-BD40C7A87EBE}" type="presParOf" srcId="{A0A4F54A-58C7-4A0F-8706-5E3946B12BD4}" destId="{128B568C-E920-461D-B684-BADDE62C0BE0}" srcOrd="0" destOrd="0" presId="urn:microsoft.com/office/officeart/2005/8/layout/vList5"/>
    <dgm:cxn modelId="{F5ED98B5-2B94-4949-A849-A9121739BCC6}" type="presParOf" srcId="{128B568C-E920-461D-B684-BADDE62C0BE0}" destId="{1D8D4AE2-262F-48D3-8DA5-5834D9F93011}" srcOrd="0" destOrd="0" presId="urn:microsoft.com/office/officeart/2005/8/layout/vList5"/>
    <dgm:cxn modelId="{67D548F6-69D1-4BC9-944F-22DAFC52E1C7}" type="presParOf" srcId="{128B568C-E920-461D-B684-BADDE62C0BE0}" destId="{F6368468-1F98-4116-80E9-51C73F16626E}" srcOrd="1" destOrd="0" presId="urn:microsoft.com/office/officeart/2005/8/layout/vList5"/>
    <dgm:cxn modelId="{EC0DF39E-C963-421C-BCB2-ACDFCCC1A0C3}" type="presParOf" srcId="{A0A4F54A-58C7-4A0F-8706-5E3946B12BD4}" destId="{4770EF98-43C0-4511-8A0F-C3719D1482E5}" srcOrd="1" destOrd="0" presId="urn:microsoft.com/office/officeart/2005/8/layout/vList5"/>
    <dgm:cxn modelId="{F13C96CF-D749-4B5C-BC12-1904B3A93D0A}" type="presParOf" srcId="{A0A4F54A-58C7-4A0F-8706-5E3946B12BD4}" destId="{4FC8C0F1-3DA6-4B0E-ACA5-B77BF1B6C33B}" srcOrd="2" destOrd="0" presId="urn:microsoft.com/office/officeart/2005/8/layout/vList5"/>
    <dgm:cxn modelId="{35E94FB0-50C0-40B9-BD9B-8FCC2ED2205B}" type="presParOf" srcId="{4FC8C0F1-3DA6-4B0E-ACA5-B77BF1B6C33B}" destId="{EEA8F64F-1EFE-4ADA-849E-B632C75CDBB7}" srcOrd="0" destOrd="0" presId="urn:microsoft.com/office/officeart/2005/8/layout/vList5"/>
    <dgm:cxn modelId="{D0101E22-799D-47CB-85AD-B8D4F55EE3AD}" type="presParOf" srcId="{4FC8C0F1-3DA6-4B0E-ACA5-B77BF1B6C33B}" destId="{47326CC4-DA05-415D-89E1-B2E34ED30AFE}" srcOrd="1" destOrd="0" presId="urn:microsoft.com/office/officeart/2005/8/layout/vList5"/>
    <dgm:cxn modelId="{B1844654-B70F-4802-910B-C95F7FDB9828}" type="presParOf" srcId="{A0A4F54A-58C7-4A0F-8706-5E3946B12BD4}" destId="{2348B216-1F50-4FCF-9AB4-B4F18367E396}" srcOrd="3" destOrd="0" presId="urn:microsoft.com/office/officeart/2005/8/layout/vList5"/>
    <dgm:cxn modelId="{C1DB2CE7-DF49-40D1-8A57-92BA4B826619}" type="presParOf" srcId="{A0A4F54A-58C7-4A0F-8706-5E3946B12BD4}" destId="{C665C5AA-B5F6-4D41-A022-506842267BF5}" srcOrd="4" destOrd="0" presId="urn:microsoft.com/office/officeart/2005/8/layout/vList5"/>
    <dgm:cxn modelId="{DA2AD8FB-2343-4FAC-B240-42B294DF6F87}" type="presParOf" srcId="{C665C5AA-B5F6-4D41-A022-506842267BF5}" destId="{2A1F8A2F-69EA-4B83-A197-6E679D91132C}" srcOrd="0" destOrd="0" presId="urn:microsoft.com/office/officeart/2005/8/layout/vList5"/>
    <dgm:cxn modelId="{AC981423-03B5-44CF-A830-FD2781B15032}" type="presParOf" srcId="{C665C5AA-B5F6-4D41-A022-506842267BF5}" destId="{46800C7E-0296-4CB7-8C1D-B21DFD7B8179}" srcOrd="1" destOrd="0" presId="urn:microsoft.com/office/officeart/2005/8/layout/vList5"/>
    <dgm:cxn modelId="{4460AF72-AF28-46EA-8814-793BBF429DB7}" type="presParOf" srcId="{A0A4F54A-58C7-4A0F-8706-5E3946B12BD4}" destId="{2BA5FFF6-14D7-45C8-8882-5118F22723F9}" srcOrd="5" destOrd="0" presId="urn:microsoft.com/office/officeart/2005/8/layout/vList5"/>
    <dgm:cxn modelId="{47308D5E-6D3B-4E11-A42C-6781A0005740}" type="presParOf" srcId="{A0A4F54A-58C7-4A0F-8706-5E3946B12BD4}" destId="{2C3E0515-2B46-40E0-83B1-2552B93EC4EF}" srcOrd="6" destOrd="0" presId="urn:microsoft.com/office/officeart/2005/8/layout/vList5"/>
    <dgm:cxn modelId="{F3E066F1-D8BA-416B-A628-FA08C1C55C45}" type="presParOf" srcId="{2C3E0515-2B46-40E0-83B1-2552B93EC4EF}" destId="{7574EC34-DCD7-41C1-AA53-7D8F1D509A54}" srcOrd="0" destOrd="0" presId="urn:microsoft.com/office/officeart/2005/8/layout/vList5"/>
    <dgm:cxn modelId="{9334F788-FFC4-48B0-910D-6F53ACD9B785}" type="presParOf" srcId="{2C3E0515-2B46-40E0-83B1-2552B93EC4EF}" destId="{55FA51C9-A099-40C6-8525-EF8E91902A26}" srcOrd="1" destOrd="0" presId="urn:microsoft.com/office/officeart/2005/8/layout/vList5"/>
    <dgm:cxn modelId="{DAF176DF-7683-448B-8584-8AF83EBC0B99}" type="presParOf" srcId="{A0A4F54A-58C7-4A0F-8706-5E3946B12BD4}" destId="{6D24482B-C5C2-4E4A-9C70-49DAA8DBB28C}" srcOrd="7" destOrd="0" presId="urn:microsoft.com/office/officeart/2005/8/layout/vList5"/>
    <dgm:cxn modelId="{9C99AF0E-00ED-4D83-A159-03AE510E78D5}" type="presParOf" srcId="{A0A4F54A-58C7-4A0F-8706-5E3946B12BD4}" destId="{0D03F06B-4F90-4558-A8D8-3F2B8EB0394D}" srcOrd="8" destOrd="0" presId="urn:microsoft.com/office/officeart/2005/8/layout/vList5"/>
    <dgm:cxn modelId="{2C098702-D589-4152-921A-1FE12FFA36C8}" type="presParOf" srcId="{0D03F06B-4F90-4558-A8D8-3F2B8EB0394D}" destId="{F46B51CF-1E33-4350-A0B7-FBE49F020A92}" srcOrd="0" destOrd="0" presId="urn:microsoft.com/office/officeart/2005/8/layout/vList5"/>
    <dgm:cxn modelId="{11B23AC3-3FAC-47D4-B0D8-B1A9716EC116}" type="presParOf" srcId="{0D03F06B-4F90-4558-A8D8-3F2B8EB0394D}" destId="{8F48B232-CD8F-4051-B455-D48F238C2F9A}" srcOrd="1" destOrd="0" presId="urn:microsoft.com/office/officeart/2005/8/layout/vList5"/>
    <dgm:cxn modelId="{219EA39E-685D-428A-9291-D1658DF2CAB4}" type="presParOf" srcId="{A0A4F54A-58C7-4A0F-8706-5E3946B12BD4}" destId="{2047481D-285E-40A3-A36B-C28E359876A8}" srcOrd="9" destOrd="0" presId="urn:microsoft.com/office/officeart/2005/8/layout/vList5"/>
    <dgm:cxn modelId="{54EEEC97-2256-4444-B06E-86C603E11BF0}" type="presParOf" srcId="{A0A4F54A-58C7-4A0F-8706-5E3946B12BD4}" destId="{D8F02B63-CE4B-4F4D-A273-21030945E08C}" srcOrd="10" destOrd="0" presId="urn:microsoft.com/office/officeart/2005/8/layout/vList5"/>
    <dgm:cxn modelId="{2D57A0E6-1575-4272-95A8-384A23783E04}" type="presParOf" srcId="{D8F02B63-CE4B-4F4D-A273-21030945E08C}" destId="{98AFCEB9-2C13-479D-AFC5-9345985B6FD0}" srcOrd="0" destOrd="0" presId="urn:microsoft.com/office/officeart/2005/8/layout/vList5"/>
    <dgm:cxn modelId="{B2C184A9-B90E-44C2-963D-B1B0DA637FC6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1" qsCatId="simple" csTypeId="urn:microsoft.com/office/officeart/2005/8/colors/accent3_2#1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r>
            <a:rPr lang="ru-RU" sz="1800" dirty="0"/>
            <a:t>Ответ 1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r>
            <a:rPr lang="ru-RU" sz="1800" dirty="0"/>
            <a:t>Ответ 3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Ответ 4</a:t>
          </a: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r>
            <a:rPr lang="ru-RU" sz="1800" dirty="0"/>
            <a:t>Ответ 2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r>
            <a:rPr lang="ru-RU" sz="4400"/>
            <a:t>Ответ 5</a:t>
          </a:r>
          <a:endParaRPr lang="ru-RU" sz="4400" dirty="0"/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r>
            <a:rPr lang="ru-RU" sz="4400"/>
            <a:t>Ответ 6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38151502-0C1B-4E1A-86CF-C28A49561B30}" type="presOf" srcId="{4C2392B1-A8E6-402D-872F-1C8C98F11C34}" destId="{8F48B232-CD8F-4051-B455-D48F238C2F9A}" srcOrd="0" destOrd="0" presId="urn:microsoft.com/office/officeart/2005/8/layout/vList5"/>
    <dgm:cxn modelId="{F5051105-D69C-4C1A-867A-A6D9CF0BAED0}" type="presOf" srcId="{CB81CEF6-0095-4CED-9CC5-6FC73C756510}" destId="{FA9DAEE1-EB8B-4DFF-8556-27C292D8DDC7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62DA2B36-B64A-4AC9-B977-5594FB585660}" type="presOf" srcId="{E465A74B-A739-4CE2-9EA7-21A99E6B1DBD}" destId="{F46B51CF-1E33-4350-A0B7-FBE49F020A92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52632F43-CA0B-45DA-B6F8-95CF018B17B5}" type="presOf" srcId="{4F1886E8-0695-4B1A-A779-CE0CC47F8E4C}" destId="{7574EC34-DCD7-41C1-AA53-7D8F1D509A54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87E19071-4DAF-42C3-825C-B5DC5AB3B338}" type="presOf" srcId="{62194D76-81FA-4175-9A0E-7A582288A9AC}" destId="{55FA51C9-A099-40C6-8525-EF8E91902A26}" srcOrd="0" destOrd="0" presId="urn:microsoft.com/office/officeart/2005/8/layout/vList5"/>
    <dgm:cxn modelId="{C9AFBE72-54EB-4121-B2C0-36B7255BD4F0}" type="presOf" srcId="{43D5E191-0EB2-41BC-A107-38C85C85C98A}" destId="{46800C7E-0296-4CB7-8C1D-B21DFD7B8179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5B7DA555-17EA-4079-B3FA-217F6DF38D87}" type="presOf" srcId="{2E85FBC9-6620-43D1-ADB0-D073A7795BE3}" destId="{2A1F8A2F-69EA-4B83-A197-6E679D91132C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E212BC80-9F51-4B77-84B1-B43B2F580BDE}" type="presOf" srcId="{DEE85719-06CD-41AC-9640-8AE387463B4E}" destId="{98AFCEB9-2C13-479D-AFC5-9345985B6FD0}" srcOrd="0" destOrd="0" presId="urn:microsoft.com/office/officeart/2005/8/layout/vList5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53AD5B90-3B41-4DC5-B71A-FEA6A9E51D50}" type="presOf" srcId="{DC5BBEE6-B1DD-49C5-BF49-C6F615CB6DC4}" destId="{F6368468-1F98-4116-80E9-51C73F16626E}" srcOrd="0" destOrd="0" presId="urn:microsoft.com/office/officeart/2005/8/layout/vList5"/>
    <dgm:cxn modelId="{3BC95090-D839-464D-A723-E492A8DB978C}" type="presOf" srcId="{59DA5B8B-FB61-4E73-87D4-FEA8FADA1D7E}" destId="{47326CC4-DA05-415D-89E1-B2E34ED30AFE}" srcOrd="0" destOrd="0" presId="urn:microsoft.com/office/officeart/2005/8/layout/vList5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030F0A96-8322-40E9-A186-2757BC4DC890}" type="presOf" srcId="{B019F351-C52B-40B7-89F5-6429BED76E7D}" destId="{1D8D4AE2-262F-48D3-8DA5-5834D9F93011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356CA5D7-32F9-4039-B870-15822F9BC667}" type="presOf" srcId="{16E36F4A-7252-4C50-AFD3-97BE6EC3188C}" destId="{EEA8F64F-1EFE-4ADA-849E-B632C75CDBB7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8CD72B9-DFE3-44F5-88E3-BD40C7A87EBE}" type="presParOf" srcId="{A0A4F54A-58C7-4A0F-8706-5E3946B12BD4}" destId="{128B568C-E920-461D-B684-BADDE62C0BE0}" srcOrd="0" destOrd="0" presId="urn:microsoft.com/office/officeart/2005/8/layout/vList5"/>
    <dgm:cxn modelId="{F5ED98B5-2B94-4949-A849-A9121739BCC6}" type="presParOf" srcId="{128B568C-E920-461D-B684-BADDE62C0BE0}" destId="{1D8D4AE2-262F-48D3-8DA5-5834D9F93011}" srcOrd="0" destOrd="0" presId="urn:microsoft.com/office/officeart/2005/8/layout/vList5"/>
    <dgm:cxn modelId="{67D548F6-69D1-4BC9-944F-22DAFC52E1C7}" type="presParOf" srcId="{128B568C-E920-461D-B684-BADDE62C0BE0}" destId="{F6368468-1F98-4116-80E9-51C73F16626E}" srcOrd="1" destOrd="0" presId="urn:microsoft.com/office/officeart/2005/8/layout/vList5"/>
    <dgm:cxn modelId="{EC0DF39E-C963-421C-BCB2-ACDFCCC1A0C3}" type="presParOf" srcId="{A0A4F54A-58C7-4A0F-8706-5E3946B12BD4}" destId="{4770EF98-43C0-4511-8A0F-C3719D1482E5}" srcOrd="1" destOrd="0" presId="urn:microsoft.com/office/officeart/2005/8/layout/vList5"/>
    <dgm:cxn modelId="{F13C96CF-D749-4B5C-BC12-1904B3A93D0A}" type="presParOf" srcId="{A0A4F54A-58C7-4A0F-8706-5E3946B12BD4}" destId="{4FC8C0F1-3DA6-4B0E-ACA5-B77BF1B6C33B}" srcOrd="2" destOrd="0" presId="urn:microsoft.com/office/officeart/2005/8/layout/vList5"/>
    <dgm:cxn modelId="{35E94FB0-50C0-40B9-BD9B-8FCC2ED2205B}" type="presParOf" srcId="{4FC8C0F1-3DA6-4B0E-ACA5-B77BF1B6C33B}" destId="{EEA8F64F-1EFE-4ADA-849E-B632C75CDBB7}" srcOrd="0" destOrd="0" presId="urn:microsoft.com/office/officeart/2005/8/layout/vList5"/>
    <dgm:cxn modelId="{D0101E22-799D-47CB-85AD-B8D4F55EE3AD}" type="presParOf" srcId="{4FC8C0F1-3DA6-4B0E-ACA5-B77BF1B6C33B}" destId="{47326CC4-DA05-415D-89E1-B2E34ED30AFE}" srcOrd="1" destOrd="0" presId="urn:microsoft.com/office/officeart/2005/8/layout/vList5"/>
    <dgm:cxn modelId="{B1844654-B70F-4802-910B-C95F7FDB9828}" type="presParOf" srcId="{A0A4F54A-58C7-4A0F-8706-5E3946B12BD4}" destId="{2348B216-1F50-4FCF-9AB4-B4F18367E396}" srcOrd="3" destOrd="0" presId="urn:microsoft.com/office/officeart/2005/8/layout/vList5"/>
    <dgm:cxn modelId="{C1DB2CE7-DF49-40D1-8A57-92BA4B826619}" type="presParOf" srcId="{A0A4F54A-58C7-4A0F-8706-5E3946B12BD4}" destId="{C665C5AA-B5F6-4D41-A022-506842267BF5}" srcOrd="4" destOrd="0" presId="urn:microsoft.com/office/officeart/2005/8/layout/vList5"/>
    <dgm:cxn modelId="{DA2AD8FB-2343-4FAC-B240-42B294DF6F87}" type="presParOf" srcId="{C665C5AA-B5F6-4D41-A022-506842267BF5}" destId="{2A1F8A2F-69EA-4B83-A197-6E679D91132C}" srcOrd="0" destOrd="0" presId="urn:microsoft.com/office/officeart/2005/8/layout/vList5"/>
    <dgm:cxn modelId="{AC981423-03B5-44CF-A830-FD2781B15032}" type="presParOf" srcId="{C665C5AA-B5F6-4D41-A022-506842267BF5}" destId="{46800C7E-0296-4CB7-8C1D-B21DFD7B8179}" srcOrd="1" destOrd="0" presId="urn:microsoft.com/office/officeart/2005/8/layout/vList5"/>
    <dgm:cxn modelId="{4460AF72-AF28-46EA-8814-793BBF429DB7}" type="presParOf" srcId="{A0A4F54A-58C7-4A0F-8706-5E3946B12BD4}" destId="{2BA5FFF6-14D7-45C8-8882-5118F22723F9}" srcOrd="5" destOrd="0" presId="urn:microsoft.com/office/officeart/2005/8/layout/vList5"/>
    <dgm:cxn modelId="{47308D5E-6D3B-4E11-A42C-6781A0005740}" type="presParOf" srcId="{A0A4F54A-58C7-4A0F-8706-5E3946B12BD4}" destId="{2C3E0515-2B46-40E0-83B1-2552B93EC4EF}" srcOrd="6" destOrd="0" presId="urn:microsoft.com/office/officeart/2005/8/layout/vList5"/>
    <dgm:cxn modelId="{F3E066F1-D8BA-416B-A628-FA08C1C55C45}" type="presParOf" srcId="{2C3E0515-2B46-40E0-83B1-2552B93EC4EF}" destId="{7574EC34-DCD7-41C1-AA53-7D8F1D509A54}" srcOrd="0" destOrd="0" presId="urn:microsoft.com/office/officeart/2005/8/layout/vList5"/>
    <dgm:cxn modelId="{9334F788-FFC4-48B0-910D-6F53ACD9B785}" type="presParOf" srcId="{2C3E0515-2B46-40E0-83B1-2552B93EC4EF}" destId="{55FA51C9-A099-40C6-8525-EF8E91902A26}" srcOrd="1" destOrd="0" presId="urn:microsoft.com/office/officeart/2005/8/layout/vList5"/>
    <dgm:cxn modelId="{DAF176DF-7683-448B-8584-8AF83EBC0B99}" type="presParOf" srcId="{A0A4F54A-58C7-4A0F-8706-5E3946B12BD4}" destId="{6D24482B-C5C2-4E4A-9C70-49DAA8DBB28C}" srcOrd="7" destOrd="0" presId="urn:microsoft.com/office/officeart/2005/8/layout/vList5"/>
    <dgm:cxn modelId="{9C99AF0E-00ED-4D83-A159-03AE510E78D5}" type="presParOf" srcId="{A0A4F54A-58C7-4A0F-8706-5E3946B12BD4}" destId="{0D03F06B-4F90-4558-A8D8-3F2B8EB0394D}" srcOrd="8" destOrd="0" presId="urn:microsoft.com/office/officeart/2005/8/layout/vList5"/>
    <dgm:cxn modelId="{2C098702-D589-4152-921A-1FE12FFA36C8}" type="presParOf" srcId="{0D03F06B-4F90-4558-A8D8-3F2B8EB0394D}" destId="{F46B51CF-1E33-4350-A0B7-FBE49F020A92}" srcOrd="0" destOrd="0" presId="urn:microsoft.com/office/officeart/2005/8/layout/vList5"/>
    <dgm:cxn modelId="{11B23AC3-3FAC-47D4-B0D8-B1A9716EC116}" type="presParOf" srcId="{0D03F06B-4F90-4558-A8D8-3F2B8EB0394D}" destId="{8F48B232-CD8F-4051-B455-D48F238C2F9A}" srcOrd="1" destOrd="0" presId="urn:microsoft.com/office/officeart/2005/8/layout/vList5"/>
    <dgm:cxn modelId="{219EA39E-685D-428A-9291-D1658DF2CAB4}" type="presParOf" srcId="{A0A4F54A-58C7-4A0F-8706-5E3946B12BD4}" destId="{2047481D-285E-40A3-A36B-C28E359876A8}" srcOrd="9" destOrd="0" presId="urn:microsoft.com/office/officeart/2005/8/layout/vList5"/>
    <dgm:cxn modelId="{54EEEC97-2256-4444-B06E-86C603E11BF0}" type="presParOf" srcId="{A0A4F54A-58C7-4A0F-8706-5E3946B12BD4}" destId="{D8F02B63-CE4B-4F4D-A273-21030945E08C}" srcOrd="10" destOrd="0" presId="urn:microsoft.com/office/officeart/2005/8/layout/vList5"/>
    <dgm:cxn modelId="{2D57A0E6-1575-4272-95A8-384A23783E04}" type="presParOf" srcId="{D8F02B63-CE4B-4F4D-A273-21030945E08C}" destId="{98AFCEB9-2C13-479D-AFC5-9345985B6FD0}" srcOrd="0" destOrd="0" presId="urn:microsoft.com/office/officeart/2005/8/layout/vList5"/>
    <dgm:cxn modelId="{B2C184A9-B90E-44C2-963D-B1B0DA637FC6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9" qsCatId="simple" csTypeId="urn:microsoft.com/office/officeart/2005/8/colors/accent3_2#9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r>
            <a:rPr lang="ru-RU" sz="1800" dirty="0"/>
            <a:t>Ответ 1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r>
            <a:rPr lang="ru-RU" sz="1800" dirty="0"/>
            <a:t>Ответ 3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Ответ 4</a:t>
          </a: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r>
            <a:rPr lang="ru-RU" sz="1800" dirty="0"/>
            <a:t>Ответ 2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r>
            <a:rPr lang="ru-RU" sz="4400"/>
            <a:t>Ответ 5</a:t>
          </a:r>
          <a:endParaRPr lang="ru-RU" sz="4400" dirty="0"/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r>
            <a:rPr lang="ru-RU" sz="4400"/>
            <a:t>Ответ 6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38151502-0C1B-4E1A-86CF-C28A49561B30}" type="presOf" srcId="{4C2392B1-A8E6-402D-872F-1C8C98F11C34}" destId="{8F48B232-CD8F-4051-B455-D48F238C2F9A}" srcOrd="0" destOrd="0" presId="urn:microsoft.com/office/officeart/2005/8/layout/vList5"/>
    <dgm:cxn modelId="{F5051105-D69C-4C1A-867A-A6D9CF0BAED0}" type="presOf" srcId="{CB81CEF6-0095-4CED-9CC5-6FC73C756510}" destId="{FA9DAEE1-EB8B-4DFF-8556-27C292D8DDC7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62DA2B36-B64A-4AC9-B977-5594FB585660}" type="presOf" srcId="{E465A74B-A739-4CE2-9EA7-21A99E6B1DBD}" destId="{F46B51CF-1E33-4350-A0B7-FBE49F020A92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52632F43-CA0B-45DA-B6F8-95CF018B17B5}" type="presOf" srcId="{4F1886E8-0695-4B1A-A779-CE0CC47F8E4C}" destId="{7574EC34-DCD7-41C1-AA53-7D8F1D509A54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87E19071-4DAF-42C3-825C-B5DC5AB3B338}" type="presOf" srcId="{62194D76-81FA-4175-9A0E-7A582288A9AC}" destId="{55FA51C9-A099-40C6-8525-EF8E91902A26}" srcOrd="0" destOrd="0" presId="urn:microsoft.com/office/officeart/2005/8/layout/vList5"/>
    <dgm:cxn modelId="{C9AFBE72-54EB-4121-B2C0-36B7255BD4F0}" type="presOf" srcId="{43D5E191-0EB2-41BC-A107-38C85C85C98A}" destId="{46800C7E-0296-4CB7-8C1D-B21DFD7B8179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5B7DA555-17EA-4079-B3FA-217F6DF38D87}" type="presOf" srcId="{2E85FBC9-6620-43D1-ADB0-D073A7795BE3}" destId="{2A1F8A2F-69EA-4B83-A197-6E679D91132C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E212BC80-9F51-4B77-84B1-B43B2F580BDE}" type="presOf" srcId="{DEE85719-06CD-41AC-9640-8AE387463B4E}" destId="{98AFCEB9-2C13-479D-AFC5-9345985B6FD0}" srcOrd="0" destOrd="0" presId="urn:microsoft.com/office/officeart/2005/8/layout/vList5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53AD5B90-3B41-4DC5-B71A-FEA6A9E51D50}" type="presOf" srcId="{DC5BBEE6-B1DD-49C5-BF49-C6F615CB6DC4}" destId="{F6368468-1F98-4116-80E9-51C73F16626E}" srcOrd="0" destOrd="0" presId="urn:microsoft.com/office/officeart/2005/8/layout/vList5"/>
    <dgm:cxn modelId="{3BC95090-D839-464D-A723-E492A8DB978C}" type="presOf" srcId="{59DA5B8B-FB61-4E73-87D4-FEA8FADA1D7E}" destId="{47326CC4-DA05-415D-89E1-B2E34ED30AFE}" srcOrd="0" destOrd="0" presId="urn:microsoft.com/office/officeart/2005/8/layout/vList5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030F0A96-8322-40E9-A186-2757BC4DC890}" type="presOf" srcId="{B019F351-C52B-40B7-89F5-6429BED76E7D}" destId="{1D8D4AE2-262F-48D3-8DA5-5834D9F93011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356CA5D7-32F9-4039-B870-15822F9BC667}" type="presOf" srcId="{16E36F4A-7252-4C50-AFD3-97BE6EC3188C}" destId="{EEA8F64F-1EFE-4ADA-849E-B632C75CDBB7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8CD72B9-DFE3-44F5-88E3-BD40C7A87EBE}" type="presParOf" srcId="{A0A4F54A-58C7-4A0F-8706-5E3946B12BD4}" destId="{128B568C-E920-461D-B684-BADDE62C0BE0}" srcOrd="0" destOrd="0" presId="urn:microsoft.com/office/officeart/2005/8/layout/vList5"/>
    <dgm:cxn modelId="{F5ED98B5-2B94-4949-A849-A9121739BCC6}" type="presParOf" srcId="{128B568C-E920-461D-B684-BADDE62C0BE0}" destId="{1D8D4AE2-262F-48D3-8DA5-5834D9F93011}" srcOrd="0" destOrd="0" presId="urn:microsoft.com/office/officeart/2005/8/layout/vList5"/>
    <dgm:cxn modelId="{67D548F6-69D1-4BC9-944F-22DAFC52E1C7}" type="presParOf" srcId="{128B568C-E920-461D-B684-BADDE62C0BE0}" destId="{F6368468-1F98-4116-80E9-51C73F16626E}" srcOrd="1" destOrd="0" presId="urn:microsoft.com/office/officeart/2005/8/layout/vList5"/>
    <dgm:cxn modelId="{EC0DF39E-C963-421C-BCB2-ACDFCCC1A0C3}" type="presParOf" srcId="{A0A4F54A-58C7-4A0F-8706-5E3946B12BD4}" destId="{4770EF98-43C0-4511-8A0F-C3719D1482E5}" srcOrd="1" destOrd="0" presId="urn:microsoft.com/office/officeart/2005/8/layout/vList5"/>
    <dgm:cxn modelId="{F13C96CF-D749-4B5C-BC12-1904B3A93D0A}" type="presParOf" srcId="{A0A4F54A-58C7-4A0F-8706-5E3946B12BD4}" destId="{4FC8C0F1-3DA6-4B0E-ACA5-B77BF1B6C33B}" srcOrd="2" destOrd="0" presId="urn:microsoft.com/office/officeart/2005/8/layout/vList5"/>
    <dgm:cxn modelId="{35E94FB0-50C0-40B9-BD9B-8FCC2ED2205B}" type="presParOf" srcId="{4FC8C0F1-3DA6-4B0E-ACA5-B77BF1B6C33B}" destId="{EEA8F64F-1EFE-4ADA-849E-B632C75CDBB7}" srcOrd="0" destOrd="0" presId="urn:microsoft.com/office/officeart/2005/8/layout/vList5"/>
    <dgm:cxn modelId="{D0101E22-799D-47CB-85AD-B8D4F55EE3AD}" type="presParOf" srcId="{4FC8C0F1-3DA6-4B0E-ACA5-B77BF1B6C33B}" destId="{47326CC4-DA05-415D-89E1-B2E34ED30AFE}" srcOrd="1" destOrd="0" presId="urn:microsoft.com/office/officeart/2005/8/layout/vList5"/>
    <dgm:cxn modelId="{B1844654-B70F-4802-910B-C95F7FDB9828}" type="presParOf" srcId="{A0A4F54A-58C7-4A0F-8706-5E3946B12BD4}" destId="{2348B216-1F50-4FCF-9AB4-B4F18367E396}" srcOrd="3" destOrd="0" presId="urn:microsoft.com/office/officeart/2005/8/layout/vList5"/>
    <dgm:cxn modelId="{C1DB2CE7-DF49-40D1-8A57-92BA4B826619}" type="presParOf" srcId="{A0A4F54A-58C7-4A0F-8706-5E3946B12BD4}" destId="{C665C5AA-B5F6-4D41-A022-506842267BF5}" srcOrd="4" destOrd="0" presId="urn:microsoft.com/office/officeart/2005/8/layout/vList5"/>
    <dgm:cxn modelId="{DA2AD8FB-2343-4FAC-B240-42B294DF6F87}" type="presParOf" srcId="{C665C5AA-B5F6-4D41-A022-506842267BF5}" destId="{2A1F8A2F-69EA-4B83-A197-6E679D91132C}" srcOrd="0" destOrd="0" presId="urn:microsoft.com/office/officeart/2005/8/layout/vList5"/>
    <dgm:cxn modelId="{AC981423-03B5-44CF-A830-FD2781B15032}" type="presParOf" srcId="{C665C5AA-B5F6-4D41-A022-506842267BF5}" destId="{46800C7E-0296-4CB7-8C1D-B21DFD7B8179}" srcOrd="1" destOrd="0" presId="urn:microsoft.com/office/officeart/2005/8/layout/vList5"/>
    <dgm:cxn modelId="{4460AF72-AF28-46EA-8814-793BBF429DB7}" type="presParOf" srcId="{A0A4F54A-58C7-4A0F-8706-5E3946B12BD4}" destId="{2BA5FFF6-14D7-45C8-8882-5118F22723F9}" srcOrd="5" destOrd="0" presId="urn:microsoft.com/office/officeart/2005/8/layout/vList5"/>
    <dgm:cxn modelId="{47308D5E-6D3B-4E11-A42C-6781A0005740}" type="presParOf" srcId="{A0A4F54A-58C7-4A0F-8706-5E3946B12BD4}" destId="{2C3E0515-2B46-40E0-83B1-2552B93EC4EF}" srcOrd="6" destOrd="0" presId="urn:microsoft.com/office/officeart/2005/8/layout/vList5"/>
    <dgm:cxn modelId="{F3E066F1-D8BA-416B-A628-FA08C1C55C45}" type="presParOf" srcId="{2C3E0515-2B46-40E0-83B1-2552B93EC4EF}" destId="{7574EC34-DCD7-41C1-AA53-7D8F1D509A54}" srcOrd="0" destOrd="0" presId="urn:microsoft.com/office/officeart/2005/8/layout/vList5"/>
    <dgm:cxn modelId="{9334F788-FFC4-48B0-910D-6F53ACD9B785}" type="presParOf" srcId="{2C3E0515-2B46-40E0-83B1-2552B93EC4EF}" destId="{55FA51C9-A099-40C6-8525-EF8E91902A26}" srcOrd="1" destOrd="0" presId="urn:microsoft.com/office/officeart/2005/8/layout/vList5"/>
    <dgm:cxn modelId="{DAF176DF-7683-448B-8584-8AF83EBC0B99}" type="presParOf" srcId="{A0A4F54A-58C7-4A0F-8706-5E3946B12BD4}" destId="{6D24482B-C5C2-4E4A-9C70-49DAA8DBB28C}" srcOrd="7" destOrd="0" presId="urn:microsoft.com/office/officeart/2005/8/layout/vList5"/>
    <dgm:cxn modelId="{9C99AF0E-00ED-4D83-A159-03AE510E78D5}" type="presParOf" srcId="{A0A4F54A-58C7-4A0F-8706-5E3946B12BD4}" destId="{0D03F06B-4F90-4558-A8D8-3F2B8EB0394D}" srcOrd="8" destOrd="0" presId="urn:microsoft.com/office/officeart/2005/8/layout/vList5"/>
    <dgm:cxn modelId="{2C098702-D589-4152-921A-1FE12FFA36C8}" type="presParOf" srcId="{0D03F06B-4F90-4558-A8D8-3F2B8EB0394D}" destId="{F46B51CF-1E33-4350-A0B7-FBE49F020A92}" srcOrd="0" destOrd="0" presId="urn:microsoft.com/office/officeart/2005/8/layout/vList5"/>
    <dgm:cxn modelId="{11B23AC3-3FAC-47D4-B0D8-B1A9716EC116}" type="presParOf" srcId="{0D03F06B-4F90-4558-A8D8-3F2B8EB0394D}" destId="{8F48B232-CD8F-4051-B455-D48F238C2F9A}" srcOrd="1" destOrd="0" presId="urn:microsoft.com/office/officeart/2005/8/layout/vList5"/>
    <dgm:cxn modelId="{219EA39E-685D-428A-9291-D1658DF2CAB4}" type="presParOf" srcId="{A0A4F54A-58C7-4A0F-8706-5E3946B12BD4}" destId="{2047481D-285E-40A3-A36B-C28E359876A8}" srcOrd="9" destOrd="0" presId="urn:microsoft.com/office/officeart/2005/8/layout/vList5"/>
    <dgm:cxn modelId="{54EEEC97-2256-4444-B06E-86C603E11BF0}" type="presParOf" srcId="{A0A4F54A-58C7-4A0F-8706-5E3946B12BD4}" destId="{D8F02B63-CE4B-4F4D-A273-21030945E08C}" srcOrd="10" destOrd="0" presId="urn:microsoft.com/office/officeart/2005/8/layout/vList5"/>
    <dgm:cxn modelId="{2D57A0E6-1575-4272-95A8-384A23783E04}" type="presParOf" srcId="{D8F02B63-CE4B-4F4D-A273-21030945E08C}" destId="{98AFCEB9-2C13-479D-AFC5-9345985B6FD0}" srcOrd="0" destOrd="0" presId="urn:microsoft.com/office/officeart/2005/8/layout/vList5"/>
    <dgm:cxn modelId="{B2C184A9-B90E-44C2-963D-B1B0DA637FC6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6E620A-F29A-4152-94B4-69C5C0E37F1A}" type="doc">
      <dgm:prSet loTypeId="urn:microsoft.com/office/officeart/2005/8/layout/vList5" loCatId="list" qsTypeId="urn:microsoft.com/office/officeart/2005/8/quickstyle/simple2#10" qsCatId="simple" csTypeId="urn:microsoft.com/office/officeart/2005/8/colors/accent3_2#10" csCatId="accent3" phldr="1"/>
      <dgm:spPr/>
      <dgm:t>
        <a:bodyPr/>
        <a:lstStyle/>
        <a:p>
          <a:endParaRPr lang="ru-RU"/>
        </a:p>
      </dgm:t>
    </dgm:pt>
    <dgm:pt modelId="{B019F351-C52B-40B7-89F5-6429BED76E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1</a:t>
          </a:r>
        </a:p>
      </dgm:t>
    </dgm:pt>
    <dgm:pt modelId="{2BF0E90F-185B-45C3-AA9B-FACBBE25B3C8}" type="parTrans" cxnId="{964FAC7A-01D3-4E07-A2CB-1CA571CEFEDE}">
      <dgm:prSet/>
      <dgm:spPr/>
      <dgm:t>
        <a:bodyPr/>
        <a:lstStyle/>
        <a:p>
          <a:endParaRPr lang="ru-RU" sz="2800"/>
        </a:p>
      </dgm:t>
    </dgm:pt>
    <dgm:pt modelId="{010FDD9E-8B07-47EC-BC8E-DEDED54EB3D5}" type="sibTrans" cxnId="{964FAC7A-01D3-4E07-A2CB-1CA571CEFEDE}">
      <dgm:prSet/>
      <dgm:spPr/>
      <dgm:t>
        <a:bodyPr/>
        <a:lstStyle/>
        <a:p>
          <a:endParaRPr lang="ru-RU" sz="2800"/>
        </a:p>
      </dgm:t>
    </dgm:pt>
    <dgm:pt modelId="{DC5BBEE6-B1DD-49C5-BF49-C6F615CB6DC4}">
      <dgm:prSet phldrT="[Текст]" custT="1"/>
      <dgm:spPr/>
      <dgm:t>
        <a:bodyPr/>
        <a:lstStyle/>
        <a:p>
          <a:r>
            <a:rPr lang="ru-RU" sz="1800" dirty="0"/>
            <a:t>Ответ 1</a:t>
          </a:r>
        </a:p>
      </dgm:t>
    </dgm:pt>
    <dgm:pt modelId="{F537D815-FAB4-4D77-9F43-ED9B8DBF7ACF}" type="parTrans" cxnId="{A5EF5991-9F96-46A3-A726-072ABF879090}">
      <dgm:prSet/>
      <dgm:spPr/>
      <dgm:t>
        <a:bodyPr/>
        <a:lstStyle/>
        <a:p>
          <a:endParaRPr lang="ru-RU" sz="2800"/>
        </a:p>
      </dgm:t>
    </dgm:pt>
    <dgm:pt modelId="{AE4A1CBD-4B40-4EB0-8695-83A15A7947EE}" type="sibTrans" cxnId="{A5EF5991-9F96-46A3-A726-072ABF879090}">
      <dgm:prSet/>
      <dgm:spPr/>
      <dgm:t>
        <a:bodyPr/>
        <a:lstStyle/>
        <a:p>
          <a:endParaRPr lang="ru-RU" sz="2800"/>
        </a:p>
      </dgm:t>
    </dgm:pt>
    <dgm:pt modelId="{2E85FBC9-6620-43D1-ADB0-D073A7795BE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3</a:t>
          </a:r>
        </a:p>
      </dgm:t>
    </dgm:pt>
    <dgm:pt modelId="{DB288782-D4DF-4CBE-80C6-901F58125289}" type="parTrans" cxnId="{42225E38-0E29-4FDF-8AE3-342640FF1471}">
      <dgm:prSet/>
      <dgm:spPr/>
      <dgm:t>
        <a:bodyPr/>
        <a:lstStyle/>
        <a:p>
          <a:endParaRPr lang="ru-RU" sz="2800"/>
        </a:p>
      </dgm:t>
    </dgm:pt>
    <dgm:pt modelId="{091A074D-81C9-45CB-BE32-8E262D15DF1E}" type="sibTrans" cxnId="{42225E38-0E29-4FDF-8AE3-342640FF1471}">
      <dgm:prSet/>
      <dgm:spPr/>
      <dgm:t>
        <a:bodyPr/>
        <a:lstStyle/>
        <a:p>
          <a:endParaRPr lang="ru-RU" sz="2800"/>
        </a:p>
      </dgm:t>
    </dgm:pt>
    <dgm:pt modelId="{43D5E191-0EB2-41BC-A107-38C85C85C98A}">
      <dgm:prSet phldrT="[Текст]" custT="1"/>
      <dgm:spPr/>
      <dgm:t>
        <a:bodyPr/>
        <a:lstStyle/>
        <a:p>
          <a:r>
            <a:rPr lang="ru-RU" sz="1800" dirty="0"/>
            <a:t>Ответ 3</a:t>
          </a:r>
        </a:p>
      </dgm:t>
    </dgm:pt>
    <dgm:pt modelId="{B92BE8E2-356F-4EEC-9183-65D72D774124}" type="parTrans" cxnId="{14C6A087-C8B0-4314-AA13-D13C0ADFB57E}">
      <dgm:prSet/>
      <dgm:spPr/>
      <dgm:t>
        <a:bodyPr/>
        <a:lstStyle/>
        <a:p>
          <a:endParaRPr lang="ru-RU" sz="2800"/>
        </a:p>
      </dgm:t>
    </dgm:pt>
    <dgm:pt modelId="{6D3D487C-3434-4C28-9BFE-717DC795D6FC}" type="sibTrans" cxnId="{14C6A087-C8B0-4314-AA13-D13C0ADFB57E}">
      <dgm:prSet/>
      <dgm:spPr/>
      <dgm:t>
        <a:bodyPr/>
        <a:lstStyle/>
        <a:p>
          <a:endParaRPr lang="ru-RU" sz="2800"/>
        </a:p>
      </dgm:t>
    </dgm:pt>
    <dgm:pt modelId="{E465A74B-A739-4CE2-9EA7-21A99E6B1DBD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5</a:t>
          </a:r>
        </a:p>
      </dgm:t>
    </dgm:pt>
    <dgm:pt modelId="{D65F5206-1416-4058-A097-19AB7715B66D}" type="parTrans" cxnId="{32F260F0-8EC2-4616-B786-451417B11B97}">
      <dgm:prSet/>
      <dgm:spPr/>
      <dgm:t>
        <a:bodyPr/>
        <a:lstStyle/>
        <a:p>
          <a:endParaRPr lang="ru-RU" sz="2800"/>
        </a:p>
      </dgm:t>
    </dgm:pt>
    <dgm:pt modelId="{8EF3A78A-B307-4431-A862-508B0B7698EE}" type="sibTrans" cxnId="{32F260F0-8EC2-4616-B786-451417B11B97}">
      <dgm:prSet/>
      <dgm:spPr/>
      <dgm:t>
        <a:bodyPr/>
        <a:lstStyle/>
        <a:p>
          <a:endParaRPr lang="ru-RU" sz="2800"/>
        </a:p>
      </dgm:t>
    </dgm:pt>
    <dgm:pt modelId="{62194D76-81FA-4175-9A0E-7A582288A9AC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Ответ 4</a:t>
          </a:r>
        </a:p>
      </dgm:t>
    </dgm:pt>
    <dgm:pt modelId="{AA2BDCCB-001E-436E-9F8B-DFB16BCBF0AD}" type="sibTrans" cxnId="{B276A429-AF68-4690-AD0B-C4DD319A9C80}">
      <dgm:prSet/>
      <dgm:spPr/>
      <dgm:t>
        <a:bodyPr/>
        <a:lstStyle/>
        <a:p>
          <a:endParaRPr lang="ru-RU" sz="2800"/>
        </a:p>
      </dgm:t>
    </dgm:pt>
    <dgm:pt modelId="{00A75589-1513-4CE4-A9E3-B33D0BAEF813}" type="parTrans" cxnId="{B276A429-AF68-4690-AD0B-C4DD319A9C80}">
      <dgm:prSet/>
      <dgm:spPr/>
      <dgm:t>
        <a:bodyPr/>
        <a:lstStyle/>
        <a:p>
          <a:endParaRPr lang="ru-RU" sz="2800"/>
        </a:p>
      </dgm:t>
    </dgm:pt>
    <dgm:pt modelId="{4F1886E8-0695-4B1A-A779-CE0CC47F8E4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4</a:t>
          </a:r>
        </a:p>
      </dgm:t>
    </dgm:pt>
    <dgm:pt modelId="{27B39123-20DF-4AFD-BCB2-A732305217BB}" type="sibTrans" cxnId="{B7F6754E-AD66-45A2-AD1D-AC75FE7B27C9}">
      <dgm:prSet/>
      <dgm:spPr/>
      <dgm:t>
        <a:bodyPr/>
        <a:lstStyle/>
        <a:p>
          <a:endParaRPr lang="ru-RU" sz="2800"/>
        </a:p>
      </dgm:t>
    </dgm:pt>
    <dgm:pt modelId="{ECAC2572-C558-4CFB-B7C2-F342E8F80872}" type="parTrans" cxnId="{B7F6754E-AD66-45A2-AD1D-AC75FE7B27C9}">
      <dgm:prSet/>
      <dgm:spPr/>
      <dgm:t>
        <a:bodyPr/>
        <a:lstStyle/>
        <a:p>
          <a:endParaRPr lang="ru-RU" sz="2800"/>
        </a:p>
      </dgm:t>
    </dgm:pt>
    <dgm:pt modelId="{DEE85719-06CD-41AC-9640-8AE387463B4E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6</a:t>
          </a:r>
        </a:p>
      </dgm:t>
    </dgm:pt>
    <dgm:pt modelId="{5BD68BD0-561D-41B0-942A-5614DF9C51AD}" type="parTrans" cxnId="{F5BA55AD-2C6E-4EFD-9D63-2EB9DAA24551}">
      <dgm:prSet/>
      <dgm:spPr/>
      <dgm:t>
        <a:bodyPr/>
        <a:lstStyle/>
        <a:p>
          <a:endParaRPr lang="ru-RU"/>
        </a:p>
      </dgm:t>
    </dgm:pt>
    <dgm:pt modelId="{8053AD9F-73B2-46CC-B39E-B4943DD4B97A}" type="sibTrans" cxnId="{F5BA55AD-2C6E-4EFD-9D63-2EB9DAA24551}">
      <dgm:prSet/>
      <dgm:spPr/>
      <dgm:t>
        <a:bodyPr/>
        <a:lstStyle/>
        <a:p>
          <a:endParaRPr lang="ru-RU"/>
        </a:p>
      </dgm:t>
    </dgm:pt>
    <dgm:pt modelId="{59DA5B8B-FB61-4E73-87D4-FEA8FADA1D7E}">
      <dgm:prSet phldrT="[Текст]" custT="1"/>
      <dgm:spPr/>
      <dgm:t>
        <a:bodyPr/>
        <a:lstStyle/>
        <a:p>
          <a:r>
            <a:rPr lang="ru-RU" sz="1800" dirty="0"/>
            <a:t>Ответ 2</a:t>
          </a:r>
        </a:p>
      </dgm:t>
    </dgm:pt>
    <dgm:pt modelId="{F90E1704-CA44-441A-94F1-A13DB5603569}" type="parTrans" cxnId="{DC1A5D55-CA21-49B7-9E10-D42E0D500411}">
      <dgm:prSet/>
      <dgm:spPr/>
      <dgm:t>
        <a:bodyPr/>
        <a:lstStyle/>
        <a:p>
          <a:endParaRPr lang="ru-RU" sz="2800"/>
        </a:p>
      </dgm:t>
    </dgm:pt>
    <dgm:pt modelId="{E36C9D36-9B4E-4ABA-8857-ABA678CF8207}" type="sibTrans" cxnId="{DC1A5D55-CA21-49B7-9E10-D42E0D500411}">
      <dgm:prSet/>
      <dgm:spPr/>
      <dgm:t>
        <a:bodyPr/>
        <a:lstStyle/>
        <a:p>
          <a:endParaRPr lang="ru-RU" sz="2800"/>
        </a:p>
      </dgm:t>
    </dgm:pt>
    <dgm:pt modelId="{16E36F4A-7252-4C50-AFD3-97BE6EC3188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4400" dirty="0"/>
            <a:t>2</a:t>
          </a:r>
        </a:p>
      </dgm:t>
    </dgm:pt>
    <dgm:pt modelId="{A15C2726-E013-4B66-8CCD-A08EF24E8CFE}" type="parTrans" cxnId="{CB511957-F113-4F23-A7EE-876774D993FF}">
      <dgm:prSet/>
      <dgm:spPr/>
      <dgm:t>
        <a:bodyPr/>
        <a:lstStyle/>
        <a:p>
          <a:endParaRPr lang="ru-RU" sz="2800"/>
        </a:p>
      </dgm:t>
    </dgm:pt>
    <dgm:pt modelId="{CE61898A-9033-4FE9-BFE2-902703CBE30B}" type="sibTrans" cxnId="{CB511957-F113-4F23-A7EE-876774D993FF}">
      <dgm:prSet/>
      <dgm:spPr/>
      <dgm:t>
        <a:bodyPr/>
        <a:lstStyle/>
        <a:p>
          <a:endParaRPr lang="ru-RU" sz="2800"/>
        </a:p>
      </dgm:t>
    </dgm:pt>
    <dgm:pt modelId="{4C2392B1-A8E6-402D-872F-1C8C98F11C34}">
      <dgm:prSet custT="1"/>
      <dgm:spPr/>
      <dgm:t>
        <a:bodyPr/>
        <a:lstStyle/>
        <a:p>
          <a:r>
            <a:rPr lang="ru-RU" sz="4400"/>
            <a:t>Ответ 5</a:t>
          </a:r>
          <a:endParaRPr lang="ru-RU" sz="4400" dirty="0"/>
        </a:p>
      </dgm:t>
    </dgm:pt>
    <dgm:pt modelId="{32BED41B-D1E3-48A0-92F3-F5E2F0A9BA78}" type="parTrans" cxnId="{3A2C1C21-6A67-412E-9BF5-8F14232F74EF}">
      <dgm:prSet/>
      <dgm:spPr/>
      <dgm:t>
        <a:bodyPr/>
        <a:lstStyle/>
        <a:p>
          <a:endParaRPr lang="ru-RU"/>
        </a:p>
      </dgm:t>
    </dgm:pt>
    <dgm:pt modelId="{EAF9D4D1-686E-42DC-B44E-57D4AC6D5AFC}" type="sibTrans" cxnId="{3A2C1C21-6A67-412E-9BF5-8F14232F74EF}">
      <dgm:prSet/>
      <dgm:spPr/>
      <dgm:t>
        <a:bodyPr/>
        <a:lstStyle/>
        <a:p>
          <a:endParaRPr lang="ru-RU"/>
        </a:p>
      </dgm:t>
    </dgm:pt>
    <dgm:pt modelId="{CB81CEF6-0095-4CED-9CC5-6FC73C756510}">
      <dgm:prSet custT="1"/>
      <dgm:spPr/>
      <dgm:t>
        <a:bodyPr/>
        <a:lstStyle/>
        <a:p>
          <a:r>
            <a:rPr lang="ru-RU" sz="4400"/>
            <a:t>Ответ 6</a:t>
          </a:r>
          <a:endParaRPr lang="ru-RU" sz="4400" dirty="0"/>
        </a:p>
      </dgm:t>
    </dgm:pt>
    <dgm:pt modelId="{2A049677-2D22-44D0-82DE-E5A3A536A508}" type="parTrans" cxnId="{CB9653AC-948C-446F-8A0D-506E682E242B}">
      <dgm:prSet/>
      <dgm:spPr/>
      <dgm:t>
        <a:bodyPr/>
        <a:lstStyle/>
        <a:p>
          <a:endParaRPr lang="ru-RU"/>
        </a:p>
      </dgm:t>
    </dgm:pt>
    <dgm:pt modelId="{D743CD5C-EAE8-45C5-AA32-2FB435DBC981}" type="sibTrans" cxnId="{CB9653AC-948C-446F-8A0D-506E682E242B}">
      <dgm:prSet/>
      <dgm:spPr/>
      <dgm:t>
        <a:bodyPr/>
        <a:lstStyle/>
        <a:p>
          <a:endParaRPr lang="ru-RU"/>
        </a:p>
      </dgm:t>
    </dgm:pt>
    <dgm:pt modelId="{A0A4F54A-58C7-4A0F-8706-5E3946B12BD4}" type="pres">
      <dgm:prSet presAssocID="{D26E620A-F29A-4152-94B4-69C5C0E37F1A}" presName="Name0" presStyleCnt="0">
        <dgm:presLayoutVars>
          <dgm:dir/>
          <dgm:animLvl val="lvl"/>
          <dgm:resizeHandles val="exact"/>
        </dgm:presLayoutVars>
      </dgm:prSet>
      <dgm:spPr/>
    </dgm:pt>
    <dgm:pt modelId="{128B568C-E920-461D-B684-BADDE62C0BE0}" type="pres">
      <dgm:prSet presAssocID="{B019F351-C52B-40B7-89F5-6429BED76E7D}" presName="linNode" presStyleCnt="0"/>
      <dgm:spPr/>
    </dgm:pt>
    <dgm:pt modelId="{1D8D4AE2-262F-48D3-8DA5-5834D9F93011}" type="pres">
      <dgm:prSet presAssocID="{B019F351-C52B-40B7-89F5-6429BED76E7D}" presName="parentText" presStyleLbl="node1" presStyleIdx="0" presStyleCnt="6" custScaleX="24359">
        <dgm:presLayoutVars>
          <dgm:chMax val="1"/>
          <dgm:bulletEnabled val="1"/>
        </dgm:presLayoutVars>
      </dgm:prSet>
      <dgm:spPr/>
    </dgm:pt>
    <dgm:pt modelId="{F6368468-1F98-4116-80E9-51C73F16626E}" type="pres">
      <dgm:prSet presAssocID="{B019F351-C52B-40B7-89F5-6429BED76E7D}" presName="descendantText" presStyleLbl="alignAccFollowNode1" presStyleIdx="0" presStyleCnt="6" custScaleX="125147">
        <dgm:presLayoutVars>
          <dgm:bulletEnabled val="1"/>
        </dgm:presLayoutVars>
      </dgm:prSet>
      <dgm:spPr/>
    </dgm:pt>
    <dgm:pt modelId="{4770EF98-43C0-4511-8A0F-C3719D1482E5}" type="pres">
      <dgm:prSet presAssocID="{010FDD9E-8B07-47EC-BC8E-DEDED54EB3D5}" presName="sp" presStyleCnt="0"/>
      <dgm:spPr/>
    </dgm:pt>
    <dgm:pt modelId="{4FC8C0F1-3DA6-4B0E-ACA5-B77BF1B6C33B}" type="pres">
      <dgm:prSet presAssocID="{16E36F4A-7252-4C50-AFD3-97BE6EC3188C}" presName="linNode" presStyleCnt="0"/>
      <dgm:spPr/>
    </dgm:pt>
    <dgm:pt modelId="{EEA8F64F-1EFE-4ADA-849E-B632C75CDBB7}" type="pres">
      <dgm:prSet presAssocID="{16E36F4A-7252-4C50-AFD3-97BE6EC3188C}" presName="parentText" presStyleLbl="node1" presStyleIdx="1" presStyleCnt="6" custScaleX="25260">
        <dgm:presLayoutVars>
          <dgm:chMax val="1"/>
          <dgm:bulletEnabled val="1"/>
        </dgm:presLayoutVars>
      </dgm:prSet>
      <dgm:spPr/>
    </dgm:pt>
    <dgm:pt modelId="{47326CC4-DA05-415D-89E1-B2E34ED30AFE}" type="pres">
      <dgm:prSet presAssocID="{16E36F4A-7252-4C50-AFD3-97BE6EC3188C}" presName="descendantText" presStyleLbl="alignAccFollowNode1" presStyleIdx="1" presStyleCnt="6" custScaleX="124803">
        <dgm:presLayoutVars>
          <dgm:bulletEnabled val="1"/>
        </dgm:presLayoutVars>
      </dgm:prSet>
      <dgm:spPr/>
    </dgm:pt>
    <dgm:pt modelId="{2348B216-1F50-4FCF-9AB4-B4F18367E396}" type="pres">
      <dgm:prSet presAssocID="{CE61898A-9033-4FE9-BFE2-902703CBE30B}" presName="sp" presStyleCnt="0"/>
      <dgm:spPr/>
    </dgm:pt>
    <dgm:pt modelId="{C665C5AA-B5F6-4D41-A022-506842267BF5}" type="pres">
      <dgm:prSet presAssocID="{2E85FBC9-6620-43D1-ADB0-D073A7795BE3}" presName="linNode" presStyleCnt="0"/>
      <dgm:spPr/>
    </dgm:pt>
    <dgm:pt modelId="{2A1F8A2F-69EA-4B83-A197-6E679D91132C}" type="pres">
      <dgm:prSet presAssocID="{2E85FBC9-6620-43D1-ADB0-D073A7795BE3}" presName="parentText" presStyleLbl="node1" presStyleIdx="2" presStyleCnt="6" custScaleX="25462">
        <dgm:presLayoutVars>
          <dgm:chMax val="1"/>
          <dgm:bulletEnabled val="1"/>
        </dgm:presLayoutVars>
      </dgm:prSet>
      <dgm:spPr/>
    </dgm:pt>
    <dgm:pt modelId="{46800C7E-0296-4CB7-8C1D-B21DFD7B8179}" type="pres">
      <dgm:prSet presAssocID="{2E85FBC9-6620-43D1-ADB0-D073A7795BE3}" presName="descendantText" presStyleLbl="alignAccFollowNode1" presStyleIdx="2" presStyleCnt="6" custScaleX="124633">
        <dgm:presLayoutVars>
          <dgm:bulletEnabled val="1"/>
        </dgm:presLayoutVars>
      </dgm:prSet>
      <dgm:spPr/>
    </dgm:pt>
    <dgm:pt modelId="{2BA5FFF6-14D7-45C8-8882-5118F22723F9}" type="pres">
      <dgm:prSet presAssocID="{091A074D-81C9-45CB-BE32-8E262D15DF1E}" presName="sp" presStyleCnt="0"/>
      <dgm:spPr/>
    </dgm:pt>
    <dgm:pt modelId="{2C3E0515-2B46-40E0-83B1-2552B93EC4EF}" type="pres">
      <dgm:prSet presAssocID="{4F1886E8-0695-4B1A-A779-CE0CC47F8E4C}" presName="linNode" presStyleCnt="0"/>
      <dgm:spPr/>
    </dgm:pt>
    <dgm:pt modelId="{7574EC34-DCD7-41C1-AA53-7D8F1D509A54}" type="pres">
      <dgm:prSet presAssocID="{4F1886E8-0695-4B1A-A779-CE0CC47F8E4C}" presName="parentText" presStyleLbl="node1" presStyleIdx="3" presStyleCnt="6" custScaleX="25462">
        <dgm:presLayoutVars>
          <dgm:chMax val="1"/>
          <dgm:bulletEnabled val="1"/>
        </dgm:presLayoutVars>
      </dgm:prSet>
      <dgm:spPr/>
    </dgm:pt>
    <dgm:pt modelId="{55FA51C9-A099-40C6-8525-EF8E91902A26}" type="pres">
      <dgm:prSet presAssocID="{4F1886E8-0695-4B1A-A779-CE0CC47F8E4C}" presName="descendantText" presStyleLbl="alignAccFollowNode1" presStyleIdx="3" presStyleCnt="6" custScaleX="124633">
        <dgm:presLayoutVars>
          <dgm:bulletEnabled val="1"/>
        </dgm:presLayoutVars>
      </dgm:prSet>
      <dgm:spPr/>
    </dgm:pt>
    <dgm:pt modelId="{6D24482B-C5C2-4E4A-9C70-49DAA8DBB28C}" type="pres">
      <dgm:prSet presAssocID="{27B39123-20DF-4AFD-BCB2-A732305217BB}" presName="sp" presStyleCnt="0"/>
      <dgm:spPr/>
    </dgm:pt>
    <dgm:pt modelId="{0D03F06B-4F90-4558-A8D8-3F2B8EB0394D}" type="pres">
      <dgm:prSet presAssocID="{E465A74B-A739-4CE2-9EA7-21A99E6B1DBD}" presName="linNode" presStyleCnt="0"/>
      <dgm:spPr/>
    </dgm:pt>
    <dgm:pt modelId="{F46B51CF-1E33-4350-A0B7-FBE49F020A92}" type="pres">
      <dgm:prSet presAssocID="{E465A74B-A739-4CE2-9EA7-21A99E6B1DBD}" presName="parentText" presStyleLbl="node1" presStyleIdx="4" presStyleCnt="6" custScaleX="26309">
        <dgm:presLayoutVars>
          <dgm:chMax val="1"/>
          <dgm:bulletEnabled val="1"/>
        </dgm:presLayoutVars>
      </dgm:prSet>
      <dgm:spPr/>
    </dgm:pt>
    <dgm:pt modelId="{8F48B232-CD8F-4051-B455-D48F238C2F9A}" type="pres">
      <dgm:prSet presAssocID="{E465A74B-A739-4CE2-9EA7-21A99E6B1DBD}" presName="descendantText" presStyleLbl="alignAccFollowNode1" presStyleIdx="4" presStyleCnt="6">
        <dgm:presLayoutVars>
          <dgm:bulletEnabled val="1"/>
        </dgm:presLayoutVars>
      </dgm:prSet>
      <dgm:spPr/>
    </dgm:pt>
    <dgm:pt modelId="{2047481D-285E-40A3-A36B-C28E359876A8}" type="pres">
      <dgm:prSet presAssocID="{8EF3A78A-B307-4431-A862-508B0B7698EE}" presName="sp" presStyleCnt="0"/>
      <dgm:spPr/>
    </dgm:pt>
    <dgm:pt modelId="{D8F02B63-CE4B-4F4D-A273-21030945E08C}" type="pres">
      <dgm:prSet presAssocID="{DEE85719-06CD-41AC-9640-8AE387463B4E}" presName="linNode" presStyleCnt="0"/>
      <dgm:spPr/>
    </dgm:pt>
    <dgm:pt modelId="{98AFCEB9-2C13-479D-AFC5-9345985B6FD0}" type="pres">
      <dgm:prSet presAssocID="{DEE85719-06CD-41AC-9640-8AE387463B4E}" presName="parentText" presStyleLbl="node1" presStyleIdx="5" presStyleCnt="6" custScaleX="27762">
        <dgm:presLayoutVars>
          <dgm:chMax val="1"/>
          <dgm:bulletEnabled val="1"/>
        </dgm:presLayoutVars>
      </dgm:prSet>
      <dgm:spPr/>
    </dgm:pt>
    <dgm:pt modelId="{FA9DAEE1-EB8B-4DFF-8556-27C292D8DDC7}" type="pres">
      <dgm:prSet presAssocID="{DEE85719-06CD-41AC-9640-8AE387463B4E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38151502-0C1B-4E1A-86CF-C28A49561B30}" type="presOf" srcId="{4C2392B1-A8E6-402D-872F-1C8C98F11C34}" destId="{8F48B232-CD8F-4051-B455-D48F238C2F9A}" srcOrd="0" destOrd="0" presId="urn:microsoft.com/office/officeart/2005/8/layout/vList5"/>
    <dgm:cxn modelId="{F5051105-D69C-4C1A-867A-A6D9CF0BAED0}" type="presOf" srcId="{CB81CEF6-0095-4CED-9CC5-6FC73C756510}" destId="{FA9DAEE1-EB8B-4DFF-8556-27C292D8DDC7}" srcOrd="0" destOrd="0" presId="urn:microsoft.com/office/officeart/2005/8/layout/vList5"/>
    <dgm:cxn modelId="{3A2C1C21-6A67-412E-9BF5-8F14232F74EF}" srcId="{E465A74B-A739-4CE2-9EA7-21A99E6B1DBD}" destId="{4C2392B1-A8E6-402D-872F-1C8C98F11C34}" srcOrd="0" destOrd="0" parTransId="{32BED41B-D1E3-48A0-92F3-F5E2F0A9BA78}" sibTransId="{EAF9D4D1-686E-42DC-B44E-57D4AC6D5AFC}"/>
    <dgm:cxn modelId="{B276A429-AF68-4690-AD0B-C4DD319A9C80}" srcId="{4F1886E8-0695-4B1A-A779-CE0CC47F8E4C}" destId="{62194D76-81FA-4175-9A0E-7A582288A9AC}" srcOrd="0" destOrd="0" parTransId="{00A75589-1513-4CE4-A9E3-B33D0BAEF813}" sibTransId="{AA2BDCCB-001E-436E-9F8B-DFB16BCBF0AD}"/>
    <dgm:cxn modelId="{62DA2B36-B64A-4AC9-B977-5594FB585660}" type="presOf" srcId="{E465A74B-A739-4CE2-9EA7-21A99E6B1DBD}" destId="{F46B51CF-1E33-4350-A0B7-FBE49F020A92}" srcOrd="0" destOrd="0" presId="urn:microsoft.com/office/officeart/2005/8/layout/vList5"/>
    <dgm:cxn modelId="{42225E38-0E29-4FDF-8AE3-342640FF1471}" srcId="{D26E620A-F29A-4152-94B4-69C5C0E37F1A}" destId="{2E85FBC9-6620-43D1-ADB0-D073A7795BE3}" srcOrd="2" destOrd="0" parTransId="{DB288782-D4DF-4CBE-80C6-901F58125289}" sibTransId="{091A074D-81C9-45CB-BE32-8E262D15DF1E}"/>
    <dgm:cxn modelId="{52632F43-CA0B-45DA-B6F8-95CF018B17B5}" type="presOf" srcId="{4F1886E8-0695-4B1A-A779-CE0CC47F8E4C}" destId="{7574EC34-DCD7-41C1-AA53-7D8F1D509A54}" srcOrd="0" destOrd="0" presId="urn:microsoft.com/office/officeart/2005/8/layout/vList5"/>
    <dgm:cxn modelId="{B7F6754E-AD66-45A2-AD1D-AC75FE7B27C9}" srcId="{D26E620A-F29A-4152-94B4-69C5C0E37F1A}" destId="{4F1886E8-0695-4B1A-A779-CE0CC47F8E4C}" srcOrd="3" destOrd="0" parTransId="{ECAC2572-C558-4CFB-B7C2-F342E8F80872}" sibTransId="{27B39123-20DF-4AFD-BCB2-A732305217BB}"/>
    <dgm:cxn modelId="{87E19071-4DAF-42C3-825C-B5DC5AB3B338}" type="presOf" srcId="{62194D76-81FA-4175-9A0E-7A582288A9AC}" destId="{55FA51C9-A099-40C6-8525-EF8E91902A26}" srcOrd="0" destOrd="0" presId="urn:microsoft.com/office/officeart/2005/8/layout/vList5"/>
    <dgm:cxn modelId="{C9AFBE72-54EB-4121-B2C0-36B7255BD4F0}" type="presOf" srcId="{43D5E191-0EB2-41BC-A107-38C85C85C98A}" destId="{46800C7E-0296-4CB7-8C1D-B21DFD7B8179}" srcOrd="0" destOrd="0" presId="urn:microsoft.com/office/officeart/2005/8/layout/vList5"/>
    <dgm:cxn modelId="{DC1A5D55-CA21-49B7-9E10-D42E0D500411}" srcId="{16E36F4A-7252-4C50-AFD3-97BE6EC3188C}" destId="{59DA5B8B-FB61-4E73-87D4-FEA8FADA1D7E}" srcOrd="0" destOrd="0" parTransId="{F90E1704-CA44-441A-94F1-A13DB5603569}" sibTransId="{E36C9D36-9B4E-4ABA-8857-ABA678CF8207}"/>
    <dgm:cxn modelId="{5B7DA555-17EA-4079-B3FA-217F6DF38D87}" type="presOf" srcId="{2E85FBC9-6620-43D1-ADB0-D073A7795BE3}" destId="{2A1F8A2F-69EA-4B83-A197-6E679D91132C}" srcOrd="0" destOrd="0" presId="urn:microsoft.com/office/officeart/2005/8/layout/vList5"/>
    <dgm:cxn modelId="{CB511957-F113-4F23-A7EE-876774D993FF}" srcId="{D26E620A-F29A-4152-94B4-69C5C0E37F1A}" destId="{16E36F4A-7252-4C50-AFD3-97BE6EC3188C}" srcOrd="1" destOrd="0" parTransId="{A15C2726-E013-4B66-8CCD-A08EF24E8CFE}" sibTransId="{CE61898A-9033-4FE9-BFE2-902703CBE30B}"/>
    <dgm:cxn modelId="{964FAC7A-01D3-4E07-A2CB-1CA571CEFEDE}" srcId="{D26E620A-F29A-4152-94B4-69C5C0E37F1A}" destId="{B019F351-C52B-40B7-89F5-6429BED76E7D}" srcOrd="0" destOrd="0" parTransId="{2BF0E90F-185B-45C3-AA9B-FACBBE25B3C8}" sibTransId="{010FDD9E-8B07-47EC-BC8E-DEDED54EB3D5}"/>
    <dgm:cxn modelId="{E212BC80-9F51-4B77-84B1-B43B2F580BDE}" type="presOf" srcId="{DEE85719-06CD-41AC-9640-8AE387463B4E}" destId="{98AFCEB9-2C13-479D-AFC5-9345985B6FD0}" srcOrd="0" destOrd="0" presId="urn:microsoft.com/office/officeart/2005/8/layout/vList5"/>
    <dgm:cxn modelId="{14C6A087-C8B0-4314-AA13-D13C0ADFB57E}" srcId="{2E85FBC9-6620-43D1-ADB0-D073A7795BE3}" destId="{43D5E191-0EB2-41BC-A107-38C85C85C98A}" srcOrd="0" destOrd="0" parTransId="{B92BE8E2-356F-4EEC-9183-65D72D774124}" sibTransId="{6D3D487C-3434-4C28-9BFE-717DC795D6FC}"/>
    <dgm:cxn modelId="{53AD5B90-3B41-4DC5-B71A-FEA6A9E51D50}" type="presOf" srcId="{DC5BBEE6-B1DD-49C5-BF49-C6F615CB6DC4}" destId="{F6368468-1F98-4116-80E9-51C73F16626E}" srcOrd="0" destOrd="0" presId="urn:microsoft.com/office/officeart/2005/8/layout/vList5"/>
    <dgm:cxn modelId="{3BC95090-D839-464D-A723-E492A8DB978C}" type="presOf" srcId="{59DA5B8B-FB61-4E73-87D4-FEA8FADA1D7E}" destId="{47326CC4-DA05-415D-89E1-B2E34ED30AFE}" srcOrd="0" destOrd="0" presId="urn:microsoft.com/office/officeart/2005/8/layout/vList5"/>
    <dgm:cxn modelId="{A5EF5991-9F96-46A3-A726-072ABF879090}" srcId="{B019F351-C52B-40B7-89F5-6429BED76E7D}" destId="{DC5BBEE6-B1DD-49C5-BF49-C6F615CB6DC4}" srcOrd="0" destOrd="0" parTransId="{F537D815-FAB4-4D77-9F43-ED9B8DBF7ACF}" sibTransId="{AE4A1CBD-4B40-4EB0-8695-83A15A7947EE}"/>
    <dgm:cxn modelId="{030F0A96-8322-40E9-A186-2757BC4DC890}" type="presOf" srcId="{B019F351-C52B-40B7-89F5-6429BED76E7D}" destId="{1D8D4AE2-262F-48D3-8DA5-5834D9F93011}" srcOrd="0" destOrd="0" presId="urn:microsoft.com/office/officeart/2005/8/layout/vList5"/>
    <dgm:cxn modelId="{CB9653AC-948C-446F-8A0D-506E682E242B}" srcId="{DEE85719-06CD-41AC-9640-8AE387463B4E}" destId="{CB81CEF6-0095-4CED-9CC5-6FC73C756510}" srcOrd="0" destOrd="0" parTransId="{2A049677-2D22-44D0-82DE-E5A3A536A508}" sibTransId="{D743CD5C-EAE8-45C5-AA32-2FB435DBC981}"/>
    <dgm:cxn modelId="{F5BA55AD-2C6E-4EFD-9D63-2EB9DAA24551}" srcId="{D26E620A-F29A-4152-94B4-69C5C0E37F1A}" destId="{DEE85719-06CD-41AC-9640-8AE387463B4E}" srcOrd="5" destOrd="0" parTransId="{5BD68BD0-561D-41B0-942A-5614DF9C51AD}" sibTransId="{8053AD9F-73B2-46CC-B39E-B4943DD4B97A}"/>
    <dgm:cxn modelId="{356CA5D7-32F9-4039-B870-15822F9BC667}" type="presOf" srcId="{16E36F4A-7252-4C50-AFD3-97BE6EC3188C}" destId="{EEA8F64F-1EFE-4ADA-849E-B632C75CDBB7}" srcOrd="0" destOrd="0" presId="urn:microsoft.com/office/officeart/2005/8/layout/vList5"/>
    <dgm:cxn modelId="{32F260F0-8EC2-4616-B786-451417B11B97}" srcId="{D26E620A-F29A-4152-94B4-69C5C0E37F1A}" destId="{E465A74B-A739-4CE2-9EA7-21A99E6B1DBD}" srcOrd="4" destOrd="0" parTransId="{D65F5206-1416-4058-A097-19AB7715B66D}" sibTransId="{8EF3A78A-B307-4431-A862-508B0B7698EE}"/>
    <dgm:cxn modelId="{239E26FD-6498-4CAB-9304-4341E4BA0B90}" type="presOf" srcId="{D26E620A-F29A-4152-94B4-69C5C0E37F1A}" destId="{A0A4F54A-58C7-4A0F-8706-5E3946B12BD4}" srcOrd="0" destOrd="0" presId="urn:microsoft.com/office/officeart/2005/8/layout/vList5"/>
    <dgm:cxn modelId="{D8CD72B9-DFE3-44F5-88E3-BD40C7A87EBE}" type="presParOf" srcId="{A0A4F54A-58C7-4A0F-8706-5E3946B12BD4}" destId="{128B568C-E920-461D-B684-BADDE62C0BE0}" srcOrd="0" destOrd="0" presId="urn:microsoft.com/office/officeart/2005/8/layout/vList5"/>
    <dgm:cxn modelId="{F5ED98B5-2B94-4949-A849-A9121739BCC6}" type="presParOf" srcId="{128B568C-E920-461D-B684-BADDE62C0BE0}" destId="{1D8D4AE2-262F-48D3-8DA5-5834D9F93011}" srcOrd="0" destOrd="0" presId="urn:microsoft.com/office/officeart/2005/8/layout/vList5"/>
    <dgm:cxn modelId="{67D548F6-69D1-4BC9-944F-22DAFC52E1C7}" type="presParOf" srcId="{128B568C-E920-461D-B684-BADDE62C0BE0}" destId="{F6368468-1F98-4116-80E9-51C73F16626E}" srcOrd="1" destOrd="0" presId="urn:microsoft.com/office/officeart/2005/8/layout/vList5"/>
    <dgm:cxn modelId="{EC0DF39E-C963-421C-BCB2-ACDFCCC1A0C3}" type="presParOf" srcId="{A0A4F54A-58C7-4A0F-8706-5E3946B12BD4}" destId="{4770EF98-43C0-4511-8A0F-C3719D1482E5}" srcOrd="1" destOrd="0" presId="urn:microsoft.com/office/officeart/2005/8/layout/vList5"/>
    <dgm:cxn modelId="{F13C96CF-D749-4B5C-BC12-1904B3A93D0A}" type="presParOf" srcId="{A0A4F54A-58C7-4A0F-8706-5E3946B12BD4}" destId="{4FC8C0F1-3DA6-4B0E-ACA5-B77BF1B6C33B}" srcOrd="2" destOrd="0" presId="urn:microsoft.com/office/officeart/2005/8/layout/vList5"/>
    <dgm:cxn modelId="{35E94FB0-50C0-40B9-BD9B-8FCC2ED2205B}" type="presParOf" srcId="{4FC8C0F1-3DA6-4B0E-ACA5-B77BF1B6C33B}" destId="{EEA8F64F-1EFE-4ADA-849E-B632C75CDBB7}" srcOrd="0" destOrd="0" presId="urn:microsoft.com/office/officeart/2005/8/layout/vList5"/>
    <dgm:cxn modelId="{D0101E22-799D-47CB-85AD-B8D4F55EE3AD}" type="presParOf" srcId="{4FC8C0F1-3DA6-4B0E-ACA5-B77BF1B6C33B}" destId="{47326CC4-DA05-415D-89E1-B2E34ED30AFE}" srcOrd="1" destOrd="0" presId="urn:microsoft.com/office/officeart/2005/8/layout/vList5"/>
    <dgm:cxn modelId="{B1844654-B70F-4802-910B-C95F7FDB9828}" type="presParOf" srcId="{A0A4F54A-58C7-4A0F-8706-5E3946B12BD4}" destId="{2348B216-1F50-4FCF-9AB4-B4F18367E396}" srcOrd="3" destOrd="0" presId="urn:microsoft.com/office/officeart/2005/8/layout/vList5"/>
    <dgm:cxn modelId="{C1DB2CE7-DF49-40D1-8A57-92BA4B826619}" type="presParOf" srcId="{A0A4F54A-58C7-4A0F-8706-5E3946B12BD4}" destId="{C665C5AA-B5F6-4D41-A022-506842267BF5}" srcOrd="4" destOrd="0" presId="urn:microsoft.com/office/officeart/2005/8/layout/vList5"/>
    <dgm:cxn modelId="{DA2AD8FB-2343-4FAC-B240-42B294DF6F87}" type="presParOf" srcId="{C665C5AA-B5F6-4D41-A022-506842267BF5}" destId="{2A1F8A2F-69EA-4B83-A197-6E679D91132C}" srcOrd="0" destOrd="0" presId="urn:microsoft.com/office/officeart/2005/8/layout/vList5"/>
    <dgm:cxn modelId="{AC981423-03B5-44CF-A830-FD2781B15032}" type="presParOf" srcId="{C665C5AA-B5F6-4D41-A022-506842267BF5}" destId="{46800C7E-0296-4CB7-8C1D-B21DFD7B8179}" srcOrd="1" destOrd="0" presId="urn:microsoft.com/office/officeart/2005/8/layout/vList5"/>
    <dgm:cxn modelId="{4460AF72-AF28-46EA-8814-793BBF429DB7}" type="presParOf" srcId="{A0A4F54A-58C7-4A0F-8706-5E3946B12BD4}" destId="{2BA5FFF6-14D7-45C8-8882-5118F22723F9}" srcOrd="5" destOrd="0" presId="urn:microsoft.com/office/officeart/2005/8/layout/vList5"/>
    <dgm:cxn modelId="{47308D5E-6D3B-4E11-A42C-6781A0005740}" type="presParOf" srcId="{A0A4F54A-58C7-4A0F-8706-5E3946B12BD4}" destId="{2C3E0515-2B46-40E0-83B1-2552B93EC4EF}" srcOrd="6" destOrd="0" presId="urn:microsoft.com/office/officeart/2005/8/layout/vList5"/>
    <dgm:cxn modelId="{F3E066F1-D8BA-416B-A628-FA08C1C55C45}" type="presParOf" srcId="{2C3E0515-2B46-40E0-83B1-2552B93EC4EF}" destId="{7574EC34-DCD7-41C1-AA53-7D8F1D509A54}" srcOrd="0" destOrd="0" presId="urn:microsoft.com/office/officeart/2005/8/layout/vList5"/>
    <dgm:cxn modelId="{9334F788-FFC4-48B0-910D-6F53ACD9B785}" type="presParOf" srcId="{2C3E0515-2B46-40E0-83B1-2552B93EC4EF}" destId="{55FA51C9-A099-40C6-8525-EF8E91902A26}" srcOrd="1" destOrd="0" presId="urn:microsoft.com/office/officeart/2005/8/layout/vList5"/>
    <dgm:cxn modelId="{DAF176DF-7683-448B-8584-8AF83EBC0B99}" type="presParOf" srcId="{A0A4F54A-58C7-4A0F-8706-5E3946B12BD4}" destId="{6D24482B-C5C2-4E4A-9C70-49DAA8DBB28C}" srcOrd="7" destOrd="0" presId="urn:microsoft.com/office/officeart/2005/8/layout/vList5"/>
    <dgm:cxn modelId="{9C99AF0E-00ED-4D83-A159-03AE510E78D5}" type="presParOf" srcId="{A0A4F54A-58C7-4A0F-8706-5E3946B12BD4}" destId="{0D03F06B-4F90-4558-A8D8-3F2B8EB0394D}" srcOrd="8" destOrd="0" presId="urn:microsoft.com/office/officeart/2005/8/layout/vList5"/>
    <dgm:cxn modelId="{2C098702-D589-4152-921A-1FE12FFA36C8}" type="presParOf" srcId="{0D03F06B-4F90-4558-A8D8-3F2B8EB0394D}" destId="{F46B51CF-1E33-4350-A0B7-FBE49F020A92}" srcOrd="0" destOrd="0" presId="urn:microsoft.com/office/officeart/2005/8/layout/vList5"/>
    <dgm:cxn modelId="{11B23AC3-3FAC-47D4-B0D8-B1A9716EC116}" type="presParOf" srcId="{0D03F06B-4F90-4558-A8D8-3F2B8EB0394D}" destId="{8F48B232-CD8F-4051-B455-D48F238C2F9A}" srcOrd="1" destOrd="0" presId="urn:microsoft.com/office/officeart/2005/8/layout/vList5"/>
    <dgm:cxn modelId="{219EA39E-685D-428A-9291-D1658DF2CAB4}" type="presParOf" srcId="{A0A4F54A-58C7-4A0F-8706-5E3946B12BD4}" destId="{2047481D-285E-40A3-A36B-C28E359876A8}" srcOrd="9" destOrd="0" presId="urn:microsoft.com/office/officeart/2005/8/layout/vList5"/>
    <dgm:cxn modelId="{54EEEC97-2256-4444-B06E-86C603E11BF0}" type="presParOf" srcId="{A0A4F54A-58C7-4A0F-8706-5E3946B12BD4}" destId="{D8F02B63-CE4B-4F4D-A273-21030945E08C}" srcOrd="10" destOrd="0" presId="urn:microsoft.com/office/officeart/2005/8/layout/vList5"/>
    <dgm:cxn modelId="{2D57A0E6-1575-4272-95A8-384A23783E04}" type="presParOf" srcId="{D8F02B63-CE4B-4F4D-A273-21030945E08C}" destId="{98AFCEB9-2C13-479D-AFC5-9345985B6FD0}" srcOrd="0" destOrd="0" presId="urn:microsoft.com/office/officeart/2005/8/layout/vList5"/>
    <dgm:cxn modelId="{B2C184A9-B90E-44C2-963D-B1B0DA637FC6}" type="presParOf" srcId="{D8F02B63-CE4B-4F4D-A273-21030945E08C}" destId="{FA9DAEE1-EB8B-4DFF-8556-27C292D8DD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Южная Азия, Восточная Азия, Центральная Азия, Ю-З Азия, Ю-В Азия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ru-RU" sz="1800" b="1" kern="1200" dirty="0"/>
            <a:t>Более 27 млн кв. км</a:t>
          </a:r>
          <a:r>
            <a:rPr lang="ru-RU" sz="1800" kern="1200" dirty="0"/>
            <a:t> 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Arial" panose="020B0604020202020204" pitchFamily="34" charset="0"/>
            <a:buNone/>
          </a:pPr>
          <a:r>
            <a:rPr lang="ru-RU" sz="1800" kern="1200" dirty="0"/>
            <a:t>Более </a:t>
          </a:r>
          <a:r>
            <a:rPr lang="ru-RU" sz="1800" b="1" kern="1200" dirty="0"/>
            <a:t>40 (48) суверенных государств</a:t>
          </a:r>
          <a:endParaRPr lang="ru-RU" sz="1800" kern="1200" dirty="0"/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ru-RU" sz="1800" kern="1200" dirty="0"/>
            <a:t> 4</a:t>
          </a:r>
          <a:r>
            <a:rPr lang="ru-RU" sz="1800" b="1" kern="1200" dirty="0"/>
            <a:t> млрд</a:t>
          </a:r>
          <a:r>
            <a:rPr lang="ru-RU" sz="1800" kern="1200" dirty="0"/>
            <a:t> человек </a:t>
          </a:r>
          <a:endParaRPr lang="ru-RU" sz="1800" kern="1200" dirty="0">
            <a:solidFill>
              <a:schemeClr val="tx1"/>
            </a:solidFill>
          </a:endParaRP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3600" kern="1200" dirty="0"/>
            <a:t>Республика, 13</a:t>
          </a:r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3600" kern="1200" dirty="0"/>
            <a:t>Унитарные, 7</a:t>
          </a:r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1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2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3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chemeClr val="tx1"/>
              </a:solidFill>
            </a:rPr>
            <a:t>Ответ 4</a:t>
          </a: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5</a:t>
          </a:r>
          <a:endParaRPr lang="ru-RU" sz="4400" kern="1200" dirty="0"/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6</a:t>
          </a:r>
          <a:endParaRPr lang="ru-RU" sz="44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1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2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3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chemeClr val="tx1"/>
              </a:solidFill>
            </a:rPr>
            <a:t>Ответ 4</a:t>
          </a: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5</a:t>
          </a:r>
          <a:endParaRPr lang="ru-RU" sz="4400" kern="1200" dirty="0"/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6</a:t>
          </a:r>
          <a:endParaRPr lang="ru-RU" sz="44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Развивающие страны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Япония, Израиль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Китай, Индия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b="0" i="0" kern="1200" dirty="0"/>
            <a:t>Саудовская Аравия, Иран, Ирак и Бруней</a:t>
          </a:r>
          <a:endParaRPr lang="ru-RU" sz="1800" kern="1200" dirty="0">
            <a:solidFill>
              <a:schemeClr val="tx1"/>
            </a:solidFill>
          </a:endParaRP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900" kern="1200" dirty="0"/>
            <a:t>Первый эшелон: Кипр, Сингапур, Южная Корея, Тайвань, Турция. Второй эшелон: </a:t>
          </a:r>
          <a:r>
            <a:rPr lang="ru-RU" sz="1900" b="0" i="0" kern="1200" dirty="0"/>
            <a:t>Малайзия, Индонезия, Филиппины, Таиланд, Вьетнам</a:t>
          </a:r>
          <a:endParaRPr lang="ru-RU" sz="1900" kern="1200" dirty="0"/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900" kern="1200" dirty="0"/>
            <a:t>Афганистан, Бангладеш, </a:t>
          </a:r>
          <a:r>
            <a:rPr lang="ru-RU" sz="1900" b="0" i="0" kern="1200" dirty="0"/>
            <a:t>Йемен, Мьянма, Непал, Бутан.</a:t>
          </a:r>
          <a:endParaRPr lang="ru-RU" sz="19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ru-RU" sz="1800" b="0" i="0" kern="1200" dirty="0"/>
            <a:t>соседское положение, приморское положение, глубинное положение отдельных стран</a:t>
          </a:r>
          <a:endParaRPr lang="ru-RU" sz="1800" kern="1200" dirty="0"/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Островные, приморские и внутриконтинентальные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b="0" i="0" kern="1200" dirty="0"/>
            <a:t>Япония, Филиппины, Индонезия, Мальдивы</a:t>
          </a:r>
          <a:endParaRPr lang="ru-RU" sz="1800" kern="1200" dirty="0"/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b="0" i="0" kern="1200" dirty="0"/>
            <a:t>Монголия, Афганистан, Непал, Бутан, Лаос, страны Центральной Азии</a:t>
          </a:r>
          <a:endParaRPr lang="ru-RU" sz="1800" kern="1200" dirty="0">
            <a:solidFill>
              <a:schemeClr val="tx1"/>
            </a:solidFill>
          </a:endParaRP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400" kern="1200" dirty="0"/>
            <a:t>Катар, Оман, Республика Корея</a:t>
          </a:r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100" kern="1200" dirty="0"/>
            <a:t>Бахрейн, Бруней, Восточный </a:t>
          </a:r>
          <a:r>
            <a:rPr lang="ru-RU" sz="2100" b="0" i="0" kern="1200" dirty="0"/>
            <a:t>Тимор, Катар, Кувейт, Сингапур, Гонконг, Ливан, Мальдивская республика</a:t>
          </a:r>
          <a:endParaRPr lang="ru-RU" sz="21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1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2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3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chemeClr val="tx1"/>
              </a:solidFill>
            </a:rPr>
            <a:t>Ответ 4</a:t>
          </a: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5</a:t>
          </a:r>
          <a:endParaRPr lang="ru-RU" sz="4400" kern="1200" dirty="0"/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6</a:t>
          </a:r>
          <a:endParaRPr lang="ru-RU" sz="44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Нефть и газ стран Персидского залива и Индонезии, Малайзии, Туркмении и Казахстана.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Китай, Индия, Казахстан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100" kern="1200" dirty="0"/>
            <a:t>Восточная, Юго-Восточная и часть стран Южной Азии, нехватка в странах Юго-западной Азии.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100" kern="1200" dirty="0"/>
            <a:t>Китай, Индия, Индонезия.</a:t>
          </a: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100" kern="1200" dirty="0"/>
            <a:t>Индонезия, Малайзия, Таиланд, Китай, Индия.</a:t>
          </a:r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6</a:t>
          </a:r>
          <a:endParaRPr lang="ru-RU" sz="44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1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2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3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chemeClr val="tx1"/>
              </a:solidFill>
            </a:rPr>
            <a:t>Ответ 4</a:t>
          </a: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5</a:t>
          </a:r>
          <a:endParaRPr lang="ru-RU" sz="4400" kern="1200" dirty="0"/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6</a:t>
          </a:r>
          <a:endParaRPr lang="ru-RU" sz="44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1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2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3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chemeClr val="tx1"/>
              </a:solidFill>
            </a:rPr>
            <a:t>Ответ 4</a:t>
          </a: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5</a:t>
          </a:r>
          <a:endParaRPr lang="ru-RU" sz="4400" kern="1200" dirty="0"/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6</a:t>
          </a:r>
          <a:endParaRPr lang="ru-RU" sz="44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1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2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3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chemeClr val="tx1"/>
              </a:solidFill>
            </a:rPr>
            <a:t>Ответ 4</a:t>
          </a: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5</a:t>
          </a:r>
          <a:endParaRPr lang="ru-RU" sz="4400" kern="1200" dirty="0"/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6</a:t>
          </a:r>
          <a:endParaRPr lang="ru-RU" sz="44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68468-1F98-4116-80E9-51C73F16626E}">
      <dsp:nvSpPr>
        <dsp:cNvPr id="0" name=""/>
        <dsp:cNvSpPr/>
      </dsp:nvSpPr>
      <dsp:spPr>
        <a:xfrm rot="5400000">
          <a:off x="6146133" y="-4337937"/>
          <a:ext cx="743252" cy="960813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1</a:t>
          </a:r>
        </a:p>
      </dsp:txBody>
      <dsp:txXfrm rot="-5400000">
        <a:off x="1713694" y="130785"/>
        <a:ext cx="9571848" cy="670686"/>
      </dsp:txXfrm>
    </dsp:sp>
    <dsp:sp modelId="{1D8D4AE2-262F-48D3-8DA5-5834D9F93011}">
      <dsp:nvSpPr>
        <dsp:cNvPr id="0" name=""/>
        <dsp:cNvSpPr/>
      </dsp:nvSpPr>
      <dsp:spPr>
        <a:xfrm>
          <a:off x="661731" y="1595"/>
          <a:ext cx="105196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</a:t>
          </a:r>
        </a:p>
      </dsp:txBody>
      <dsp:txXfrm>
        <a:off x="707084" y="46948"/>
        <a:ext cx="961257" cy="838359"/>
      </dsp:txXfrm>
    </dsp:sp>
    <dsp:sp modelId="{47326CC4-DA05-415D-89E1-B2E34ED30AFE}">
      <dsp:nvSpPr>
        <dsp:cNvPr id="0" name=""/>
        <dsp:cNvSpPr/>
      </dsp:nvSpPr>
      <dsp:spPr>
        <a:xfrm rot="5400000">
          <a:off x="6171838" y="-3349212"/>
          <a:ext cx="743252" cy="95817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2</a:t>
          </a:r>
        </a:p>
      </dsp:txBody>
      <dsp:txXfrm rot="-5400000">
        <a:off x="1752605" y="1106304"/>
        <a:ext cx="9545437" cy="670686"/>
      </dsp:txXfrm>
    </dsp:sp>
    <dsp:sp modelId="{EEA8F64F-1EFE-4ADA-849E-B632C75CDBB7}">
      <dsp:nvSpPr>
        <dsp:cNvPr id="0" name=""/>
        <dsp:cNvSpPr/>
      </dsp:nvSpPr>
      <dsp:spPr>
        <a:xfrm>
          <a:off x="661731" y="977114"/>
          <a:ext cx="1090873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</a:t>
          </a:r>
        </a:p>
      </dsp:txBody>
      <dsp:txXfrm>
        <a:off x="707084" y="1022467"/>
        <a:ext cx="1000167" cy="838359"/>
      </dsp:txXfrm>
    </dsp:sp>
    <dsp:sp modelId="{46800C7E-0296-4CB7-8C1D-B21DFD7B8179}">
      <dsp:nvSpPr>
        <dsp:cNvPr id="0" name=""/>
        <dsp:cNvSpPr/>
      </dsp:nvSpPr>
      <dsp:spPr>
        <a:xfrm rot="5400000">
          <a:off x="6174036" y="-2367168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Ответ 3</a:t>
          </a:r>
        </a:p>
      </dsp:txBody>
      <dsp:txXfrm rot="-5400000">
        <a:off x="1761328" y="2081823"/>
        <a:ext cx="9532386" cy="670686"/>
      </dsp:txXfrm>
    </dsp:sp>
    <dsp:sp modelId="{2A1F8A2F-69EA-4B83-A197-6E679D91132C}">
      <dsp:nvSpPr>
        <dsp:cNvPr id="0" name=""/>
        <dsp:cNvSpPr/>
      </dsp:nvSpPr>
      <dsp:spPr>
        <a:xfrm>
          <a:off x="661731" y="1952633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3</a:t>
          </a:r>
        </a:p>
      </dsp:txBody>
      <dsp:txXfrm>
        <a:off x="707084" y="1997986"/>
        <a:ext cx="1008890" cy="838359"/>
      </dsp:txXfrm>
    </dsp:sp>
    <dsp:sp modelId="{55FA51C9-A099-40C6-8525-EF8E91902A26}">
      <dsp:nvSpPr>
        <dsp:cNvPr id="0" name=""/>
        <dsp:cNvSpPr/>
      </dsp:nvSpPr>
      <dsp:spPr>
        <a:xfrm rot="5400000">
          <a:off x="6174036" y="-1391649"/>
          <a:ext cx="743252" cy="956866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chemeClr val="tx1"/>
              </a:solidFill>
            </a:rPr>
            <a:t>Ответ 4</a:t>
          </a:r>
        </a:p>
      </dsp:txBody>
      <dsp:txXfrm rot="-5400000">
        <a:off x="1761328" y="3057342"/>
        <a:ext cx="9532386" cy="670686"/>
      </dsp:txXfrm>
    </dsp:sp>
    <dsp:sp modelId="{7574EC34-DCD7-41C1-AA53-7D8F1D509A54}">
      <dsp:nvSpPr>
        <dsp:cNvPr id="0" name=""/>
        <dsp:cNvSpPr/>
      </dsp:nvSpPr>
      <dsp:spPr>
        <a:xfrm>
          <a:off x="661731" y="2928152"/>
          <a:ext cx="1099596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4</a:t>
          </a:r>
        </a:p>
      </dsp:txBody>
      <dsp:txXfrm>
        <a:off x="707084" y="2973505"/>
        <a:ext cx="1008890" cy="838359"/>
      </dsp:txXfrm>
    </dsp:sp>
    <dsp:sp modelId="{8F48B232-CD8F-4051-B455-D48F238C2F9A}">
      <dsp:nvSpPr>
        <dsp:cNvPr id="0" name=""/>
        <dsp:cNvSpPr/>
      </dsp:nvSpPr>
      <dsp:spPr>
        <a:xfrm rot="5400000">
          <a:off x="5265018" y="529466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5</a:t>
          </a:r>
          <a:endParaRPr lang="ru-RU" sz="4400" kern="1200" dirty="0"/>
        </a:p>
      </dsp:txBody>
      <dsp:txXfrm rot="-5400000">
        <a:off x="1797907" y="4032861"/>
        <a:ext cx="7641193" cy="670686"/>
      </dsp:txXfrm>
    </dsp:sp>
    <dsp:sp modelId="{F46B51CF-1E33-4350-A0B7-FBE49F020A92}">
      <dsp:nvSpPr>
        <dsp:cNvPr id="0" name=""/>
        <dsp:cNvSpPr/>
      </dsp:nvSpPr>
      <dsp:spPr>
        <a:xfrm>
          <a:off x="661731" y="3903671"/>
          <a:ext cx="1136175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5</a:t>
          </a:r>
        </a:p>
      </dsp:txBody>
      <dsp:txXfrm>
        <a:off x="707084" y="3949024"/>
        <a:ext cx="1045469" cy="838359"/>
      </dsp:txXfrm>
    </dsp:sp>
    <dsp:sp modelId="{FA9DAEE1-EB8B-4DFF-8556-27C292D8DDC7}">
      <dsp:nvSpPr>
        <dsp:cNvPr id="0" name=""/>
        <dsp:cNvSpPr/>
      </dsp:nvSpPr>
      <dsp:spPr>
        <a:xfrm rot="5400000">
          <a:off x="5327767" y="1504985"/>
          <a:ext cx="743252" cy="767747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/>
            <a:t>Ответ 6</a:t>
          </a:r>
          <a:endParaRPr lang="ru-RU" sz="4400" kern="1200" dirty="0"/>
        </a:p>
      </dsp:txBody>
      <dsp:txXfrm rot="-5400000">
        <a:off x="1860656" y="5008380"/>
        <a:ext cx="7641193" cy="670686"/>
      </dsp:txXfrm>
    </dsp:sp>
    <dsp:sp modelId="{98AFCEB9-2C13-479D-AFC5-9345985B6FD0}">
      <dsp:nvSpPr>
        <dsp:cNvPr id="0" name=""/>
        <dsp:cNvSpPr/>
      </dsp:nvSpPr>
      <dsp:spPr>
        <a:xfrm>
          <a:off x="661731" y="4879190"/>
          <a:ext cx="1198924" cy="92906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6</a:t>
          </a:r>
        </a:p>
      </dsp:txBody>
      <dsp:txXfrm>
        <a:off x="707084" y="4924543"/>
        <a:ext cx="1108218" cy="838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#1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#5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#6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3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#4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#7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#8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#9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#10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73825-DB8B-49E9-9BEA-3CD76FB55C20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38E3C-CBA7-4607-B503-0056A5C8F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48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8E3C-CBA7-4607-B503-0056A5C8F38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05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5B1F1-C437-93E4-D4DD-0C32D12F3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0AD4366-483B-7B0A-4AEB-4E583F93A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E31ACA4-6EA0-EE90-B98A-88655B42A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C3785E-2C2D-F24B-851F-DEDBDAFD82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880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CDA83-6A74-66F2-2EB3-FAA051D74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A75283C-8F95-128C-2728-9FF140932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57D53C1-0C6F-EDE8-9303-B0A851562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817C4B-7477-D083-B2D3-5FE56D41EC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439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B5A00-0C2D-F29C-2CFA-E9369DC7D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A99C8CE-372F-4400-2C3E-1056B0A035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4271E9D-D9D8-37CE-3B68-05418E398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530E71-A8CE-0414-6FFE-40E28DD163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16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E6A34-E832-9283-5BE3-6F07CBD85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4F7989C-0626-5D19-FF47-D2298A95E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D0F87E6-C81D-B6C4-43A0-A0EB471AA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C74ED4-8240-F234-5673-75803D0C6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8E3C-CBA7-4607-B503-0056A5C8F38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38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3D104-1D0E-9F8A-DC9C-6498CE443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ABE77F4-7CD4-34C6-8EC2-C9C1F56BE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0426F91-223A-B3BD-E9C8-78109B2AD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56E178-9E30-380E-2E88-1354DB2189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144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DD54-7B12-982A-8F61-59E579FC7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D8B6751-98A3-B304-91F3-F34B2FB631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36B3933-CDA2-6A65-F44D-2BEB9A60A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0E29B71-E381-E389-23F9-BB2FF630A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544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D4FD7-94D2-BC9F-12AE-CE6A9CCE5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74A6F5C-5D34-0251-7621-5009254AF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87B6BE8-EB9C-3EF1-146F-87C36318B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65839D-862C-6D46-0CAA-66921BB80F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428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5DC28-1077-8DAC-D9C2-1A2DEE54E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A9625C8-CF64-A611-F35B-8BBF79CA16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EB2BC71-30FD-8FF6-706B-EB0ED20D7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7351FE-B9D0-FDA2-3DF5-893C68601C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266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A7033-FAEB-2F87-EA41-73917104B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93C77F0-D588-480B-446D-7B75FC1E43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E114299-4BA9-B42C-B71E-5C1A04C679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D4A517-CB2D-E45E-5DD8-B9BEAD4CAE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341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2D1AB-15AA-2D0A-3B09-48D1D6677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50523F7-1429-7B7E-97EB-E1E1B13887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CC97AAE-7DF7-BE35-B339-EC396AED31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B937F4-9CCC-649F-5487-57C3E8CD40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580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8407-9089-6891-2FDB-050B85F91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0018C84-411D-0B41-CFDC-0422F8DA06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11CF451-C079-0FF4-4BBD-A1469BD36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1183811-79CC-BEF0-176A-F61E123A85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323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060A1-2051-39C9-B1F7-7DD302716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50FCBF8-443D-A47B-0E9D-AB4BDE9B5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79FC295-7A2A-84DA-DCA4-4B78BD456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00202B-7963-FFCF-9A96-6103A329EC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024C2-2F13-425F-9572-C666664B6C7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7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0E9CA-9545-4A84-8B84-DD77CE7FE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FDC2DF-15AE-25B3-E543-69EF11A1F7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D0BEBE-B77B-6B1A-A99B-25A8B0D4D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DF61EB-2944-4D2C-0AB3-361B4029F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77886B-F2FB-8FB3-24FB-8A5A803B2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752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7E148-88E2-E68B-A5E5-1E3594C46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E7A35C-982B-757B-AE3D-4270F0941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AC595F-F3A7-4086-55F1-340A10189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171348-A4B4-9A20-693D-D474B2F55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25BE26-0924-2E89-B8FB-2E83D82C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7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43C1CFA-BD74-0A68-DD2B-CF3F256B69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383425-8F51-2B0C-E599-B864A01962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F3C33F-1616-9C70-3FF0-CDBF00DAB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429EA4-AB93-4086-3D9A-C9832201C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13E8F0-379E-B914-3B83-623EB54B9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81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688E4-4EF3-E98D-C748-69F0CF85C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2653A7-D705-07D6-2205-D94C65B4B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E43EA9-39E6-8A4B-1309-4941A3B4E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9B8F98-4B6A-0336-43AA-EA9549C34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DB70E2-97A4-9AF2-1C22-205E11968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151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D841C8-25EF-6650-D45C-CD77C1798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B3B991-0787-07E7-8415-4E0AB14DB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5BDE88-F7CC-B2BF-558F-7E78E787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E4D6AF-D96C-0DC6-00DA-F8AB11356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FA4171-37F5-48C2-E04E-84BB67D24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01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863C2-CFEF-D90F-4A7D-21B92FB7F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65E8EC-21F1-DE09-3C89-0B12507A37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C31D42-E074-FD92-D97D-A34D0513F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75DC23-C431-CC9C-19A4-A5CE5A8EF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40F13A-8176-AE9F-05A6-8F42B788A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EB07A5-DB14-2787-90F0-9CD915204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18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47229B-BFB5-CA18-BED2-3D9E41A5F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B71E02-B81D-A955-EDA5-9247678F4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5708A7-7D67-298E-1B73-F1585DAC3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92AA93B-F493-4FA5-A5DF-9FDF687E8B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A82E43-1F6F-0ABA-73A7-F78DC6D8F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08F306C-A79F-6603-D149-D4A9AE750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467ED1-6854-D4BF-F289-520F04ED2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848A91-9D4B-B760-99E0-7B385312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95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D22CA-A92B-8742-7DBE-BD7F60693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850106-FFBE-0B26-139B-70240ED0B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10786BF-FE02-0768-E77A-5FA1A838E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8394B7-40C0-551C-E732-0216200BD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316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E3A010-9821-8C56-477A-00D0B6028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38C883-A352-4E14-FD9A-7261EECCB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64D15F-539D-AF30-CE9E-C3469E87C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55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2AF54-3961-24CC-006E-5C5123473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13B7-4BCD-324A-3F3F-DA4100853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071C70-0979-9DF1-C0CC-126DDCD4B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A8B183-1770-C13E-FC54-89C95CA77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39A80B-7271-532C-544B-115FB5A9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121368-ADCF-E594-AFA1-4143189E3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7DC72-7C45-B435-C479-06B58471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E6E1124-4E27-B791-94A5-5A70BDFD8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48A602-CE64-1B54-FB1D-E1F763C46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EAF565-3C0B-9D3B-8127-F9B11A526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D41237-C0EC-2FF6-0DA0-4D253BED2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057DB3-2225-FC78-31C5-F4E63ABC6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002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228491-E3CD-928D-FFB2-8F99EDA47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20F9CF-163C-D2B0-9AF9-44623440B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29CBCD-D85F-B111-284D-B46E9B3046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B5327-106E-4EE4-A386-80405E3407C4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EF22F3-6991-2925-EAD2-CD7E11477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4DD195-8236-29E7-2554-184E56614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03518-E80A-45F9-9039-96E080F4E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950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0.png"/><Relationship Id="rId18" Type="http://schemas.openxmlformats.org/officeDocument/2006/relationships/slide" Target="slide12.xml"/><Relationship Id="rId3" Type="http://schemas.openxmlformats.org/officeDocument/2006/relationships/image" Target="../media/image1.jpeg"/><Relationship Id="rId7" Type="http://schemas.openxmlformats.org/officeDocument/2006/relationships/image" Target="../media/image20.png"/><Relationship Id="rId12" Type="http://schemas.openxmlformats.org/officeDocument/2006/relationships/slide" Target="slide4.xml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slide" Target="slide5.xml"/><Relationship Id="rId10" Type="http://schemas.openxmlformats.org/officeDocument/2006/relationships/image" Target="../media/image30.png"/><Relationship Id="rId19" Type="http://schemas.openxmlformats.org/officeDocument/2006/relationships/image" Target="../media/image60.png"/><Relationship Id="rId4" Type="http://schemas.openxmlformats.org/officeDocument/2006/relationships/slide" Target="slide13.xml"/><Relationship Id="rId9" Type="http://schemas.openxmlformats.org/officeDocument/2006/relationships/slide" Target="slide2.xml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ongeo.ru/omsk/project/p60aa1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3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906B63B-9A97-A228-8297-B9AD6D01D726}"/>
              </a:ext>
            </a:extLst>
          </p:cNvPr>
          <p:cNvSpPr/>
          <p:nvPr/>
        </p:nvSpPr>
        <p:spPr>
          <a:xfrm>
            <a:off x="1729515" y="1859340"/>
            <a:ext cx="1009145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Зарубежная Азия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3FE965C-EDDC-796B-D578-632C2C6DFDAD}"/>
              </a:ext>
            </a:extLst>
          </p:cNvPr>
          <p:cNvSpPr/>
          <p:nvPr/>
        </p:nvSpPr>
        <p:spPr>
          <a:xfrm>
            <a:off x="136477" y="122830"/>
            <a:ext cx="11941791" cy="6578221"/>
          </a:xfrm>
          <a:prstGeom prst="rect">
            <a:avLst/>
          </a:prstGeom>
          <a:noFill/>
          <a:ln w="698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F3BC0368-BAC5-3CAD-78E0-BCC6AF0ECBF3}"/>
              </a:ext>
            </a:extLst>
          </p:cNvPr>
          <p:cNvSpPr/>
          <p:nvPr/>
        </p:nvSpPr>
        <p:spPr>
          <a:xfrm>
            <a:off x="10160717" y="5898513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Выход</a:t>
            </a:r>
          </a:p>
        </p:txBody>
      </p:sp>
      <p:sp>
        <p:nvSpPr>
          <p:cNvPr id="35" name="Прямоугольник: скругленные углы 34">
            <a:hlinkClick r:id="rId4" action="ppaction://hlinksldjump"/>
            <a:extLst>
              <a:ext uri="{FF2B5EF4-FFF2-40B4-BE49-F238E27FC236}">
                <a16:creationId xmlns:a16="http://schemas.microsoft.com/office/drawing/2014/main" id="{62F94EBA-7BE6-EC94-041B-082EF5D0999A}"/>
              </a:ext>
            </a:extLst>
          </p:cNvPr>
          <p:cNvSpPr/>
          <p:nvPr/>
        </p:nvSpPr>
        <p:spPr>
          <a:xfrm>
            <a:off x="595912" y="5846196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Справка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Ссылка на слайд 2">
                <a:extLst>
                  <a:ext uri="{FF2B5EF4-FFF2-40B4-BE49-F238E27FC236}">
                    <a16:creationId xmlns:a16="http://schemas.microsoft.com/office/drawing/2014/main" id="{45CC3E3B-1DDF-8159-B0C9-558393A9E7B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13588035"/>
                  </p:ext>
                </p:extLst>
              </p:nvPr>
            </p:nvGraphicFramePr>
            <p:xfrm>
              <a:off x="4365170" y="3429000"/>
              <a:ext cx="3048000" cy="1714500"/>
            </p:xfrm>
            <a:graphic>
              <a:graphicData uri="http://schemas.microsoft.com/office/powerpoint/2016/slidezoom">
                <pslz:sldZm>
                  <pslz:sldZmObj sldId="271" cId="2884731739">
                    <pslz:zmPr id="{DA08B2B1-82AD-4AE6-B8B1-6CA0DB6597D5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Ссылка на слайд 2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45CC3E3B-1DDF-8159-B0C9-558393A9E7B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65170" y="34290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Ссылка на слайд 5">
                <a:extLst>
                  <a:ext uri="{FF2B5EF4-FFF2-40B4-BE49-F238E27FC236}">
                    <a16:creationId xmlns:a16="http://schemas.microsoft.com/office/drawing/2014/main" id="{C98BA23C-1698-DD5E-FE28-A3674951FBC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3344111"/>
                  </p:ext>
                </p:extLst>
              </p:nvPr>
            </p:nvGraphicFramePr>
            <p:xfrm>
              <a:off x="566057" y="372836"/>
              <a:ext cx="3048000" cy="1714500"/>
            </p:xfrm>
            <a:graphic>
              <a:graphicData uri="http://schemas.microsoft.com/office/powerpoint/2016/slidezoom">
                <pslz:sldZm>
                  <pslz:sldZmObj sldId="264" cId="1551047367">
                    <pslz:zmPr id="{96B52CFB-6C9A-495B-83FE-7ABB7D4256BD}" returnToParent="0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Ссылка на слайд 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C98BA23C-1698-DD5E-FE28-A3674951FB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057" y="372836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Ссылка на слайд 7">
                <a:extLst>
                  <a:ext uri="{FF2B5EF4-FFF2-40B4-BE49-F238E27FC236}">
                    <a16:creationId xmlns:a16="http://schemas.microsoft.com/office/drawing/2014/main" id="{77339D29-39F9-3541-1B62-3CA5EF1A1E9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0161793"/>
                  </p:ext>
                </p:extLst>
              </p:nvPr>
            </p:nvGraphicFramePr>
            <p:xfrm>
              <a:off x="4376058" y="470808"/>
              <a:ext cx="3048000" cy="1714500"/>
            </p:xfrm>
            <a:graphic>
              <a:graphicData uri="http://schemas.microsoft.com/office/powerpoint/2016/slidezoom">
                <pslz:sldZm>
                  <pslz:sldZmObj sldId="265" cId="3741141719">
                    <pslz:zmPr id="{2E92E107-3AE8-42FC-AD3C-620ACBB7EB84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Ссылка на слайд 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77339D29-39F9-3541-1B62-3CA5EF1A1E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376058" y="47080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Ссылка на слайд 10">
                <a:extLst>
                  <a:ext uri="{FF2B5EF4-FFF2-40B4-BE49-F238E27FC236}">
                    <a16:creationId xmlns:a16="http://schemas.microsoft.com/office/drawing/2014/main" id="{BA2E7D75-F0CE-9AA0-9014-AB5D42E231A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86746699"/>
                  </p:ext>
                </p:extLst>
              </p:nvPr>
            </p:nvGraphicFramePr>
            <p:xfrm>
              <a:off x="8186056" y="536121"/>
              <a:ext cx="3048000" cy="1714500"/>
            </p:xfrm>
            <a:graphic>
              <a:graphicData uri="http://schemas.microsoft.com/office/powerpoint/2016/slidezoom">
                <pslz:sldZm>
                  <pslz:sldZmObj sldId="266" cId="2401185196">
                    <pslz:zmPr id="{80912913-9CC7-4992-948D-C601C6AFECEF}" returnToParent="0" transitionDur="100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Ссылка на слайд 1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BA2E7D75-F0CE-9AA0-9014-AB5D42E231A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186056" y="53612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Ссылка на слайд 14">
                <a:extLst>
                  <a:ext uri="{FF2B5EF4-FFF2-40B4-BE49-F238E27FC236}">
                    <a16:creationId xmlns:a16="http://schemas.microsoft.com/office/drawing/2014/main" id="{47F38037-A555-323A-6445-0DCB8A3515F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51246131"/>
                  </p:ext>
                </p:extLst>
              </p:nvPr>
            </p:nvGraphicFramePr>
            <p:xfrm>
              <a:off x="576943" y="3322864"/>
              <a:ext cx="3048000" cy="1714500"/>
            </p:xfrm>
            <a:graphic>
              <a:graphicData uri="http://schemas.microsoft.com/office/powerpoint/2016/slidezoom">
                <pslz:sldZm>
                  <pslz:sldZmObj sldId="266" cId="2401185196">
                    <pslz:zmPr id="{807DE958-AA2F-48AA-8968-EE91EFA7136F}" returnToParent="0" transitionDur="1000">
                      <p166:blipFill xmlns:p166="http://schemas.microsoft.com/office/powerpoint/2016/6/main">
                        <a:blip r:embed="rId1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Ссылка на слайд 14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47F38037-A555-323A-6445-0DCB8A3515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6943" y="332286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9" name="Ссылка на слайд 18">
                <a:extLst>
                  <a:ext uri="{FF2B5EF4-FFF2-40B4-BE49-F238E27FC236}">
                    <a16:creationId xmlns:a16="http://schemas.microsoft.com/office/drawing/2014/main" id="{88C62954-8155-6103-E001-E79250C49E7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60790055"/>
                  </p:ext>
                </p:extLst>
              </p:nvPr>
            </p:nvGraphicFramePr>
            <p:xfrm>
              <a:off x="8229600" y="3429000"/>
              <a:ext cx="3048000" cy="1714500"/>
            </p:xfrm>
            <a:graphic>
              <a:graphicData uri="http://schemas.microsoft.com/office/powerpoint/2016/slidezoom">
                <pslz:sldZm>
                  <pslz:sldZmObj sldId="275" cId="449604455">
                    <pslz:zmPr id="{406AFD0D-2E3B-45C5-88AE-CB507637A90F}" returnToParent="0" transitionDur="100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9" name="Ссылка на слайд 18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88C62954-8155-6103-E001-E79250C49E7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229600" y="34290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2468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23D81-F0FD-F3D9-EAE5-1F4AD216F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32782579-4D6C-73F4-A5DA-772079BD1B31}"/>
              </a:ext>
            </a:extLst>
          </p:cNvPr>
          <p:cNvGraphicFramePr/>
          <p:nvPr/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1BB78A3-7CA9-57FC-ED11-91DABC121335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1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ADAF593-3155-FE2B-1012-EBF6AF662414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49BC851-CE69-1C97-911E-129D6627FD94}"/>
              </a:ext>
            </a:extLst>
          </p:cNvPr>
          <p:cNvSpPr/>
          <p:nvPr/>
        </p:nvSpPr>
        <p:spPr>
          <a:xfrm>
            <a:off x="2265489" y="2379125"/>
            <a:ext cx="9786963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A8FFED2-4F0B-B6CD-78EC-82D97F0071D3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36A430E-33FC-1CAE-62F1-6AAC68DC9C0C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5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C5C5EC7-C437-DEC0-8953-0BCBAAE202FB}"/>
              </a:ext>
            </a:extLst>
          </p:cNvPr>
          <p:cNvSpPr/>
          <p:nvPr/>
        </p:nvSpPr>
        <p:spPr>
          <a:xfrm>
            <a:off x="2354037" y="5306057"/>
            <a:ext cx="969841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6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F103652-17DC-58D6-A8C9-EA9B0796BC75}"/>
              </a:ext>
            </a:extLst>
          </p:cNvPr>
          <p:cNvSpPr/>
          <p:nvPr/>
        </p:nvSpPr>
        <p:spPr>
          <a:xfrm rot="16200000">
            <a:off x="-2472195" y="2834590"/>
            <a:ext cx="6123214" cy="878575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Сельское хозяйство</a:t>
            </a:r>
          </a:p>
        </p:txBody>
      </p:sp>
      <p:sp>
        <p:nvSpPr>
          <p:cNvPr id="2" name="Прямоугольник: скругленные углы 1">
            <a:hlinkClick r:id="rId8" action="ppaction://hlinksldjump"/>
            <a:extLst>
              <a:ext uri="{FF2B5EF4-FFF2-40B4-BE49-F238E27FC236}">
                <a16:creationId xmlns:a16="http://schemas.microsoft.com/office/drawing/2014/main" id="{1E9D476F-02F8-605D-DDC0-D703A089F085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107096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D28C7-57C5-CF70-D8A9-5B4A436BD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487E683F-16D9-2C03-6D9D-B1F49A95F7AC}"/>
              </a:ext>
            </a:extLst>
          </p:cNvPr>
          <p:cNvGraphicFramePr/>
          <p:nvPr/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D243458-090B-0069-7E70-BE18521A74DF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1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53624AE-FAF1-A812-9575-B93C6EB216E7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978CEA0-1F9C-49B6-0CAB-542385A75CCB}"/>
              </a:ext>
            </a:extLst>
          </p:cNvPr>
          <p:cNvSpPr/>
          <p:nvPr/>
        </p:nvSpPr>
        <p:spPr>
          <a:xfrm>
            <a:off x="2265489" y="2379125"/>
            <a:ext cx="9786963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AD2D0AA-6B35-007A-E9A2-B675E9AFBC30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3594AB6-4F58-3797-EF4E-FABD6A81ADD7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5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C5D70DE-8771-FAD6-A23F-DA1B470BB514}"/>
              </a:ext>
            </a:extLst>
          </p:cNvPr>
          <p:cNvSpPr/>
          <p:nvPr/>
        </p:nvSpPr>
        <p:spPr>
          <a:xfrm>
            <a:off x="2354037" y="5306057"/>
            <a:ext cx="969841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6 </a:t>
            </a:r>
          </a:p>
        </p:txBody>
      </p:sp>
      <p:sp>
        <p:nvSpPr>
          <p:cNvPr id="3" name="Прямоугольник: скругленные углы 2">
            <a:hlinkClick r:id="rId8" action="ppaction://hlinksldjump"/>
            <a:extLst>
              <a:ext uri="{FF2B5EF4-FFF2-40B4-BE49-F238E27FC236}">
                <a16:creationId xmlns:a16="http://schemas.microsoft.com/office/drawing/2014/main" id="{5AB05889-616C-37E9-3403-3EF0FAC17494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Закрыть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1DB1D42-EE96-FE6E-9CD7-34EC874CC343}"/>
              </a:ext>
            </a:extLst>
          </p:cNvPr>
          <p:cNvSpPr/>
          <p:nvPr/>
        </p:nvSpPr>
        <p:spPr>
          <a:xfrm rot="16200000">
            <a:off x="-2472195" y="2834590"/>
            <a:ext cx="6123214" cy="878575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Транспорт</a:t>
            </a:r>
          </a:p>
        </p:txBody>
      </p:sp>
    </p:spTree>
    <p:extLst>
      <p:ext uri="{BB962C8B-B14F-4D97-AF65-F5344CB8AC3E}">
        <p14:creationId xmlns:p14="http://schemas.microsoft.com/office/powerpoint/2010/main" val="277228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5A7EE-D325-2DA3-B465-671FACA61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98BC3D4F-4F17-3D4D-DBBA-5BBA38CC6DCF}"/>
              </a:ext>
            </a:extLst>
          </p:cNvPr>
          <p:cNvGraphicFramePr/>
          <p:nvPr/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C1D8D5-584C-5BE4-86C9-A64B9166D3BC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1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99A833D-410B-4B9C-651C-EFE343F17FD0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E3FE2F3-80EE-BC4F-3AD2-A87ECB75F08B}"/>
              </a:ext>
            </a:extLst>
          </p:cNvPr>
          <p:cNvSpPr/>
          <p:nvPr/>
        </p:nvSpPr>
        <p:spPr>
          <a:xfrm>
            <a:off x="2265489" y="2379125"/>
            <a:ext cx="9786963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F4D093-BE38-D7E0-0024-1A1C13057FDE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6162A99-21C1-AA8C-F6D3-17FA860E075C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5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F3E24FE-A590-DD5F-DC79-CEF6C13BDEBD}"/>
              </a:ext>
            </a:extLst>
          </p:cNvPr>
          <p:cNvSpPr/>
          <p:nvPr/>
        </p:nvSpPr>
        <p:spPr>
          <a:xfrm>
            <a:off x="2354037" y="5306057"/>
            <a:ext cx="969841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6 </a:t>
            </a:r>
          </a:p>
        </p:txBody>
      </p:sp>
      <p:sp>
        <p:nvSpPr>
          <p:cNvPr id="3" name="Прямоугольник: скругленные углы 2">
            <a:hlinkClick r:id="rId8" action="ppaction://hlinksldjump"/>
            <a:extLst>
              <a:ext uri="{FF2B5EF4-FFF2-40B4-BE49-F238E27FC236}">
                <a16:creationId xmlns:a16="http://schemas.microsoft.com/office/drawing/2014/main" id="{0D78F8A9-2FEA-3987-6563-651E40067CCE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Закрыть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CA55894-B98F-97DC-9479-F5BF391BA4E0}"/>
              </a:ext>
            </a:extLst>
          </p:cNvPr>
          <p:cNvSpPr/>
          <p:nvPr/>
        </p:nvSpPr>
        <p:spPr>
          <a:xfrm rot="16200000">
            <a:off x="-2472195" y="2834590"/>
            <a:ext cx="6123214" cy="878575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Проблемы и перспективы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44960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3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06B21B-A178-0271-52C1-6723402F9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B47B60C-FBFB-CE05-7B05-646BD0D902B3}"/>
              </a:ext>
            </a:extLst>
          </p:cNvPr>
          <p:cNvSpPr/>
          <p:nvPr/>
        </p:nvSpPr>
        <p:spPr>
          <a:xfrm>
            <a:off x="136477" y="122830"/>
            <a:ext cx="11941791" cy="6578221"/>
          </a:xfrm>
          <a:prstGeom prst="rect">
            <a:avLst/>
          </a:prstGeom>
          <a:noFill/>
          <a:ln w="698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10E2CD93-F542-8704-6D5A-F70A5B687D5D}"/>
              </a:ext>
            </a:extLst>
          </p:cNvPr>
          <p:cNvSpPr/>
          <p:nvPr/>
        </p:nvSpPr>
        <p:spPr>
          <a:xfrm>
            <a:off x="10488264" y="6157821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Выход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6AD50A-8519-7B90-DE1D-9ECAB9341FFF}"/>
              </a:ext>
            </a:extLst>
          </p:cNvPr>
          <p:cNvSpPr txBox="1"/>
          <p:nvPr/>
        </p:nvSpPr>
        <p:spPr>
          <a:xfrm>
            <a:off x="5383126" y="5574162"/>
            <a:ext cx="3593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Автор  Безногова О.Н.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70EC55-CB03-AB7B-4F8E-5C2D62203419}"/>
              </a:ext>
            </a:extLst>
          </p:cNvPr>
          <p:cNvSpPr txBox="1"/>
          <p:nvPr/>
        </p:nvSpPr>
        <p:spPr>
          <a:xfrm>
            <a:off x="354841" y="450376"/>
            <a:ext cx="113249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ЭОР по теме  «Зарубежная Азия»</a:t>
            </a:r>
          </a:p>
          <a:p>
            <a:r>
              <a:rPr lang="ru-RU" sz="2400" dirty="0"/>
              <a:t>Представляет собой слайды, на котором размещена  фигура </a:t>
            </a:r>
            <a:r>
              <a:rPr lang="ru-RU" sz="2400" dirty="0" err="1"/>
              <a:t>SmartArt</a:t>
            </a:r>
            <a:r>
              <a:rPr lang="ru-RU" sz="2400" dirty="0"/>
              <a:t>. В фигуру вписаны ответы, которые прикрыты фигурами - прямоугольниками. На прямоугольниках записаны вопросы. Чтобы увидеть ответ, нужно щелкнуть на вопрос. Вопрос исчезает (анимация исчезновение) и открывается ответ. Очень хорошо использовать на интерактивной доске. На вопросы можно отвечать в разброс. Наличие ответов, которые открываются в любой последовательности делают этот ЭОР универсальным. Вопросы с ответами, можно применять на любом этапе урока. </a:t>
            </a:r>
            <a:r>
              <a:rPr lang="ru-RU" sz="2400" dirty="0">
                <a:hlinkClick r:id="rId4"/>
              </a:rPr>
              <a:t>Подробн</a:t>
            </a:r>
            <a:r>
              <a:rPr lang="ru-RU" sz="2800" dirty="0">
                <a:hlinkClick r:id="rId4"/>
              </a:rPr>
              <a:t>ее …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45964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0DE78-A4CE-D58A-2E3F-2AC6C838B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69E4A7DE-F276-1D6F-0617-7329B19DF8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7384510"/>
              </p:ext>
            </p:extLst>
          </p:nvPr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4DC812F-7038-BC3C-79CD-D9128160BA61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субрегионы выделяют в Зарубежной Азии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032B258-F8A4-D051-D935-AC97B5BF7BBE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площадь региона 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208D252-9574-4882-E069-DD43FC0DEC95}"/>
              </a:ext>
            </a:extLst>
          </p:cNvPr>
          <p:cNvSpPr/>
          <p:nvPr/>
        </p:nvSpPr>
        <p:spPr>
          <a:xfrm>
            <a:off x="2265490" y="2379125"/>
            <a:ext cx="9739448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государств в Зарубежной Азии?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82363DD-9684-2D63-0893-5435CCE778EE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Численность населения в Зарубежной Азии?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E165511-0E13-3C74-E76E-3FA8B711E6E3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форма правления в большинстве стран Зарубежной Азии?  Сколько монархий среди стран Зарубежной Азии?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41647AC-0453-13B5-F302-F675D9E15E62}"/>
              </a:ext>
            </a:extLst>
          </p:cNvPr>
          <p:cNvSpPr/>
          <p:nvPr/>
        </p:nvSpPr>
        <p:spPr>
          <a:xfrm>
            <a:off x="2354037" y="5306057"/>
            <a:ext cx="965290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страны по административному устройству преобладают?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стран имеют федеративное устройство? </a:t>
            </a:r>
          </a:p>
        </p:txBody>
      </p:sp>
      <p:sp>
        <p:nvSpPr>
          <p:cNvPr id="3" name="Прямоугольник: скругленные углы 2">
            <a:hlinkClick r:id="rId8" action="ppaction://hlinksldjump"/>
            <a:extLst>
              <a:ext uri="{FF2B5EF4-FFF2-40B4-BE49-F238E27FC236}">
                <a16:creationId xmlns:a16="http://schemas.microsoft.com/office/drawing/2014/main" id="{C5C96847-17A0-565F-9EFD-46DCCE78A292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Далее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FE969F7-DA3E-310F-1218-D2FBA95F10DA}"/>
              </a:ext>
            </a:extLst>
          </p:cNvPr>
          <p:cNvSpPr/>
          <p:nvPr/>
        </p:nvSpPr>
        <p:spPr>
          <a:xfrm rot="16200000">
            <a:off x="-2485842" y="2820943"/>
            <a:ext cx="6123214" cy="905870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Общие сведения</a:t>
            </a:r>
          </a:p>
        </p:txBody>
      </p:sp>
    </p:spTree>
    <p:extLst>
      <p:ext uri="{BB962C8B-B14F-4D97-AF65-F5344CB8AC3E}">
        <p14:creationId xmlns:p14="http://schemas.microsoft.com/office/powerpoint/2010/main" val="155104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9D4E9-A4C4-CA86-19BF-0D08E8ED7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6B6D7553-3ACE-B1BF-FAB1-66F118479B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509756"/>
              </p:ext>
            </p:extLst>
          </p:nvPr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3ECE43-DE65-1196-7DD7-3828061C24C8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типы стран преобладают в Зарубежной Азии?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55A8273-C638-00F9-42B9-77AA352AD7BA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наиболее развитые в экономическом плане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5B56316-DD12-280B-AAFF-D0B073521AAA}"/>
              </a:ext>
            </a:extLst>
          </p:cNvPr>
          <p:cNvSpPr/>
          <p:nvPr/>
        </p:nvSpPr>
        <p:spPr>
          <a:xfrm>
            <a:off x="2265490" y="2379125"/>
            <a:ext cx="9739448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ключевые страны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71E5050-52FA-D385-0BB9-DEF6F08B8B04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Нефтеэкспортирующие страны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2CBDDE1-6A11-0E00-2617-825FD43ACBB5}"/>
              </a:ext>
            </a:extLst>
          </p:cNvPr>
          <p:cNvSpPr/>
          <p:nvPr/>
        </p:nvSpPr>
        <p:spPr>
          <a:xfrm>
            <a:off x="2326861" y="4333863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индустриальные страны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BF494CD-734C-71FF-709E-632661FFBB0E}"/>
              </a:ext>
            </a:extLst>
          </p:cNvPr>
          <p:cNvSpPr/>
          <p:nvPr/>
        </p:nvSpPr>
        <p:spPr>
          <a:xfrm>
            <a:off x="2354037" y="5306057"/>
            <a:ext cx="965290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Беднейшие страны</a:t>
            </a:r>
          </a:p>
        </p:txBody>
      </p:sp>
      <p:sp>
        <p:nvSpPr>
          <p:cNvPr id="3" name="Прямоугольник: скругленные углы 2">
            <a:hlinkClick r:id="rId8" action="ppaction://hlinksldjump"/>
            <a:extLst>
              <a:ext uri="{FF2B5EF4-FFF2-40B4-BE49-F238E27FC236}">
                <a16:creationId xmlns:a16="http://schemas.microsoft.com/office/drawing/2014/main" id="{8F850198-05D3-FB40-8E5D-89EFAB56C0FB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Закрыть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C4CE3B2-06E5-A240-6C8C-5516204CE24F}"/>
              </a:ext>
            </a:extLst>
          </p:cNvPr>
          <p:cNvSpPr/>
          <p:nvPr/>
        </p:nvSpPr>
        <p:spPr>
          <a:xfrm rot="16200000">
            <a:off x="-2485842" y="2820943"/>
            <a:ext cx="6123214" cy="905870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Типы стран</a:t>
            </a:r>
          </a:p>
        </p:txBody>
      </p:sp>
    </p:spTree>
    <p:extLst>
      <p:ext uri="{BB962C8B-B14F-4D97-AF65-F5344CB8AC3E}">
        <p14:creationId xmlns:p14="http://schemas.microsoft.com/office/powerpoint/2010/main" val="71843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E2DBB-8C48-7D5E-55F9-973F9D6C7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67C46348-C885-2029-B641-1700A7861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1942819"/>
              </p:ext>
            </p:extLst>
          </p:nvPr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3491384-A93D-E49D-45B2-D7402DC54FB4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главные три особенности ЭГП стран Азии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1A9021E-6E45-F367-68BE-EE6447845433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какие три группы можно разделить по особенностям ФГП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DC2C619-8E9C-195F-0552-6F951CD6A01D}"/>
              </a:ext>
            </a:extLst>
          </p:cNvPr>
          <p:cNvSpPr/>
          <p:nvPr/>
        </p:nvSpPr>
        <p:spPr>
          <a:xfrm>
            <a:off x="2265490" y="2379125"/>
            <a:ext cx="9739448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страны - архипелаги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9C5C492-82F2-9CC2-28B7-1A44109326CC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материковые страны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BEAA5DF-7E87-092F-3175-17538FDF23C9}"/>
              </a:ext>
            </a:extLst>
          </p:cNvPr>
          <p:cNvSpPr/>
          <p:nvPr/>
        </p:nvSpPr>
        <p:spPr>
          <a:xfrm>
            <a:off x="2342281" y="4333862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полуостровные страны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93D786D-D779-11B2-34DE-0C90D0488D1D}"/>
              </a:ext>
            </a:extLst>
          </p:cNvPr>
          <p:cNvSpPr/>
          <p:nvPr/>
        </p:nvSpPr>
        <p:spPr>
          <a:xfrm>
            <a:off x="2354037" y="5306057"/>
            <a:ext cx="965290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Приведите примеры микрогосударств в Зарубежной Азии </a:t>
            </a:r>
          </a:p>
        </p:txBody>
      </p:sp>
      <p:sp>
        <p:nvSpPr>
          <p:cNvPr id="3" name="Прямоугольник: скругленные углы 2">
            <a:hlinkClick r:id="rId8" action="ppaction://hlinksldjump"/>
            <a:extLst>
              <a:ext uri="{FF2B5EF4-FFF2-40B4-BE49-F238E27FC236}">
                <a16:creationId xmlns:a16="http://schemas.microsoft.com/office/drawing/2014/main" id="{6B4CAC47-0482-B0AB-ADB4-DA377FF04491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Закрыть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C76FD53-7BF4-D3A5-FD22-3A160792658F}"/>
              </a:ext>
            </a:extLst>
          </p:cNvPr>
          <p:cNvSpPr/>
          <p:nvPr/>
        </p:nvSpPr>
        <p:spPr>
          <a:xfrm rot="16200000">
            <a:off x="-2492666" y="2814119"/>
            <a:ext cx="6123214" cy="919518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Особенности ЭГП</a:t>
            </a:r>
          </a:p>
        </p:txBody>
      </p:sp>
    </p:spTree>
    <p:extLst>
      <p:ext uri="{BB962C8B-B14F-4D97-AF65-F5344CB8AC3E}">
        <p14:creationId xmlns:p14="http://schemas.microsoft.com/office/powerpoint/2010/main" val="37411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22B39-3901-A0B7-2EC2-D19584931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40917419-559F-0600-B87F-74DB692D15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6661954"/>
              </p:ext>
            </p:extLst>
          </p:nvPr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9AB3B6C-4BC5-CD02-BEAA-B269F3104017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1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47D22BE-00CF-7AA1-E136-995FBBB5075E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53EF27F-AEC5-065D-4CC3-73F521F8280A}"/>
              </a:ext>
            </a:extLst>
          </p:cNvPr>
          <p:cNvSpPr/>
          <p:nvPr/>
        </p:nvSpPr>
        <p:spPr>
          <a:xfrm>
            <a:off x="2265490" y="2379125"/>
            <a:ext cx="9739448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EDC4B50-208C-7A84-6607-2A68C3C149F5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145456C-FE68-9EDF-EE46-BE7BCBB6A5C6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5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1802EB6-D4D5-821F-BF1B-13BC49D37825}"/>
              </a:ext>
            </a:extLst>
          </p:cNvPr>
          <p:cNvSpPr/>
          <p:nvPr/>
        </p:nvSpPr>
        <p:spPr>
          <a:xfrm>
            <a:off x="2354037" y="5306057"/>
            <a:ext cx="965290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6 </a:t>
            </a:r>
          </a:p>
        </p:txBody>
      </p:sp>
      <p:sp>
        <p:nvSpPr>
          <p:cNvPr id="3" name="Прямоугольник: скругленные углы 2">
            <a:hlinkClick r:id="rId8" action="ppaction://hlinksldjump"/>
            <a:extLst>
              <a:ext uri="{FF2B5EF4-FFF2-40B4-BE49-F238E27FC236}">
                <a16:creationId xmlns:a16="http://schemas.microsoft.com/office/drawing/2014/main" id="{25C0921A-85DF-DED9-AC08-A5859D94F89E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Закрыть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0C40E6F-7DB2-2647-5025-3A98D17DF04D}"/>
              </a:ext>
            </a:extLst>
          </p:cNvPr>
          <p:cNvSpPr/>
          <p:nvPr/>
        </p:nvSpPr>
        <p:spPr>
          <a:xfrm rot="16200000">
            <a:off x="-2472195" y="2834590"/>
            <a:ext cx="6123214" cy="878575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Оценка природных условий</a:t>
            </a:r>
          </a:p>
        </p:txBody>
      </p:sp>
    </p:spTree>
    <p:extLst>
      <p:ext uri="{BB962C8B-B14F-4D97-AF65-F5344CB8AC3E}">
        <p14:creationId xmlns:p14="http://schemas.microsoft.com/office/powerpoint/2010/main" val="240118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E223B-CFDE-A1A4-CEA9-5585F503C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7757107A-6333-1ED4-4885-DC6F07C507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070247"/>
              </p:ext>
            </p:extLst>
          </p:nvPr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8919996-3F9A-5746-4361-F71BFC7D35CD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Главное богатство региона, определяющее его роль в международном географическом разделении труда? В каких странах?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E987AE3-813C-E8B7-B270-316CF2EF9E19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страны богаты разнообразными минеральными ресурсами?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793A3CA-555A-5E81-4B7D-7CAD6D6C640E}"/>
              </a:ext>
            </a:extLst>
          </p:cNvPr>
          <p:cNvSpPr/>
          <p:nvPr/>
        </p:nvSpPr>
        <p:spPr>
          <a:xfrm>
            <a:off x="2265490" y="2379125"/>
            <a:ext cx="9739448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регионы лучше обеспечены водными ресурсами, а какие испытывают дефицит?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6FC35D2-2080-8287-FF4C-1AE75229ABC2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страны богаты почвенными ресурсами?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5480401-EB4C-EA56-A8CA-2C148568A42C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страны богаты лесными ресурсами?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130E039-18D0-DCBF-083F-449195AD6EE8}"/>
              </a:ext>
            </a:extLst>
          </p:cNvPr>
          <p:cNvSpPr/>
          <p:nvPr/>
        </p:nvSpPr>
        <p:spPr>
          <a:xfrm>
            <a:off x="2354037" y="5306057"/>
            <a:ext cx="965290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Агроклиматические </a:t>
            </a:r>
          </a:p>
        </p:txBody>
      </p:sp>
      <p:sp>
        <p:nvSpPr>
          <p:cNvPr id="3" name="Прямоугольник: скругленные углы 2">
            <a:hlinkClick r:id="rId8" action="ppaction://hlinksldjump"/>
            <a:extLst>
              <a:ext uri="{FF2B5EF4-FFF2-40B4-BE49-F238E27FC236}">
                <a16:creationId xmlns:a16="http://schemas.microsoft.com/office/drawing/2014/main" id="{81121D5D-0B50-951B-B50E-3075635FB3F7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Закрыть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83DB952-B69D-E383-9F70-F78FB7876C68}"/>
              </a:ext>
            </a:extLst>
          </p:cNvPr>
          <p:cNvSpPr/>
          <p:nvPr/>
        </p:nvSpPr>
        <p:spPr>
          <a:xfrm rot="16200000">
            <a:off x="-2472195" y="2834590"/>
            <a:ext cx="6123214" cy="878575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Оценка природных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236145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EB7E1-9AA1-9184-8120-70EEA302F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95339B48-858F-FD26-25D2-83C0C77CA2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7899644"/>
              </p:ext>
            </p:extLst>
          </p:nvPr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E10C92A-0A75-FB93-9E78-F9533822E779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1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FEF1229-87AE-1968-97B7-AAB161F506B4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324CCFC-DCB6-9736-811C-1B28DE4E094E}"/>
              </a:ext>
            </a:extLst>
          </p:cNvPr>
          <p:cNvSpPr/>
          <p:nvPr/>
        </p:nvSpPr>
        <p:spPr>
          <a:xfrm>
            <a:off x="2265489" y="2379125"/>
            <a:ext cx="9786963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420E2E0-262A-F63D-28F0-84EA2DA85D8E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8951A18-0374-3A21-263C-66BA1C5CF750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5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E917255-BBB2-F8F1-C659-AC19FFF822D6}"/>
              </a:ext>
            </a:extLst>
          </p:cNvPr>
          <p:cNvSpPr/>
          <p:nvPr/>
        </p:nvSpPr>
        <p:spPr>
          <a:xfrm>
            <a:off x="2354037" y="5306057"/>
            <a:ext cx="969841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6 </a:t>
            </a:r>
          </a:p>
        </p:txBody>
      </p:sp>
      <p:sp>
        <p:nvSpPr>
          <p:cNvPr id="3" name="Прямоугольник: скругленные углы 2">
            <a:hlinkClick r:id="rId8" action="ppaction://hlinksldjump"/>
            <a:extLst>
              <a:ext uri="{FF2B5EF4-FFF2-40B4-BE49-F238E27FC236}">
                <a16:creationId xmlns:a16="http://schemas.microsoft.com/office/drawing/2014/main" id="{B2CBFF52-F00F-2B65-4B22-8FF5C8629E8D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Закрыть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797E069-89B0-F1FB-1B4A-EE26483ED6FE}"/>
              </a:ext>
            </a:extLst>
          </p:cNvPr>
          <p:cNvSpPr/>
          <p:nvPr/>
        </p:nvSpPr>
        <p:spPr>
          <a:xfrm rot="16200000">
            <a:off x="-2472195" y="2834590"/>
            <a:ext cx="6123214" cy="878575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Особенности 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339966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D55C3-13A5-C79C-C9C3-C66D83883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A0E9508F-9317-70E6-0050-68AA9879FF18}"/>
              </a:ext>
            </a:extLst>
          </p:cNvPr>
          <p:cNvGraphicFramePr/>
          <p:nvPr/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B86F18E-7BA1-F0D3-6C1D-D50705737F2C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1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7137906-D469-9BF3-BA38-C0D356ED835D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814FDB2-75DA-454E-D818-B445F12D7032}"/>
              </a:ext>
            </a:extLst>
          </p:cNvPr>
          <p:cNvSpPr/>
          <p:nvPr/>
        </p:nvSpPr>
        <p:spPr>
          <a:xfrm>
            <a:off x="2265489" y="2379125"/>
            <a:ext cx="9786963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86AF852-A645-072A-BCEA-7239F66BA455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3E7F728-C3F6-B0C5-3E6F-01A73CC31D71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5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108F8D6-569C-5E27-9D92-AC553E2C30F9}"/>
              </a:ext>
            </a:extLst>
          </p:cNvPr>
          <p:cNvSpPr/>
          <p:nvPr/>
        </p:nvSpPr>
        <p:spPr>
          <a:xfrm>
            <a:off x="2354037" y="5306057"/>
            <a:ext cx="969841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6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082B59C-00F8-D612-19C1-422F0785515C}"/>
              </a:ext>
            </a:extLst>
          </p:cNvPr>
          <p:cNvSpPr/>
          <p:nvPr/>
        </p:nvSpPr>
        <p:spPr>
          <a:xfrm rot="16200000">
            <a:off x="-2472195" y="2834590"/>
            <a:ext cx="6123214" cy="878575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Экономика </a:t>
            </a:r>
          </a:p>
        </p:txBody>
      </p:sp>
      <p:sp>
        <p:nvSpPr>
          <p:cNvPr id="2" name="Прямоугольник: скругленные углы 1">
            <a:hlinkClick r:id="rId8" action="ppaction://hlinksldjump"/>
            <a:extLst>
              <a:ext uri="{FF2B5EF4-FFF2-40B4-BE49-F238E27FC236}">
                <a16:creationId xmlns:a16="http://schemas.microsoft.com/office/drawing/2014/main" id="{CDA05CC8-B083-0DBA-D3FD-12C957D29545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288473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F25E2-EC9B-9C75-D1AF-AC4FC0DC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25EA58B5-C5EB-B061-D858-46F5D1EE5E7B}"/>
              </a:ext>
            </a:extLst>
          </p:cNvPr>
          <p:cNvGraphicFramePr/>
          <p:nvPr/>
        </p:nvGraphicFramePr>
        <p:xfrm>
          <a:off x="457200" y="375558"/>
          <a:ext cx="11996057" cy="580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75622D3-4E73-79A7-3E53-AA32E56F8916}"/>
              </a:ext>
            </a:extLst>
          </p:cNvPr>
          <p:cNvSpPr/>
          <p:nvPr/>
        </p:nvSpPr>
        <p:spPr>
          <a:xfrm>
            <a:off x="2223609" y="411649"/>
            <a:ext cx="9829799" cy="87332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1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75FA621-B289-946B-8B90-01F17645445A}"/>
              </a:ext>
            </a:extLst>
          </p:cNvPr>
          <p:cNvSpPr/>
          <p:nvPr/>
        </p:nvSpPr>
        <p:spPr>
          <a:xfrm>
            <a:off x="2242457" y="1373016"/>
            <a:ext cx="9810205" cy="855231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D9D2E57-A07E-99E9-93E1-BFAE95973C6B}"/>
              </a:ext>
            </a:extLst>
          </p:cNvPr>
          <p:cNvSpPr/>
          <p:nvPr/>
        </p:nvSpPr>
        <p:spPr>
          <a:xfrm>
            <a:off x="2265489" y="2379125"/>
            <a:ext cx="9786963" cy="816462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EE7D239-234B-FDBB-5B7A-1AE262704895}"/>
              </a:ext>
            </a:extLst>
          </p:cNvPr>
          <p:cNvSpPr/>
          <p:nvPr/>
        </p:nvSpPr>
        <p:spPr>
          <a:xfrm>
            <a:off x="2286400" y="3342371"/>
            <a:ext cx="9780815" cy="873494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A68CA7D-C72D-EB40-C77D-C07CD967BE2C}"/>
              </a:ext>
            </a:extLst>
          </p:cNvPr>
          <p:cNvSpPr/>
          <p:nvPr/>
        </p:nvSpPr>
        <p:spPr>
          <a:xfrm>
            <a:off x="2313213" y="4320215"/>
            <a:ext cx="9740537" cy="896678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5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44425FC-D06A-0711-F1B3-AA5CBF79F42B}"/>
              </a:ext>
            </a:extLst>
          </p:cNvPr>
          <p:cNvSpPr/>
          <p:nvPr/>
        </p:nvSpPr>
        <p:spPr>
          <a:xfrm>
            <a:off x="2354037" y="5306057"/>
            <a:ext cx="9698416" cy="898799"/>
          </a:xfrm>
          <a:prstGeom prst="rect">
            <a:avLst/>
          </a:prstGeom>
          <a:solidFill>
            <a:srgbClr val="FFCE3C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6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8A81459-911C-384B-00FF-62A441B5BB2D}"/>
              </a:ext>
            </a:extLst>
          </p:cNvPr>
          <p:cNvSpPr/>
          <p:nvPr/>
        </p:nvSpPr>
        <p:spPr>
          <a:xfrm rot="16200000">
            <a:off x="-2472195" y="2834590"/>
            <a:ext cx="6123214" cy="878575"/>
          </a:xfrm>
          <a:prstGeom prst="roundRect">
            <a:avLst/>
          </a:prstGeom>
          <a:solidFill>
            <a:srgbClr val="FFCE3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Промышленность</a:t>
            </a:r>
          </a:p>
        </p:txBody>
      </p:sp>
      <p:sp>
        <p:nvSpPr>
          <p:cNvPr id="2" name="Прямоугольник: скругленные углы 1">
            <a:hlinkClick r:id="rId8" action="ppaction://hlinksldjump"/>
            <a:extLst>
              <a:ext uri="{FF2B5EF4-FFF2-40B4-BE49-F238E27FC236}">
                <a16:creationId xmlns:a16="http://schemas.microsoft.com/office/drawing/2014/main" id="{1D54CEDF-C09D-DD1D-A8FC-D71B48535ED9}"/>
              </a:ext>
            </a:extLst>
          </p:cNvPr>
          <p:cNvSpPr/>
          <p:nvPr/>
        </p:nvSpPr>
        <p:spPr>
          <a:xfrm>
            <a:off x="10529207" y="6417129"/>
            <a:ext cx="1488622" cy="440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231651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Зарубежная Азия Вопросы"/>
  <p:tag name="ISPRING_FIRST_PUBLI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743</Words>
  <Application>Microsoft Office PowerPoint</Application>
  <PresentationFormat>Широкоэкранный</PresentationFormat>
  <Paragraphs>241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Зарубежная Азия Вопросы</dc:title>
  <dc:creator>bongeo</dc:creator>
  <cp:lastModifiedBy>bongeo</cp:lastModifiedBy>
  <cp:revision>6</cp:revision>
  <dcterms:created xsi:type="dcterms:W3CDTF">2025-12-18T15:01:57Z</dcterms:created>
  <dcterms:modified xsi:type="dcterms:W3CDTF">2026-09-01T15:46:55Z</dcterms:modified>
</cp:coreProperties>
</file>