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73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305C8F5-8C55-473A-A6B1-D4EDD32659AF}" type="doc">
      <dgm:prSet loTypeId="urn:microsoft.com/office/officeart/2005/8/layout/hProcess7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3E77BEDF-8141-4ACA-B542-4672C92F4F1E}">
      <dgm:prSet phldrT="[Текст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E78DC6B9-728D-4418-B8F9-29EC4EA19346}" type="parTrans" cxnId="{C323FB6B-4F7A-443E-A65B-9E9C0D1264DE}">
      <dgm:prSet/>
      <dgm:spPr/>
      <dgm:t>
        <a:bodyPr/>
        <a:lstStyle/>
        <a:p>
          <a:endParaRPr lang="ru-RU"/>
        </a:p>
      </dgm:t>
    </dgm:pt>
    <dgm:pt modelId="{4E232F44-DECF-487A-906F-1A8BD33CE170}" type="sibTrans" cxnId="{C323FB6B-4F7A-443E-A65B-9E9C0D1264DE}">
      <dgm:prSet/>
      <dgm:spPr/>
      <dgm:t>
        <a:bodyPr/>
        <a:lstStyle/>
        <a:p>
          <a:endParaRPr lang="ru-RU"/>
        </a:p>
      </dgm:t>
    </dgm:pt>
    <dgm:pt modelId="{6F2AD39E-5D98-4CA7-B168-CD80F73210FA}">
      <dgm:prSet phldrT="[Текст]" custT="1"/>
      <dgm:spPr/>
      <dgm:t>
        <a:bodyPr/>
        <a:lstStyle/>
        <a:p>
          <a:r>
            <a:rPr lang="ru-RU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Обвал</a:t>
          </a:r>
          <a:endParaRPr lang="ru-RU" sz="32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C1E737C-4527-4BB8-B00F-612D57099691}" type="parTrans" cxnId="{813C52EB-CFC2-4D66-BC98-EBF43B924323}">
      <dgm:prSet/>
      <dgm:spPr/>
      <dgm:t>
        <a:bodyPr/>
        <a:lstStyle/>
        <a:p>
          <a:endParaRPr lang="ru-RU"/>
        </a:p>
      </dgm:t>
    </dgm:pt>
    <dgm:pt modelId="{9DCA19BF-5768-4C8C-A115-235B307548B0}" type="sibTrans" cxnId="{813C52EB-CFC2-4D66-BC98-EBF43B924323}">
      <dgm:prSet/>
      <dgm:spPr/>
      <dgm:t>
        <a:bodyPr/>
        <a:lstStyle/>
        <a:p>
          <a:endParaRPr lang="ru-RU"/>
        </a:p>
      </dgm:t>
    </dgm:pt>
    <dgm:pt modelId="{95EB72ED-51D7-4560-986E-B9332B47C2CA}">
      <dgm:prSet phldrT="[Текст]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EF7E62AE-0D03-40BF-97F1-A08D7C75A38E}" type="parTrans" cxnId="{FC8BA267-990C-42B2-BC19-45B1A048C401}">
      <dgm:prSet/>
      <dgm:spPr/>
      <dgm:t>
        <a:bodyPr/>
        <a:lstStyle/>
        <a:p>
          <a:endParaRPr lang="ru-RU"/>
        </a:p>
      </dgm:t>
    </dgm:pt>
    <dgm:pt modelId="{82AF1EC1-10BD-4B9E-B7F6-0FF5A44360AC}" type="sibTrans" cxnId="{FC8BA267-990C-42B2-BC19-45B1A048C401}">
      <dgm:prSet/>
      <dgm:spPr/>
      <dgm:t>
        <a:bodyPr/>
        <a:lstStyle/>
        <a:p>
          <a:endParaRPr lang="ru-RU"/>
        </a:p>
      </dgm:t>
    </dgm:pt>
    <dgm:pt modelId="{52D34FCA-DA82-4782-91AE-52B8948AB4B9}">
      <dgm:prSet phldrT="[Текст]" custT="1"/>
      <dgm:spPr/>
      <dgm:t>
        <a:bodyPr/>
        <a:lstStyle/>
        <a:p>
          <a:r>
            <a:rPr lang="ru-RU" sz="3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Сели</a:t>
          </a:r>
          <a:endParaRPr lang="ru-RU" sz="36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60CCF79-1F55-4C76-9101-035FAC8BFB3C}" type="parTrans" cxnId="{9CD799CC-3FEE-4BF2-9D21-0E0BA1261C7D}">
      <dgm:prSet/>
      <dgm:spPr/>
      <dgm:t>
        <a:bodyPr/>
        <a:lstStyle/>
        <a:p>
          <a:endParaRPr lang="ru-RU"/>
        </a:p>
      </dgm:t>
    </dgm:pt>
    <dgm:pt modelId="{0136F31E-7D97-4C12-B165-BDD0B438588A}" type="sibTrans" cxnId="{9CD799CC-3FEE-4BF2-9D21-0E0BA1261C7D}">
      <dgm:prSet/>
      <dgm:spPr/>
      <dgm:t>
        <a:bodyPr/>
        <a:lstStyle/>
        <a:p>
          <a:endParaRPr lang="ru-RU"/>
        </a:p>
      </dgm:t>
    </dgm:pt>
    <dgm:pt modelId="{06F931A1-A9B6-44A6-A41C-FF08FEE169DC}">
      <dgm:prSet phldrT="[Текст]" phldr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9C125962-1752-4410-98A8-D5A4E261D73C}" type="parTrans" cxnId="{8EF61A5B-16C2-415F-AF6A-23C98800DEB8}">
      <dgm:prSet/>
      <dgm:spPr/>
      <dgm:t>
        <a:bodyPr/>
        <a:lstStyle/>
        <a:p>
          <a:endParaRPr lang="ru-RU"/>
        </a:p>
      </dgm:t>
    </dgm:pt>
    <dgm:pt modelId="{4CC410EE-F4D4-4BEF-871B-D7E49DEA279E}" type="sibTrans" cxnId="{8EF61A5B-16C2-415F-AF6A-23C98800DEB8}">
      <dgm:prSet/>
      <dgm:spPr/>
      <dgm:t>
        <a:bodyPr/>
        <a:lstStyle/>
        <a:p>
          <a:endParaRPr lang="ru-RU"/>
        </a:p>
      </dgm:t>
    </dgm:pt>
    <dgm:pt modelId="{6EEDC60F-7020-4DED-A712-82DA7F9FD93F}">
      <dgm:prSet phldrT="[Текст]" custT="1"/>
      <dgm:spPr/>
      <dgm:t>
        <a:bodyPr/>
        <a:lstStyle/>
        <a:p>
          <a:r>
            <a:rPr lang="ru-RU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Лавина</a:t>
          </a:r>
          <a:endParaRPr lang="ru-RU" sz="32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755B862-A7E5-4011-B851-4A7351A86F1D}" type="parTrans" cxnId="{5F7BCDBC-E252-447E-B118-10F0EC15331E}">
      <dgm:prSet/>
      <dgm:spPr/>
      <dgm:t>
        <a:bodyPr/>
        <a:lstStyle/>
        <a:p>
          <a:endParaRPr lang="ru-RU"/>
        </a:p>
      </dgm:t>
    </dgm:pt>
    <dgm:pt modelId="{DC3D3D1D-05E9-4998-8A8B-1D8F260A835A}" type="sibTrans" cxnId="{5F7BCDBC-E252-447E-B118-10F0EC15331E}">
      <dgm:prSet/>
      <dgm:spPr/>
      <dgm:t>
        <a:bodyPr/>
        <a:lstStyle/>
        <a:p>
          <a:endParaRPr lang="ru-RU"/>
        </a:p>
      </dgm:t>
    </dgm:pt>
    <dgm:pt modelId="{5455D43D-8292-4BCA-A427-05E2D57E9B38}">
      <dgm:prSet phldrT="[Текст]" custT="1"/>
      <dgm:spPr/>
      <dgm:t>
        <a:bodyPr/>
        <a:lstStyle/>
        <a:p>
          <a:endParaRPr lang="ru-RU" sz="3200" dirty="0" smtClean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endParaRPr lang="ru-RU" sz="3200" dirty="0" smtClean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endParaRPr lang="ru-RU" sz="3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A31365B-F817-491A-B47A-871AD52EFA08}" type="parTrans" cxnId="{B1657C23-9AE9-4C82-B493-D848A3FFF9D0}">
      <dgm:prSet/>
      <dgm:spPr/>
    </dgm:pt>
    <dgm:pt modelId="{B2627EBF-2C0D-4B9A-B708-82007AD5F9A8}" type="sibTrans" cxnId="{B1657C23-9AE9-4C82-B493-D848A3FFF9D0}">
      <dgm:prSet/>
      <dgm:spPr/>
    </dgm:pt>
    <dgm:pt modelId="{97979D2B-1BDA-4C59-AC80-931AA24629D8}" type="pres">
      <dgm:prSet presAssocID="{2305C8F5-8C55-473A-A6B1-D4EDD32659A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05C7F26-8DDA-4E82-9228-8372E910D490}" type="pres">
      <dgm:prSet presAssocID="{3E77BEDF-8141-4ACA-B542-4672C92F4F1E}" presName="compositeNode" presStyleCnt="0">
        <dgm:presLayoutVars>
          <dgm:bulletEnabled val="1"/>
        </dgm:presLayoutVars>
      </dgm:prSet>
      <dgm:spPr/>
    </dgm:pt>
    <dgm:pt modelId="{7816E989-C010-49D9-8B6A-895101F41D53}" type="pres">
      <dgm:prSet presAssocID="{3E77BEDF-8141-4ACA-B542-4672C92F4F1E}" presName="bgRect" presStyleLbl="node1" presStyleIdx="0" presStyleCnt="3"/>
      <dgm:spPr/>
      <dgm:t>
        <a:bodyPr/>
        <a:lstStyle/>
        <a:p>
          <a:endParaRPr lang="ru-RU"/>
        </a:p>
      </dgm:t>
    </dgm:pt>
    <dgm:pt modelId="{CC934C19-1C0D-41EA-B7CC-87801470CB32}" type="pres">
      <dgm:prSet presAssocID="{3E77BEDF-8141-4ACA-B542-4672C92F4F1E}" presName="parentNode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58B5BB-D514-41FC-A46A-6C0634A7CFD2}" type="pres">
      <dgm:prSet presAssocID="{3E77BEDF-8141-4ACA-B542-4672C92F4F1E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EA8086-94BA-4CE3-AA00-EFC0AEE7CA5E}" type="pres">
      <dgm:prSet presAssocID="{4E232F44-DECF-487A-906F-1A8BD33CE170}" presName="hSp" presStyleCnt="0"/>
      <dgm:spPr/>
    </dgm:pt>
    <dgm:pt modelId="{CE74A3EC-5B22-4DC1-966C-3B02C24F209F}" type="pres">
      <dgm:prSet presAssocID="{4E232F44-DECF-487A-906F-1A8BD33CE170}" presName="vProcSp" presStyleCnt="0"/>
      <dgm:spPr/>
    </dgm:pt>
    <dgm:pt modelId="{C25992DE-98F7-4A9D-A9F8-1E83FDF4083A}" type="pres">
      <dgm:prSet presAssocID="{4E232F44-DECF-487A-906F-1A8BD33CE170}" presName="vSp1" presStyleCnt="0"/>
      <dgm:spPr/>
    </dgm:pt>
    <dgm:pt modelId="{199971E1-0F3E-4F54-A881-298ADB14B7AE}" type="pres">
      <dgm:prSet presAssocID="{4E232F44-DECF-487A-906F-1A8BD33CE170}" presName="simulatedConn" presStyleLbl="solidFgAcc1" presStyleIdx="0" presStyleCnt="2" custLinFactNeighborX="62366" custLinFactNeighborY="8818"/>
      <dgm:spPr/>
      <dgm:t>
        <a:bodyPr/>
        <a:lstStyle/>
        <a:p>
          <a:endParaRPr lang="ru-RU"/>
        </a:p>
      </dgm:t>
    </dgm:pt>
    <dgm:pt modelId="{3CC1E946-61C3-4B9F-9C8A-9B1DE52B828D}" type="pres">
      <dgm:prSet presAssocID="{4E232F44-DECF-487A-906F-1A8BD33CE170}" presName="vSp2" presStyleCnt="0"/>
      <dgm:spPr/>
    </dgm:pt>
    <dgm:pt modelId="{056B868D-703C-4A7C-9CBC-B59119FD8205}" type="pres">
      <dgm:prSet presAssocID="{4E232F44-DECF-487A-906F-1A8BD33CE170}" presName="sibTrans" presStyleCnt="0"/>
      <dgm:spPr/>
    </dgm:pt>
    <dgm:pt modelId="{1FD72DC2-5795-4118-80C7-3FBDA02AA518}" type="pres">
      <dgm:prSet presAssocID="{95EB72ED-51D7-4560-986E-B9332B47C2CA}" presName="compositeNode" presStyleCnt="0">
        <dgm:presLayoutVars>
          <dgm:bulletEnabled val="1"/>
        </dgm:presLayoutVars>
      </dgm:prSet>
      <dgm:spPr/>
    </dgm:pt>
    <dgm:pt modelId="{5A223AC0-FF02-4D45-BBD7-59E304468199}" type="pres">
      <dgm:prSet presAssocID="{95EB72ED-51D7-4560-986E-B9332B47C2CA}" presName="bgRect" presStyleLbl="node1" presStyleIdx="1" presStyleCnt="3"/>
      <dgm:spPr/>
      <dgm:t>
        <a:bodyPr/>
        <a:lstStyle/>
        <a:p>
          <a:endParaRPr lang="ru-RU"/>
        </a:p>
      </dgm:t>
    </dgm:pt>
    <dgm:pt modelId="{0CAB9787-C623-475A-BF0D-EC9DDB20D1CA}" type="pres">
      <dgm:prSet presAssocID="{95EB72ED-51D7-4560-986E-B9332B47C2CA}" presName="parentNode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810A75-292C-4107-8AD6-AB504A014F96}" type="pres">
      <dgm:prSet presAssocID="{95EB72ED-51D7-4560-986E-B9332B47C2CA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1E44C2-920D-42C9-AA10-95113C6F715C}" type="pres">
      <dgm:prSet presAssocID="{82AF1EC1-10BD-4B9E-B7F6-0FF5A44360AC}" presName="hSp" presStyleCnt="0"/>
      <dgm:spPr/>
    </dgm:pt>
    <dgm:pt modelId="{715D8082-E63C-4E5E-BD4B-CA533D01DE48}" type="pres">
      <dgm:prSet presAssocID="{82AF1EC1-10BD-4B9E-B7F6-0FF5A44360AC}" presName="vProcSp" presStyleCnt="0"/>
      <dgm:spPr/>
    </dgm:pt>
    <dgm:pt modelId="{7B5B771E-EE40-4ED6-8B1C-8D656FE1DCD3}" type="pres">
      <dgm:prSet presAssocID="{82AF1EC1-10BD-4B9E-B7F6-0FF5A44360AC}" presName="vSp1" presStyleCnt="0"/>
      <dgm:spPr/>
    </dgm:pt>
    <dgm:pt modelId="{C7C5A8E5-E613-46D2-9DBD-A3E929B5A233}" type="pres">
      <dgm:prSet presAssocID="{82AF1EC1-10BD-4B9E-B7F6-0FF5A44360AC}" presName="simulatedConn" presStyleLbl="solidFgAcc1" presStyleIdx="1" presStyleCnt="2"/>
      <dgm:spPr/>
    </dgm:pt>
    <dgm:pt modelId="{A8EC9DD2-5E8A-4A5C-B169-F90FDEBEFFFC}" type="pres">
      <dgm:prSet presAssocID="{82AF1EC1-10BD-4B9E-B7F6-0FF5A44360AC}" presName="vSp2" presStyleCnt="0"/>
      <dgm:spPr/>
    </dgm:pt>
    <dgm:pt modelId="{2336B736-6A7D-4CA9-94B2-AFDD9E6DD997}" type="pres">
      <dgm:prSet presAssocID="{82AF1EC1-10BD-4B9E-B7F6-0FF5A44360AC}" presName="sibTrans" presStyleCnt="0"/>
      <dgm:spPr/>
    </dgm:pt>
    <dgm:pt modelId="{BBD00EAE-8A0A-4994-A16E-65E2D7E382E7}" type="pres">
      <dgm:prSet presAssocID="{06F931A1-A9B6-44A6-A41C-FF08FEE169DC}" presName="compositeNode" presStyleCnt="0">
        <dgm:presLayoutVars>
          <dgm:bulletEnabled val="1"/>
        </dgm:presLayoutVars>
      </dgm:prSet>
      <dgm:spPr/>
    </dgm:pt>
    <dgm:pt modelId="{C1E55CBB-B554-4125-997A-696E533653BE}" type="pres">
      <dgm:prSet presAssocID="{06F931A1-A9B6-44A6-A41C-FF08FEE169DC}" presName="bgRect" presStyleLbl="node1" presStyleIdx="2" presStyleCnt="3" custLinFactNeighborX="-561" custLinFactNeighborY="-733"/>
      <dgm:spPr/>
      <dgm:t>
        <a:bodyPr/>
        <a:lstStyle/>
        <a:p>
          <a:endParaRPr lang="ru-RU"/>
        </a:p>
      </dgm:t>
    </dgm:pt>
    <dgm:pt modelId="{0F901D60-1846-45FA-AFCE-FC0574FDA7DF}" type="pres">
      <dgm:prSet presAssocID="{06F931A1-A9B6-44A6-A41C-FF08FEE169DC}" presName="parentNode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2CAE0D-1D71-4643-BD53-07E5C8E18974}" type="pres">
      <dgm:prSet presAssocID="{06F931A1-A9B6-44A6-A41C-FF08FEE169DC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B9637FC-A024-4002-955A-CABB5759FF0C}" type="presOf" srcId="{3E77BEDF-8141-4ACA-B542-4672C92F4F1E}" destId="{7816E989-C010-49D9-8B6A-895101F41D53}" srcOrd="0" destOrd="0" presId="urn:microsoft.com/office/officeart/2005/8/layout/hProcess7"/>
    <dgm:cxn modelId="{23719425-9990-4D07-83F0-CC42DFF7D608}" type="presOf" srcId="{6EEDC60F-7020-4DED-A712-82DA7F9FD93F}" destId="{342CAE0D-1D71-4643-BD53-07E5C8E18974}" srcOrd="0" destOrd="0" presId="urn:microsoft.com/office/officeart/2005/8/layout/hProcess7"/>
    <dgm:cxn modelId="{C323FB6B-4F7A-443E-A65B-9E9C0D1264DE}" srcId="{2305C8F5-8C55-473A-A6B1-D4EDD32659AF}" destId="{3E77BEDF-8141-4ACA-B542-4672C92F4F1E}" srcOrd="0" destOrd="0" parTransId="{E78DC6B9-728D-4418-B8F9-29EC4EA19346}" sibTransId="{4E232F44-DECF-487A-906F-1A8BD33CE170}"/>
    <dgm:cxn modelId="{FC8BA267-990C-42B2-BC19-45B1A048C401}" srcId="{2305C8F5-8C55-473A-A6B1-D4EDD32659AF}" destId="{95EB72ED-51D7-4560-986E-B9332B47C2CA}" srcOrd="1" destOrd="0" parTransId="{EF7E62AE-0D03-40BF-97F1-A08D7C75A38E}" sibTransId="{82AF1EC1-10BD-4B9E-B7F6-0FF5A44360AC}"/>
    <dgm:cxn modelId="{813C52EB-CFC2-4D66-BC98-EBF43B924323}" srcId="{3E77BEDF-8141-4ACA-B542-4672C92F4F1E}" destId="{6F2AD39E-5D98-4CA7-B168-CD80F73210FA}" srcOrd="0" destOrd="0" parTransId="{9C1E737C-4527-4BB8-B00F-612D57099691}" sibTransId="{9DCA19BF-5768-4C8C-A115-235B307548B0}"/>
    <dgm:cxn modelId="{AB5FE4B5-9F21-4E55-BF92-816AE134266F}" type="presOf" srcId="{52D34FCA-DA82-4782-91AE-52B8948AB4B9}" destId="{FD810A75-292C-4107-8AD6-AB504A014F96}" srcOrd="0" destOrd="0" presId="urn:microsoft.com/office/officeart/2005/8/layout/hProcess7"/>
    <dgm:cxn modelId="{04369B11-4381-4F4F-9370-110FC5AEA688}" type="presOf" srcId="{6F2AD39E-5D98-4CA7-B168-CD80F73210FA}" destId="{DB58B5BB-D514-41FC-A46A-6C0634A7CFD2}" srcOrd="0" destOrd="0" presId="urn:microsoft.com/office/officeart/2005/8/layout/hProcess7"/>
    <dgm:cxn modelId="{B1657C23-9AE9-4C82-B493-D848A3FFF9D0}" srcId="{95EB72ED-51D7-4560-986E-B9332B47C2CA}" destId="{5455D43D-8292-4BCA-A427-05E2D57E9B38}" srcOrd="1" destOrd="0" parTransId="{4A31365B-F817-491A-B47A-871AD52EFA08}" sibTransId="{B2627EBF-2C0D-4B9A-B708-82007AD5F9A8}"/>
    <dgm:cxn modelId="{BC601858-8704-4CE4-B1AC-74FFAE9084E8}" type="presOf" srcId="{06F931A1-A9B6-44A6-A41C-FF08FEE169DC}" destId="{0F901D60-1846-45FA-AFCE-FC0574FDA7DF}" srcOrd="1" destOrd="0" presId="urn:microsoft.com/office/officeart/2005/8/layout/hProcess7"/>
    <dgm:cxn modelId="{9CD799CC-3FEE-4BF2-9D21-0E0BA1261C7D}" srcId="{95EB72ED-51D7-4560-986E-B9332B47C2CA}" destId="{52D34FCA-DA82-4782-91AE-52B8948AB4B9}" srcOrd="0" destOrd="0" parTransId="{D60CCF79-1F55-4C76-9101-035FAC8BFB3C}" sibTransId="{0136F31E-7D97-4C12-B165-BDD0B438588A}"/>
    <dgm:cxn modelId="{D9345E80-5A60-4B12-8D95-414D04AC2E77}" type="presOf" srcId="{06F931A1-A9B6-44A6-A41C-FF08FEE169DC}" destId="{C1E55CBB-B554-4125-997A-696E533653BE}" srcOrd="0" destOrd="0" presId="urn:microsoft.com/office/officeart/2005/8/layout/hProcess7"/>
    <dgm:cxn modelId="{51307D8E-E34B-4B57-B299-37F6FE6931A8}" type="presOf" srcId="{95EB72ED-51D7-4560-986E-B9332B47C2CA}" destId="{5A223AC0-FF02-4D45-BBD7-59E304468199}" srcOrd="0" destOrd="0" presId="urn:microsoft.com/office/officeart/2005/8/layout/hProcess7"/>
    <dgm:cxn modelId="{7C247A98-2792-42A2-AAA5-5B9F3A4131F5}" type="presOf" srcId="{95EB72ED-51D7-4560-986E-B9332B47C2CA}" destId="{0CAB9787-C623-475A-BF0D-EC9DDB20D1CA}" srcOrd="1" destOrd="0" presId="urn:microsoft.com/office/officeart/2005/8/layout/hProcess7"/>
    <dgm:cxn modelId="{5F7BCDBC-E252-447E-B118-10F0EC15331E}" srcId="{06F931A1-A9B6-44A6-A41C-FF08FEE169DC}" destId="{6EEDC60F-7020-4DED-A712-82DA7F9FD93F}" srcOrd="0" destOrd="0" parTransId="{4755B862-A7E5-4011-B851-4A7351A86F1D}" sibTransId="{DC3D3D1D-05E9-4998-8A8B-1D8F260A835A}"/>
    <dgm:cxn modelId="{7B421758-5040-4FB3-9934-97BC1397600A}" type="presOf" srcId="{5455D43D-8292-4BCA-A427-05E2D57E9B38}" destId="{FD810A75-292C-4107-8AD6-AB504A014F96}" srcOrd="0" destOrd="1" presId="urn:microsoft.com/office/officeart/2005/8/layout/hProcess7"/>
    <dgm:cxn modelId="{8EF61A5B-16C2-415F-AF6A-23C98800DEB8}" srcId="{2305C8F5-8C55-473A-A6B1-D4EDD32659AF}" destId="{06F931A1-A9B6-44A6-A41C-FF08FEE169DC}" srcOrd="2" destOrd="0" parTransId="{9C125962-1752-4410-98A8-D5A4E261D73C}" sibTransId="{4CC410EE-F4D4-4BEF-871B-D7E49DEA279E}"/>
    <dgm:cxn modelId="{71B82D05-5912-4E8F-935D-9411223EEAD5}" type="presOf" srcId="{3E77BEDF-8141-4ACA-B542-4672C92F4F1E}" destId="{CC934C19-1C0D-41EA-B7CC-87801470CB32}" srcOrd="1" destOrd="0" presId="urn:microsoft.com/office/officeart/2005/8/layout/hProcess7"/>
    <dgm:cxn modelId="{E68F551D-726D-48B0-B2B5-4883EA718B59}" type="presOf" srcId="{2305C8F5-8C55-473A-A6B1-D4EDD32659AF}" destId="{97979D2B-1BDA-4C59-AC80-931AA24629D8}" srcOrd="0" destOrd="0" presId="urn:microsoft.com/office/officeart/2005/8/layout/hProcess7"/>
    <dgm:cxn modelId="{7980D6F6-E945-4D53-AC48-69DCD473D2E7}" type="presParOf" srcId="{97979D2B-1BDA-4C59-AC80-931AA24629D8}" destId="{905C7F26-8DDA-4E82-9228-8372E910D490}" srcOrd="0" destOrd="0" presId="urn:microsoft.com/office/officeart/2005/8/layout/hProcess7"/>
    <dgm:cxn modelId="{44771088-DD60-4618-9F04-D26D4BC6BC16}" type="presParOf" srcId="{905C7F26-8DDA-4E82-9228-8372E910D490}" destId="{7816E989-C010-49D9-8B6A-895101F41D53}" srcOrd="0" destOrd="0" presId="urn:microsoft.com/office/officeart/2005/8/layout/hProcess7"/>
    <dgm:cxn modelId="{6FC8369D-26D7-4FA2-B2B9-94A76285F8E6}" type="presParOf" srcId="{905C7F26-8DDA-4E82-9228-8372E910D490}" destId="{CC934C19-1C0D-41EA-B7CC-87801470CB32}" srcOrd="1" destOrd="0" presId="urn:microsoft.com/office/officeart/2005/8/layout/hProcess7"/>
    <dgm:cxn modelId="{4939EBE9-6B3A-4D94-BD78-DFD7CE01326D}" type="presParOf" srcId="{905C7F26-8DDA-4E82-9228-8372E910D490}" destId="{DB58B5BB-D514-41FC-A46A-6C0634A7CFD2}" srcOrd="2" destOrd="0" presId="urn:microsoft.com/office/officeart/2005/8/layout/hProcess7"/>
    <dgm:cxn modelId="{A35945B3-F55D-4E1D-8EDD-43C0C8948483}" type="presParOf" srcId="{97979D2B-1BDA-4C59-AC80-931AA24629D8}" destId="{15EA8086-94BA-4CE3-AA00-EFC0AEE7CA5E}" srcOrd="1" destOrd="0" presId="urn:microsoft.com/office/officeart/2005/8/layout/hProcess7"/>
    <dgm:cxn modelId="{DA379460-6346-43EE-9C24-F12D45CBCC37}" type="presParOf" srcId="{97979D2B-1BDA-4C59-AC80-931AA24629D8}" destId="{CE74A3EC-5B22-4DC1-966C-3B02C24F209F}" srcOrd="2" destOrd="0" presId="urn:microsoft.com/office/officeart/2005/8/layout/hProcess7"/>
    <dgm:cxn modelId="{1D43EED7-81A7-45CE-A3D0-19D96C8B2F5C}" type="presParOf" srcId="{CE74A3EC-5B22-4DC1-966C-3B02C24F209F}" destId="{C25992DE-98F7-4A9D-A9F8-1E83FDF4083A}" srcOrd="0" destOrd="0" presId="urn:microsoft.com/office/officeart/2005/8/layout/hProcess7"/>
    <dgm:cxn modelId="{4E1B3F5C-A879-4BA6-B825-51940842CDC0}" type="presParOf" srcId="{CE74A3EC-5B22-4DC1-966C-3B02C24F209F}" destId="{199971E1-0F3E-4F54-A881-298ADB14B7AE}" srcOrd="1" destOrd="0" presId="urn:microsoft.com/office/officeart/2005/8/layout/hProcess7"/>
    <dgm:cxn modelId="{502A9EC9-0524-48AB-8004-0C5ED962759C}" type="presParOf" srcId="{CE74A3EC-5B22-4DC1-966C-3B02C24F209F}" destId="{3CC1E946-61C3-4B9F-9C8A-9B1DE52B828D}" srcOrd="2" destOrd="0" presId="urn:microsoft.com/office/officeart/2005/8/layout/hProcess7"/>
    <dgm:cxn modelId="{C0CBDE6C-A9D8-4753-BC12-7E057E2E2458}" type="presParOf" srcId="{97979D2B-1BDA-4C59-AC80-931AA24629D8}" destId="{056B868D-703C-4A7C-9CBC-B59119FD8205}" srcOrd="3" destOrd="0" presId="urn:microsoft.com/office/officeart/2005/8/layout/hProcess7"/>
    <dgm:cxn modelId="{CB030773-2542-4A2C-98CF-DE533A0D8417}" type="presParOf" srcId="{97979D2B-1BDA-4C59-AC80-931AA24629D8}" destId="{1FD72DC2-5795-4118-80C7-3FBDA02AA518}" srcOrd="4" destOrd="0" presId="urn:microsoft.com/office/officeart/2005/8/layout/hProcess7"/>
    <dgm:cxn modelId="{3F7E8E6B-3FA1-457E-84AD-704DB6BCDFDF}" type="presParOf" srcId="{1FD72DC2-5795-4118-80C7-3FBDA02AA518}" destId="{5A223AC0-FF02-4D45-BBD7-59E304468199}" srcOrd="0" destOrd="0" presId="urn:microsoft.com/office/officeart/2005/8/layout/hProcess7"/>
    <dgm:cxn modelId="{1A345954-8444-49D5-AD26-CFBA76A74F7B}" type="presParOf" srcId="{1FD72DC2-5795-4118-80C7-3FBDA02AA518}" destId="{0CAB9787-C623-475A-BF0D-EC9DDB20D1CA}" srcOrd="1" destOrd="0" presId="urn:microsoft.com/office/officeart/2005/8/layout/hProcess7"/>
    <dgm:cxn modelId="{51FAA6F7-521E-43B0-9BA2-E1E997971B05}" type="presParOf" srcId="{1FD72DC2-5795-4118-80C7-3FBDA02AA518}" destId="{FD810A75-292C-4107-8AD6-AB504A014F96}" srcOrd="2" destOrd="0" presId="urn:microsoft.com/office/officeart/2005/8/layout/hProcess7"/>
    <dgm:cxn modelId="{0F29E060-85C8-4038-B004-396E47EFDBC2}" type="presParOf" srcId="{97979D2B-1BDA-4C59-AC80-931AA24629D8}" destId="{BE1E44C2-920D-42C9-AA10-95113C6F715C}" srcOrd="5" destOrd="0" presId="urn:microsoft.com/office/officeart/2005/8/layout/hProcess7"/>
    <dgm:cxn modelId="{E25402AD-5EC2-4012-AF85-38A9D68C7AD6}" type="presParOf" srcId="{97979D2B-1BDA-4C59-AC80-931AA24629D8}" destId="{715D8082-E63C-4E5E-BD4B-CA533D01DE48}" srcOrd="6" destOrd="0" presId="urn:microsoft.com/office/officeart/2005/8/layout/hProcess7"/>
    <dgm:cxn modelId="{A658946D-A71D-4398-AB8F-2091E8448545}" type="presParOf" srcId="{715D8082-E63C-4E5E-BD4B-CA533D01DE48}" destId="{7B5B771E-EE40-4ED6-8B1C-8D656FE1DCD3}" srcOrd="0" destOrd="0" presId="urn:microsoft.com/office/officeart/2005/8/layout/hProcess7"/>
    <dgm:cxn modelId="{6F5B3B52-F846-4138-A421-A2F05E5A10EF}" type="presParOf" srcId="{715D8082-E63C-4E5E-BD4B-CA533D01DE48}" destId="{C7C5A8E5-E613-46D2-9DBD-A3E929B5A233}" srcOrd="1" destOrd="0" presId="urn:microsoft.com/office/officeart/2005/8/layout/hProcess7"/>
    <dgm:cxn modelId="{CEC74DCB-3C30-464E-88A2-6A456891DCC4}" type="presParOf" srcId="{715D8082-E63C-4E5E-BD4B-CA533D01DE48}" destId="{A8EC9DD2-5E8A-4A5C-B169-F90FDEBEFFFC}" srcOrd="2" destOrd="0" presId="urn:microsoft.com/office/officeart/2005/8/layout/hProcess7"/>
    <dgm:cxn modelId="{048713A0-2F9A-4482-A80C-FD3348A69983}" type="presParOf" srcId="{97979D2B-1BDA-4C59-AC80-931AA24629D8}" destId="{2336B736-6A7D-4CA9-94B2-AFDD9E6DD997}" srcOrd="7" destOrd="0" presId="urn:microsoft.com/office/officeart/2005/8/layout/hProcess7"/>
    <dgm:cxn modelId="{674311E3-0DDC-45E2-87C0-8F9051A8F19D}" type="presParOf" srcId="{97979D2B-1BDA-4C59-AC80-931AA24629D8}" destId="{BBD00EAE-8A0A-4994-A16E-65E2D7E382E7}" srcOrd="8" destOrd="0" presId="urn:microsoft.com/office/officeart/2005/8/layout/hProcess7"/>
    <dgm:cxn modelId="{CA531C89-2764-4F22-A3F9-B620C2B417E3}" type="presParOf" srcId="{BBD00EAE-8A0A-4994-A16E-65E2D7E382E7}" destId="{C1E55CBB-B554-4125-997A-696E533653BE}" srcOrd="0" destOrd="0" presId="urn:microsoft.com/office/officeart/2005/8/layout/hProcess7"/>
    <dgm:cxn modelId="{CA4A34EE-E365-4FFB-AA84-E42E45C476E2}" type="presParOf" srcId="{BBD00EAE-8A0A-4994-A16E-65E2D7E382E7}" destId="{0F901D60-1846-45FA-AFCE-FC0574FDA7DF}" srcOrd="1" destOrd="0" presId="urn:microsoft.com/office/officeart/2005/8/layout/hProcess7"/>
    <dgm:cxn modelId="{4B9F4D5E-8BB1-4A7D-A6D6-2C56E70AAE96}" type="presParOf" srcId="{BBD00EAE-8A0A-4994-A16E-65E2D7E382E7}" destId="{342CAE0D-1D71-4643-BD53-07E5C8E18974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305C8F5-8C55-473A-A6B1-D4EDD32659AF}" type="doc">
      <dgm:prSet loTypeId="urn:microsoft.com/office/officeart/2005/8/layout/hProcess7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3E77BEDF-8141-4ACA-B542-4672C92F4F1E}">
      <dgm:prSet phldrT="[Текст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E78DC6B9-728D-4418-B8F9-29EC4EA19346}" type="parTrans" cxnId="{C323FB6B-4F7A-443E-A65B-9E9C0D1264DE}">
      <dgm:prSet/>
      <dgm:spPr/>
      <dgm:t>
        <a:bodyPr/>
        <a:lstStyle/>
        <a:p>
          <a:endParaRPr lang="ru-RU"/>
        </a:p>
      </dgm:t>
    </dgm:pt>
    <dgm:pt modelId="{4E232F44-DECF-487A-906F-1A8BD33CE170}" type="sibTrans" cxnId="{C323FB6B-4F7A-443E-A65B-9E9C0D1264DE}">
      <dgm:prSet/>
      <dgm:spPr/>
      <dgm:t>
        <a:bodyPr/>
        <a:lstStyle/>
        <a:p>
          <a:endParaRPr lang="ru-RU"/>
        </a:p>
      </dgm:t>
    </dgm:pt>
    <dgm:pt modelId="{6F2AD39E-5D98-4CA7-B168-CD80F73210FA}">
      <dgm:prSet phldrT="[Текст]" custT="1"/>
      <dgm:spPr/>
      <dgm:t>
        <a:bodyPr/>
        <a:lstStyle/>
        <a:p>
          <a:r>
            <a:rPr lang="ru-RU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Вулкан</a:t>
          </a:r>
          <a:endParaRPr lang="ru-RU" sz="32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C1E737C-4527-4BB8-B00F-612D57099691}" type="parTrans" cxnId="{813C52EB-CFC2-4D66-BC98-EBF43B924323}">
      <dgm:prSet/>
      <dgm:spPr/>
      <dgm:t>
        <a:bodyPr/>
        <a:lstStyle/>
        <a:p>
          <a:endParaRPr lang="ru-RU"/>
        </a:p>
      </dgm:t>
    </dgm:pt>
    <dgm:pt modelId="{9DCA19BF-5768-4C8C-A115-235B307548B0}" type="sibTrans" cxnId="{813C52EB-CFC2-4D66-BC98-EBF43B924323}">
      <dgm:prSet/>
      <dgm:spPr/>
      <dgm:t>
        <a:bodyPr/>
        <a:lstStyle/>
        <a:p>
          <a:endParaRPr lang="ru-RU"/>
        </a:p>
      </dgm:t>
    </dgm:pt>
    <dgm:pt modelId="{95EB72ED-51D7-4560-986E-B9332B47C2CA}">
      <dgm:prSet phldrT="[Текст]" phldr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EF7E62AE-0D03-40BF-97F1-A08D7C75A38E}" type="parTrans" cxnId="{FC8BA267-990C-42B2-BC19-45B1A048C401}">
      <dgm:prSet/>
      <dgm:spPr/>
      <dgm:t>
        <a:bodyPr/>
        <a:lstStyle/>
        <a:p>
          <a:endParaRPr lang="ru-RU"/>
        </a:p>
      </dgm:t>
    </dgm:pt>
    <dgm:pt modelId="{82AF1EC1-10BD-4B9E-B7F6-0FF5A44360AC}" type="sibTrans" cxnId="{FC8BA267-990C-42B2-BC19-45B1A048C401}">
      <dgm:prSet/>
      <dgm:spPr/>
      <dgm:t>
        <a:bodyPr/>
        <a:lstStyle/>
        <a:p>
          <a:endParaRPr lang="ru-RU"/>
        </a:p>
      </dgm:t>
    </dgm:pt>
    <dgm:pt modelId="{52D34FCA-DA82-4782-91AE-52B8948AB4B9}">
      <dgm:prSet phldrT="[Текст]"/>
      <dgm:spPr/>
      <dgm:t>
        <a:bodyPr/>
        <a:lstStyle/>
        <a:p>
          <a:endParaRPr lang="ru-RU" dirty="0" smtClean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endParaRPr lang="ru-RU" dirty="0" smtClean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endParaRPr lang="ru-RU" dirty="0" smtClean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endParaRPr lang="ru-RU" dirty="0" smtClean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r>
            <a:rPr lang="ru-RU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Землетрясения</a:t>
          </a:r>
          <a:endParaRPr lang="ru-RU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60CCF79-1F55-4C76-9101-035FAC8BFB3C}" type="parTrans" cxnId="{9CD799CC-3FEE-4BF2-9D21-0E0BA1261C7D}">
      <dgm:prSet/>
      <dgm:spPr/>
      <dgm:t>
        <a:bodyPr/>
        <a:lstStyle/>
        <a:p>
          <a:endParaRPr lang="ru-RU"/>
        </a:p>
      </dgm:t>
    </dgm:pt>
    <dgm:pt modelId="{0136F31E-7D97-4C12-B165-BDD0B438588A}" type="sibTrans" cxnId="{9CD799CC-3FEE-4BF2-9D21-0E0BA1261C7D}">
      <dgm:prSet/>
      <dgm:spPr/>
      <dgm:t>
        <a:bodyPr/>
        <a:lstStyle/>
        <a:p>
          <a:endParaRPr lang="ru-RU"/>
        </a:p>
      </dgm:t>
    </dgm:pt>
    <dgm:pt modelId="{06F931A1-A9B6-44A6-A41C-FF08FEE169DC}">
      <dgm:prSet phldrT="[Текст]" phldr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9C125962-1752-4410-98A8-D5A4E261D73C}" type="parTrans" cxnId="{8EF61A5B-16C2-415F-AF6A-23C98800DEB8}">
      <dgm:prSet/>
      <dgm:spPr/>
      <dgm:t>
        <a:bodyPr/>
        <a:lstStyle/>
        <a:p>
          <a:endParaRPr lang="ru-RU"/>
        </a:p>
      </dgm:t>
    </dgm:pt>
    <dgm:pt modelId="{4CC410EE-F4D4-4BEF-871B-D7E49DEA279E}" type="sibTrans" cxnId="{8EF61A5B-16C2-415F-AF6A-23C98800DEB8}">
      <dgm:prSet/>
      <dgm:spPr/>
      <dgm:t>
        <a:bodyPr/>
        <a:lstStyle/>
        <a:p>
          <a:endParaRPr lang="ru-RU"/>
        </a:p>
      </dgm:t>
    </dgm:pt>
    <dgm:pt modelId="{6EEDC60F-7020-4DED-A712-82DA7F9FD93F}">
      <dgm:prSet phldrT="[Текст]" custT="1"/>
      <dgm:spPr/>
      <dgm:t>
        <a:bodyPr/>
        <a:lstStyle/>
        <a:p>
          <a:r>
            <a:rPr lang="ru-RU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Оползень</a:t>
          </a:r>
          <a:endParaRPr lang="ru-RU" sz="32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755B862-A7E5-4011-B851-4A7351A86F1D}" type="parTrans" cxnId="{5F7BCDBC-E252-447E-B118-10F0EC15331E}">
      <dgm:prSet/>
      <dgm:spPr/>
      <dgm:t>
        <a:bodyPr/>
        <a:lstStyle/>
        <a:p>
          <a:endParaRPr lang="ru-RU"/>
        </a:p>
      </dgm:t>
    </dgm:pt>
    <dgm:pt modelId="{DC3D3D1D-05E9-4998-8A8B-1D8F260A835A}" type="sibTrans" cxnId="{5F7BCDBC-E252-447E-B118-10F0EC15331E}">
      <dgm:prSet/>
      <dgm:spPr/>
      <dgm:t>
        <a:bodyPr/>
        <a:lstStyle/>
        <a:p>
          <a:endParaRPr lang="ru-RU"/>
        </a:p>
      </dgm:t>
    </dgm:pt>
    <dgm:pt modelId="{97979D2B-1BDA-4C59-AC80-931AA24629D8}" type="pres">
      <dgm:prSet presAssocID="{2305C8F5-8C55-473A-A6B1-D4EDD32659A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05C7F26-8DDA-4E82-9228-8372E910D490}" type="pres">
      <dgm:prSet presAssocID="{3E77BEDF-8141-4ACA-B542-4672C92F4F1E}" presName="compositeNode" presStyleCnt="0">
        <dgm:presLayoutVars>
          <dgm:bulletEnabled val="1"/>
        </dgm:presLayoutVars>
      </dgm:prSet>
      <dgm:spPr/>
    </dgm:pt>
    <dgm:pt modelId="{7816E989-C010-49D9-8B6A-895101F41D53}" type="pres">
      <dgm:prSet presAssocID="{3E77BEDF-8141-4ACA-B542-4672C92F4F1E}" presName="bgRect" presStyleLbl="node1" presStyleIdx="0" presStyleCnt="3"/>
      <dgm:spPr/>
      <dgm:t>
        <a:bodyPr/>
        <a:lstStyle/>
        <a:p>
          <a:endParaRPr lang="ru-RU"/>
        </a:p>
      </dgm:t>
    </dgm:pt>
    <dgm:pt modelId="{CC934C19-1C0D-41EA-B7CC-87801470CB32}" type="pres">
      <dgm:prSet presAssocID="{3E77BEDF-8141-4ACA-B542-4672C92F4F1E}" presName="parentNode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58B5BB-D514-41FC-A46A-6C0634A7CFD2}" type="pres">
      <dgm:prSet presAssocID="{3E77BEDF-8141-4ACA-B542-4672C92F4F1E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EA8086-94BA-4CE3-AA00-EFC0AEE7CA5E}" type="pres">
      <dgm:prSet presAssocID="{4E232F44-DECF-487A-906F-1A8BD33CE170}" presName="hSp" presStyleCnt="0"/>
      <dgm:spPr/>
    </dgm:pt>
    <dgm:pt modelId="{CE74A3EC-5B22-4DC1-966C-3B02C24F209F}" type="pres">
      <dgm:prSet presAssocID="{4E232F44-DECF-487A-906F-1A8BD33CE170}" presName="vProcSp" presStyleCnt="0"/>
      <dgm:spPr/>
    </dgm:pt>
    <dgm:pt modelId="{C25992DE-98F7-4A9D-A9F8-1E83FDF4083A}" type="pres">
      <dgm:prSet presAssocID="{4E232F44-DECF-487A-906F-1A8BD33CE170}" presName="vSp1" presStyleCnt="0"/>
      <dgm:spPr/>
    </dgm:pt>
    <dgm:pt modelId="{199971E1-0F3E-4F54-A881-298ADB14B7AE}" type="pres">
      <dgm:prSet presAssocID="{4E232F44-DECF-487A-906F-1A8BD33CE170}" presName="simulatedConn" presStyleLbl="solidFgAcc1" presStyleIdx="0" presStyleCnt="2" custLinFactNeighborX="62366" custLinFactNeighborY="39409"/>
      <dgm:spPr/>
    </dgm:pt>
    <dgm:pt modelId="{3CC1E946-61C3-4B9F-9C8A-9B1DE52B828D}" type="pres">
      <dgm:prSet presAssocID="{4E232F44-DECF-487A-906F-1A8BD33CE170}" presName="vSp2" presStyleCnt="0"/>
      <dgm:spPr/>
    </dgm:pt>
    <dgm:pt modelId="{056B868D-703C-4A7C-9CBC-B59119FD8205}" type="pres">
      <dgm:prSet presAssocID="{4E232F44-DECF-487A-906F-1A8BD33CE170}" presName="sibTrans" presStyleCnt="0"/>
      <dgm:spPr/>
    </dgm:pt>
    <dgm:pt modelId="{1FD72DC2-5795-4118-80C7-3FBDA02AA518}" type="pres">
      <dgm:prSet presAssocID="{95EB72ED-51D7-4560-986E-B9332B47C2CA}" presName="compositeNode" presStyleCnt="0">
        <dgm:presLayoutVars>
          <dgm:bulletEnabled val="1"/>
        </dgm:presLayoutVars>
      </dgm:prSet>
      <dgm:spPr/>
    </dgm:pt>
    <dgm:pt modelId="{5A223AC0-FF02-4D45-BBD7-59E304468199}" type="pres">
      <dgm:prSet presAssocID="{95EB72ED-51D7-4560-986E-B9332B47C2CA}" presName="bgRect" presStyleLbl="node1" presStyleIdx="1" presStyleCnt="3"/>
      <dgm:spPr/>
      <dgm:t>
        <a:bodyPr/>
        <a:lstStyle/>
        <a:p>
          <a:endParaRPr lang="ru-RU"/>
        </a:p>
      </dgm:t>
    </dgm:pt>
    <dgm:pt modelId="{0CAB9787-C623-475A-BF0D-EC9DDB20D1CA}" type="pres">
      <dgm:prSet presAssocID="{95EB72ED-51D7-4560-986E-B9332B47C2CA}" presName="parentNode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810A75-292C-4107-8AD6-AB504A014F96}" type="pres">
      <dgm:prSet presAssocID="{95EB72ED-51D7-4560-986E-B9332B47C2CA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1E44C2-920D-42C9-AA10-95113C6F715C}" type="pres">
      <dgm:prSet presAssocID="{82AF1EC1-10BD-4B9E-B7F6-0FF5A44360AC}" presName="hSp" presStyleCnt="0"/>
      <dgm:spPr/>
    </dgm:pt>
    <dgm:pt modelId="{715D8082-E63C-4E5E-BD4B-CA533D01DE48}" type="pres">
      <dgm:prSet presAssocID="{82AF1EC1-10BD-4B9E-B7F6-0FF5A44360AC}" presName="vProcSp" presStyleCnt="0"/>
      <dgm:spPr/>
    </dgm:pt>
    <dgm:pt modelId="{7B5B771E-EE40-4ED6-8B1C-8D656FE1DCD3}" type="pres">
      <dgm:prSet presAssocID="{82AF1EC1-10BD-4B9E-B7F6-0FF5A44360AC}" presName="vSp1" presStyleCnt="0"/>
      <dgm:spPr/>
    </dgm:pt>
    <dgm:pt modelId="{C7C5A8E5-E613-46D2-9DBD-A3E929B5A233}" type="pres">
      <dgm:prSet presAssocID="{82AF1EC1-10BD-4B9E-B7F6-0FF5A44360AC}" presName="simulatedConn" presStyleLbl="solidFgAcc1" presStyleIdx="1" presStyleCnt="2"/>
      <dgm:spPr/>
    </dgm:pt>
    <dgm:pt modelId="{A8EC9DD2-5E8A-4A5C-B169-F90FDEBEFFFC}" type="pres">
      <dgm:prSet presAssocID="{82AF1EC1-10BD-4B9E-B7F6-0FF5A44360AC}" presName="vSp2" presStyleCnt="0"/>
      <dgm:spPr/>
    </dgm:pt>
    <dgm:pt modelId="{2336B736-6A7D-4CA9-94B2-AFDD9E6DD997}" type="pres">
      <dgm:prSet presAssocID="{82AF1EC1-10BD-4B9E-B7F6-0FF5A44360AC}" presName="sibTrans" presStyleCnt="0"/>
      <dgm:spPr/>
    </dgm:pt>
    <dgm:pt modelId="{BBD00EAE-8A0A-4994-A16E-65E2D7E382E7}" type="pres">
      <dgm:prSet presAssocID="{06F931A1-A9B6-44A6-A41C-FF08FEE169DC}" presName="compositeNode" presStyleCnt="0">
        <dgm:presLayoutVars>
          <dgm:bulletEnabled val="1"/>
        </dgm:presLayoutVars>
      </dgm:prSet>
      <dgm:spPr/>
    </dgm:pt>
    <dgm:pt modelId="{C1E55CBB-B554-4125-997A-696E533653BE}" type="pres">
      <dgm:prSet presAssocID="{06F931A1-A9B6-44A6-A41C-FF08FEE169DC}" presName="bgRect" presStyleLbl="node1" presStyleIdx="2" presStyleCnt="3" custLinFactNeighborX="-561" custLinFactNeighborY="-733"/>
      <dgm:spPr/>
      <dgm:t>
        <a:bodyPr/>
        <a:lstStyle/>
        <a:p>
          <a:endParaRPr lang="ru-RU"/>
        </a:p>
      </dgm:t>
    </dgm:pt>
    <dgm:pt modelId="{0F901D60-1846-45FA-AFCE-FC0574FDA7DF}" type="pres">
      <dgm:prSet presAssocID="{06F931A1-A9B6-44A6-A41C-FF08FEE169DC}" presName="parentNode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2CAE0D-1D71-4643-BD53-07E5C8E18974}" type="pres">
      <dgm:prSet presAssocID="{06F931A1-A9B6-44A6-A41C-FF08FEE169DC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74DE180-F198-4C8E-829D-D1AA4FFB2DDF}" type="presOf" srcId="{6EEDC60F-7020-4DED-A712-82DA7F9FD93F}" destId="{342CAE0D-1D71-4643-BD53-07E5C8E18974}" srcOrd="0" destOrd="0" presId="urn:microsoft.com/office/officeart/2005/8/layout/hProcess7"/>
    <dgm:cxn modelId="{C859A025-D55F-4311-BE59-74F66E147482}" type="presOf" srcId="{06F931A1-A9B6-44A6-A41C-FF08FEE169DC}" destId="{0F901D60-1846-45FA-AFCE-FC0574FDA7DF}" srcOrd="1" destOrd="0" presId="urn:microsoft.com/office/officeart/2005/8/layout/hProcess7"/>
    <dgm:cxn modelId="{BF4E98D8-245F-4B70-BEA8-D831F115CFFC}" type="presOf" srcId="{2305C8F5-8C55-473A-A6B1-D4EDD32659AF}" destId="{97979D2B-1BDA-4C59-AC80-931AA24629D8}" srcOrd="0" destOrd="0" presId="urn:microsoft.com/office/officeart/2005/8/layout/hProcess7"/>
    <dgm:cxn modelId="{C4D53ACE-44C8-4972-B290-F472677C5879}" type="presOf" srcId="{3E77BEDF-8141-4ACA-B542-4672C92F4F1E}" destId="{7816E989-C010-49D9-8B6A-895101F41D53}" srcOrd="0" destOrd="0" presId="urn:microsoft.com/office/officeart/2005/8/layout/hProcess7"/>
    <dgm:cxn modelId="{C323FB6B-4F7A-443E-A65B-9E9C0D1264DE}" srcId="{2305C8F5-8C55-473A-A6B1-D4EDD32659AF}" destId="{3E77BEDF-8141-4ACA-B542-4672C92F4F1E}" srcOrd="0" destOrd="0" parTransId="{E78DC6B9-728D-4418-B8F9-29EC4EA19346}" sibTransId="{4E232F44-DECF-487A-906F-1A8BD33CE170}"/>
    <dgm:cxn modelId="{FC8BA267-990C-42B2-BC19-45B1A048C401}" srcId="{2305C8F5-8C55-473A-A6B1-D4EDD32659AF}" destId="{95EB72ED-51D7-4560-986E-B9332B47C2CA}" srcOrd="1" destOrd="0" parTransId="{EF7E62AE-0D03-40BF-97F1-A08D7C75A38E}" sibTransId="{82AF1EC1-10BD-4B9E-B7F6-0FF5A44360AC}"/>
    <dgm:cxn modelId="{813C52EB-CFC2-4D66-BC98-EBF43B924323}" srcId="{3E77BEDF-8141-4ACA-B542-4672C92F4F1E}" destId="{6F2AD39E-5D98-4CA7-B168-CD80F73210FA}" srcOrd="0" destOrd="0" parTransId="{9C1E737C-4527-4BB8-B00F-612D57099691}" sibTransId="{9DCA19BF-5768-4C8C-A115-235B307548B0}"/>
    <dgm:cxn modelId="{5C65FB28-EE18-4032-978E-23A788A9EB38}" type="presOf" srcId="{52D34FCA-DA82-4782-91AE-52B8948AB4B9}" destId="{FD810A75-292C-4107-8AD6-AB504A014F96}" srcOrd="0" destOrd="0" presId="urn:microsoft.com/office/officeart/2005/8/layout/hProcess7"/>
    <dgm:cxn modelId="{9CD799CC-3FEE-4BF2-9D21-0E0BA1261C7D}" srcId="{95EB72ED-51D7-4560-986E-B9332B47C2CA}" destId="{52D34FCA-DA82-4782-91AE-52B8948AB4B9}" srcOrd="0" destOrd="0" parTransId="{D60CCF79-1F55-4C76-9101-035FAC8BFB3C}" sibTransId="{0136F31E-7D97-4C12-B165-BDD0B438588A}"/>
    <dgm:cxn modelId="{1FBF81AC-A2E9-43B1-B14B-E7E4B168BB67}" type="presOf" srcId="{95EB72ED-51D7-4560-986E-B9332B47C2CA}" destId="{5A223AC0-FF02-4D45-BBD7-59E304468199}" srcOrd="0" destOrd="0" presId="urn:microsoft.com/office/officeart/2005/8/layout/hProcess7"/>
    <dgm:cxn modelId="{5F7BCDBC-E252-447E-B118-10F0EC15331E}" srcId="{06F931A1-A9B6-44A6-A41C-FF08FEE169DC}" destId="{6EEDC60F-7020-4DED-A712-82DA7F9FD93F}" srcOrd="0" destOrd="0" parTransId="{4755B862-A7E5-4011-B851-4A7351A86F1D}" sibTransId="{DC3D3D1D-05E9-4998-8A8B-1D8F260A835A}"/>
    <dgm:cxn modelId="{D95F7266-7A61-43CE-8902-8036B891212B}" type="presOf" srcId="{3E77BEDF-8141-4ACA-B542-4672C92F4F1E}" destId="{CC934C19-1C0D-41EA-B7CC-87801470CB32}" srcOrd="1" destOrd="0" presId="urn:microsoft.com/office/officeart/2005/8/layout/hProcess7"/>
    <dgm:cxn modelId="{2B5309D8-1A26-4A5F-ACCE-20CC1C9235C1}" type="presOf" srcId="{95EB72ED-51D7-4560-986E-B9332B47C2CA}" destId="{0CAB9787-C623-475A-BF0D-EC9DDB20D1CA}" srcOrd="1" destOrd="0" presId="urn:microsoft.com/office/officeart/2005/8/layout/hProcess7"/>
    <dgm:cxn modelId="{8EB22A80-E08E-4EB7-8888-E91AEE4B5007}" type="presOf" srcId="{6F2AD39E-5D98-4CA7-B168-CD80F73210FA}" destId="{DB58B5BB-D514-41FC-A46A-6C0634A7CFD2}" srcOrd="0" destOrd="0" presId="urn:microsoft.com/office/officeart/2005/8/layout/hProcess7"/>
    <dgm:cxn modelId="{2A9028E5-88FA-46A7-8BCE-FB827D998FAB}" type="presOf" srcId="{06F931A1-A9B6-44A6-A41C-FF08FEE169DC}" destId="{C1E55CBB-B554-4125-997A-696E533653BE}" srcOrd="0" destOrd="0" presId="urn:microsoft.com/office/officeart/2005/8/layout/hProcess7"/>
    <dgm:cxn modelId="{8EF61A5B-16C2-415F-AF6A-23C98800DEB8}" srcId="{2305C8F5-8C55-473A-A6B1-D4EDD32659AF}" destId="{06F931A1-A9B6-44A6-A41C-FF08FEE169DC}" srcOrd="2" destOrd="0" parTransId="{9C125962-1752-4410-98A8-D5A4E261D73C}" sibTransId="{4CC410EE-F4D4-4BEF-871B-D7E49DEA279E}"/>
    <dgm:cxn modelId="{67A70CB3-DABE-468A-98B2-DB40610CF5FE}" type="presParOf" srcId="{97979D2B-1BDA-4C59-AC80-931AA24629D8}" destId="{905C7F26-8DDA-4E82-9228-8372E910D490}" srcOrd="0" destOrd="0" presId="urn:microsoft.com/office/officeart/2005/8/layout/hProcess7"/>
    <dgm:cxn modelId="{2D3DF75E-F310-46C8-86DF-CCCA8553C725}" type="presParOf" srcId="{905C7F26-8DDA-4E82-9228-8372E910D490}" destId="{7816E989-C010-49D9-8B6A-895101F41D53}" srcOrd="0" destOrd="0" presId="urn:microsoft.com/office/officeart/2005/8/layout/hProcess7"/>
    <dgm:cxn modelId="{2CA0FC8D-9B57-42D0-8DDC-A51194E7CE00}" type="presParOf" srcId="{905C7F26-8DDA-4E82-9228-8372E910D490}" destId="{CC934C19-1C0D-41EA-B7CC-87801470CB32}" srcOrd="1" destOrd="0" presId="urn:microsoft.com/office/officeart/2005/8/layout/hProcess7"/>
    <dgm:cxn modelId="{A7689D89-499C-4666-BD15-FFCA8CA2C387}" type="presParOf" srcId="{905C7F26-8DDA-4E82-9228-8372E910D490}" destId="{DB58B5BB-D514-41FC-A46A-6C0634A7CFD2}" srcOrd="2" destOrd="0" presId="urn:microsoft.com/office/officeart/2005/8/layout/hProcess7"/>
    <dgm:cxn modelId="{8732F3C2-7228-4EDC-98E0-0B6E29091B77}" type="presParOf" srcId="{97979D2B-1BDA-4C59-AC80-931AA24629D8}" destId="{15EA8086-94BA-4CE3-AA00-EFC0AEE7CA5E}" srcOrd="1" destOrd="0" presId="urn:microsoft.com/office/officeart/2005/8/layout/hProcess7"/>
    <dgm:cxn modelId="{4E1238B1-E8F4-4E6D-953C-551A8D6059F2}" type="presParOf" srcId="{97979D2B-1BDA-4C59-AC80-931AA24629D8}" destId="{CE74A3EC-5B22-4DC1-966C-3B02C24F209F}" srcOrd="2" destOrd="0" presId="urn:microsoft.com/office/officeart/2005/8/layout/hProcess7"/>
    <dgm:cxn modelId="{B8117283-A108-449C-9C37-2EC0F66ECB76}" type="presParOf" srcId="{CE74A3EC-5B22-4DC1-966C-3B02C24F209F}" destId="{C25992DE-98F7-4A9D-A9F8-1E83FDF4083A}" srcOrd="0" destOrd="0" presId="urn:microsoft.com/office/officeart/2005/8/layout/hProcess7"/>
    <dgm:cxn modelId="{0237AE16-A4E4-4971-B4C9-EC1FF6C1C303}" type="presParOf" srcId="{CE74A3EC-5B22-4DC1-966C-3B02C24F209F}" destId="{199971E1-0F3E-4F54-A881-298ADB14B7AE}" srcOrd="1" destOrd="0" presId="urn:microsoft.com/office/officeart/2005/8/layout/hProcess7"/>
    <dgm:cxn modelId="{0263F0D4-F239-4D3B-B675-82189FE47156}" type="presParOf" srcId="{CE74A3EC-5B22-4DC1-966C-3B02C24F209F}" destId="{3CC1E946-61C3-4B9F-9C8A-9B1DE52B828D}" srcOrd="2" destOrd="0" presId="urn:microsoft.com/office/officeart/2005/8/layout/hProcess7"/>
    <dgm:cxn modelId="{99E6030E-42CC-4348-8F86-38D8F2F58F1C}" type="presParOf" srcId="{97979D2B-1BDA-4C59-AC80-931AA24629D8}" destId="{056B868D-703C-4A7C-9CBC-B59119FD8205}" srcOrd="3" destOrd="0" presId="urn:microsoft.com/office/officeart/2005/8/layout/hProcess7"/>
    <dgm:cxn modelId="{9A3C2B03-7AB5-4267-8159-3C0925707124}" type="presParOf" srcId="{97979D2B-1BDA-4C59-AC80-931AA24629D8}" destId="{1FD72DC2-5795-4118-80C7-3FBDA02AA518}" srcOrd="4" destOrd="0" presId="urn:microsoft.com/office/officeart/2005/8/layout/hProcess7"/>
    <dgm:cxn modelId="{E24BA129-9AD1-4CDB-970B-2C1EA321394B}" type="presParOf" srcId="{1FD72DC2-5795-4118-80C7-3FBDA02AA518}" destId="{5A223AC0-FF02-4D45-BBD7-59E304468199}" srcOrd="0" destOrd="0" presId="urn:microsoft.com/office/officeart/2005/8/layout/hProcess7"/>
    <dgm:cxn modelId="{B6F4CF5C-ECB6-4432-B2EA-F04A6E85D998}" type="presParOf" srcId="{1FD72DC2-5795-4118-80C7-3FBDA02AA518}" destId="{0CAB9787-C623-475A-BF0D-EC9DDB20D1CA}" srcOrd="1" destOrd="0" presId="urn:microsoft.com/office/officeart/2005/8/layout/hProcess7"/>
    <dgm:cxn modelId="{87818FED-2D5B-4DF2-8694-EDB1210762F0}" type="presParOf" srcId="{1FD72DC2-5795-4118-80C7-3FBDA02AA518}" destId="{FD810A75-292C-4107-8AD6-AB504A014F96}" srcOrd="2" destOrd="0" presId="urn:microsoft.com/office/officeart/2005/8/layout/hProcess7"/>
    <dgm:cxn modelId="{1C9C847C-1053-49C8-A0EC-F3FF06F22D7D}" type="presParOf" srcId="{97979D2B-1BDA-4C59-AC80-931AA24629D8}" destId="{BE1E44C2-920D-42C9-AA10-95113C6F715C}" srcOrd="5" destOrd="0" presId="urn:microsoft.com/office/officeart/2005/8/layout/hProcess7"/>
    <dgm:cxn modelId="{0AF0729D-F741-4A79-AB66-C428C24AFDB0}" type="presParOf" srcId="{97979D2B-1BDA-4C59-AC80-931AA24629D8}" destId="{715D8082-E63C-4E5E-BD4B-CA533D01DE48}" srcOrd="6" destOrd="0" presId="urn:microsoft.com/office/officeart/2005/8/layout/hProcess7"/>
    <dgm:cxn modelId="{1D165F98-614A-4CB5-A46F-95F4CAF44EEB}" type="presParOf" srcId="{715D8082-E63C-4E5E-BD4B-CA533D01DE48}" destId="{7B5B771E-EE40-4ED6-8B1C-8D656FE1DCD3}" srcOrd="0" destOrd="0" presId="urn:microsoft.com/office/officeart/2005/8/layout/hProcess7"/>
    <dgm:cxn modelId="{CCCFAA1A-AD14-424D-8275-704D12800460}" type="presParOf" srcId="{715D8082-E63C-4E5E-BD4B-CA533D01DE48}" destId="{C7C5A8E5-E613-46D2-9DBD-A3E929B5A233}" srcOrd="1" destOrd="0" presId="urn:microsoft.com/office/officeart/2005/8/layout/hProcess7"/>
    <dgm:cxn modelId="{6B3ACED6-E3B6-4C0F-9906-9564086C88DD}" type="presParOf" srcId="{715D8082-E63C-4E5E-BD4B-CA533D01DE48}" destId="{A8EC9DD2-5E8A-4A5C-B169-F90FDEBEFFFC}" srcOrd="2" destOrd="0" presId="urn:microsoft.com/office/officeart/2005/8/layout/hProcess7"/>
    <dgm:cxn modelId="{E25CBDB3-8BC7-4505-9DB6-6B5E9604FFEF}" type="presParOf" srcId="{97979D2B-1BDA-4C59-AC80-931AA24629D8}" destId="{2336B736-6A7D-4CA9-94B2-AFDD9E6DD997}" srcOrd="7" destOrd="0" presId="urn:microsoft.com/office/officeart/2005/8/layout/hProcess7"/>
    <dgm:cxn modelId="{FF01569B-BA2F-497E-8DA9-3F777970F61F}" type="presParOf" srcId="{97979D2B-1BDA-4C59-AC80-931AA24629D8}" destId="{BBD00EAE-8A0A-4994-A16E-65E2D7E382E7}" srcOrd="8" destOrd="0" presId="urn:microsoft.com/office/officeart/2005/8/layout/hProcess7"/>
    <dgm:cxn modelId="{C82DDD32-C00D-4DC7-82BC-B16BC00FBE3F}" type="presParOf" srcId="{BBD00EAE-8A0A-4994-A16E-65E2D7E382E7}" destId="{C1E55CBB-B554-4125-997A-696E533653BE}" srcOrd="0" destOrd="0" presId="urn:microsoft.com/office/officeart/2005/8/layout/hProcess7"/>
    <dgm:cxn modelId="{409057DC-4294-4003-A66A-DC3A08485C9C}" type="presParOf" srcId="{BBD00EAE-8A0A-4994-A16E-65E2D7E382E7}" destId="{0F901D60-1846-45FA-AFCE-FC0574FDA7DF}" srcOrd="1" destOrd="0" presId="urn:microsoft.com/office/officeart/2005/8/layout/hProcess7"/>
    <dgm:cxn modelId="{347829A0-161F-47AD-830F-F5FE6DBBAAEE}" type="presParOf" srcId="{BBD00EAE-8A0A-4994-A16E-65E2D7E382E7}" destId="{342CAE0D-1D71-4643-BD53-07E5C8E18974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816E989-C010-49D9-8B6A-895101F41D53}">
      <dsp:nvSpPr>
        <dsp:cNvPr id="0" name=""/>
        <dsp:cNvSpPr/>
      </dsp:nvSpPr>
      <dsp:spPr>
        <a:xfrm>
          <a:off x="632" y="0"/>
          <a:ext cx="2720411" cy="2736304"/>
        </a:xfrm>
        <a:prstGeom prst="roundRect">
          <a:avLst>
            <a:gd name="adj" fmla="val 5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06299" rIns="137795" bIns="0" numCol="1" spcCol="1270" anchor="t" anchorCtr="0">
          <a:noAutofit/>
        </a:bodyPr>
        <a:lstStyle/>
        <a:p>
          <a:pPr lvl="0" algn="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100" kern="1200" dirty="0"/>
        </a:p>
      </dsp:txBody>
      <dsp:txXfrm rot="16200000">
        <a:off x="-849211" y="849843"/>
        <a:ext cx="2243769" cy="544082"/>
      </dsp:txXfrm>
    </dsp:sp>
    <dsp:sp modelId="{DB58B5BB-D514-41FC-A46A-6C0634A7CFD2}">
      <dsp:nvSpPr>
        <dsp:cNvPr id="0" name=""/>
        <dsp:cNvSpPr/>
      </dsp:nvSpPr>
      <dsp:spPr>
        <a:xfrm>
          <a:off x="544714" y="0"/>
          <a:ext cx="2026706" cy="2736304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09728" rIns="0" bIns="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Обвал</a:t>
          </a:r>
          <a:endParaRPr lang="ru-RU" sz="32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44714" y="0"/>
        <a:ext cx="2026706" cy="2736304"/>
      </dsp:txXfrm>
    </dsp:sp>
    <dsp:sp modelId="{5A223AC0-FF02-4D45-BBD7-59E304468199}">
      <dsp:nvSpPr>
        <dsp:cNvPr id="0" name=""/>
        <dsp:cNvSpPr/>
      </dsp:nvSpPr>
      <dsp:spPr>
        <a:xfrm>
          <a:off x="2816258" y="0"/>
          <a:ext cx="2720411" cy="2736304"/>
        </a:xfrm>
        <a:prstGeom prst="roundRect">
          <a:avLst>
            <a:gd name="adj" fmla="val 5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06299" rIns="137795" bIns="0" numCol="1" spcCol="1270" anchor="t" anchorCtr="0">
          <a:noAutofit/>
        </a:bodyPr>
        <a:lstStyle/>
        <a:p>
          <a:pPr lvl="0" algn="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100" kern="1200" dirty="0"/>
        </a:p>
      </dsp:txBody>
      <dsp:txXfrm rot="16200000">
        <a:off x="1966414" y="849843"/>
        <a:ext cx="2243769" cy="544082"/>
      </dsp:txXfrm>
    </dsp:sp>
    <dsp:sp modelId="{199971E1-0F3E-4F54-A881-298ADB14B7AE}">
      <dsp:nvSpPr>
        <dsp:cNvPr id="0" name=""/>
        <dsp:cNvSpPr/>
      </dsp:nvSpPr>
      <dsp:spPr>
        <a:xfrm rot="5400000">
          <a:off x="2883380" y="2157181"/>
          <a:ext cx="401943" cy="408061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810A75-292C-4107-8AD6-AB504A014F96}">
      <dsp:nvSpPr>
        <dsp:cNvPr id="0" name=""/>
        <dsp:cNvSpPr/>
      </dsp:nvSpPr>
      <dsp:spPr>
        <a:xfrm>
          <a:off x="3360340" y="0"/>
          <a:ext cx="2026706" cy="2736304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23444" rIns="0" bIns="0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Сели</a:t>
          </a:r>
          <a:endParaRPr lang="ru-RU" sz="36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kern="1200" dirty="0" smtClean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kern="1200" dirty="0" smtClean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360340" y="0"/>
        <a:ext cx="2026706" cy="2736304"/>
      </dsp:txXfrm>
    </dsp:sp>
    <dsp:sp modelId="{C1E55CBB-B554-4125-997A-696E533653BE}">
      <dsp:nvSpPr>
        <dsp:cNvPr id="0" name=""/>
        <dsp:cNvSpPr/>
      </dsp:nvSpPr>
      <dsp:spPr>
        <a:xfrm>
          <a:off x="5616622" y="0"/>
          <a:ext cx="2720411" cy="2736304"/>
        </a:xfrm>
        <a:prstGeom prst="roundRect">
          <a:avLst>
            <a:gd name="adj" fmla="val 5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06299" rIns="137795" bIns="0" numCol="1" spcCol="1270" anchor="t" anchorCtr="0">
          <a:noAutofit/>
        </a:bodyPr>
        <a:lstStyle/>
        <a:p>
          <a:pPr lvl="0" algn="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100" kern="1200" dirty="0"/>
        </a:p>
      </dsp:txBody>
      <dsp:txXfrm rot="16200000">
        <a:off x="4766779" y="849843"/>
        <a:ext cx="2243769" cy="544082"/>
      </dsp:txXfrm>
    </dsp:sp>
    <dsp:sp modelId="{C7C5A8E5-E613-46D2-9DBD-A3E929B5A233}">
      <dsp:nvSpPr>
        <dsp:cNvPr id="0" name=""/>
        <dsp:cNvSpPr/>
      </dsp:nvSpPr>
      <dsp:spPr>
        <a:xfrm rot="5400000">
          <a:off x="5444514" y="2140641"/>
          <a:ext cx="401943" cy="408061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2CAE0D-1D71-4643-BD53-07E5C8E18974}">
      <dsp:nvSpPr>
        <dsp:cNvPr id="0" name=""/>
        <dsp:cNvSpPr/>
      </dsp:nvSpPr>
      <dsp:spPr>
        <a:xfrm>
          <a:off x="6160705" y="0"/>
          <a:ext cx="2026706" cy="2736304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09728" rIns="0" bIns="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Лавина</a:t>
          </a:r>
          <a:endParaRPr lang="ru-RU" sz="32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160705" y="0"/>
        <a:ext cx="2026706" cy="2736304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816E989-C010-49D9-8B6A-895101F41D53}">
      <dsp:nvSpPr>
        <dsp:cNvPr id="0" name=""/>
        <dsp:cNvSpPr/>
      </dsp:nvSpPr>
      <dsp:spPr>
        <a:xfrm>
          <a:off x="632" y="0"/>
          <a:ext cx="2720411" cy="2664295"/>
        </a:xfrm>
        <a:prstGeom prst="roundRect">
          <a:avLst>
            <a:gd name="adj" fmla="val 5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06299" rIns="137795" bIns="0" numCol="1" spcCol="1270" anchor="t" anchorCtr="0">
          <a:noAutofit/>
        </a:bodyPr>
        <a:lstStyle/>
        <a:p>
          <a:pPr lvl="0" algn="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100" kern="1200" dirty="0"/>
        </a:p>
      </dsp:txBody>
      <dsp:txXfrm rot="16200000">
        <a:off x="-819688" y="820320"/>
        <a:ext cx="2184722" cy="544082"/>
      </dsp:txXfrm>
    </dsp:sp>
    <dsp:sp modelId="{DB58B5BB-D514-41FC-A46A-6C0634A7CFD2}">
      <dsp:nvSpPr>
        <dsp:cNvPr id="0" name=""/>
        <dsp:cNvSpPr/>
      </dsp:nvSpPr>
      <dsp:spPr>
        <a:xfrm>
          <a:off x="544714" y="0"/>
          <a:ext cx="2026706" cy="2664295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09728" rIns="0" bIns="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Вулкан</a:t>
          </a:r>
          <a:endParaRPr lang="ru-RU" sz="32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44714" y="0"/>
        <a:ext cx="2026706" cy="2664295"/>
      </dsp:txXfrm>
    </dsp:sp>
    <dsp:sp modelId="{5A223AC0-FF02-4D45-BBD7-59E304468199}">
      <dsp:nvSpPr>
        <dsp:cNvPr id="0" name=""/>
        <dsp:cNvSpPr/>
      </dsp:nvSpPr>
      <dsp:spPr>
        <a:xfrm>
          <a:off x="2816258" y="0"/>
          <a:ext cx="2720411" cy="2664295"/>
        </a:xfrm>
        <a:prstGeom prst="roundRect">
          <a:avLst>
            <a:gd name="adj" fmla="val 5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06299" rIns="137795" bIns="0" numCol="1" spcCol="1270" anchor="t" anchorCtr="0">
          <a:noAutofit/>
        </a:bodyPr>
        <a:lstStyle/>
        <a:p>
          <a:pPr lvl="0" algn="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100" kern="1200" dirty="0"/>
        </a:p>
      </dsp:txBody>
      <dsp:txXfrm rot="16200000">
        <a:off x="1995937" y="820320"/>
        <a:ext cx="2184722" cy="544082"/>
      </dsp:txXfrm>
    </dsp:sp>
    <dsp:sp modelId="{199971E1-0F3E-4F54-A881-298ADB14B7AE}">
      <dsp:nvSpPr>
        <dsp:cNvPr id="0" name=""/>
        <dsp:cNvSpPr/>
      </dsp:nvSpPr>
      <dsp:spPr>
        <a:xfrm rot="5400000">
          <a:off x="2888580" y="2151981"/>
          <a:ext cx="391543" cy="408061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810A75-292C-4107-8AD6-AB504A014F96}">
      <dsp:nvSpPr>
        <dsp:cNvPr id="0" name=""/>
        <dsp:cNvSpPr/>
      </dsp:nvSpPr>
      <dsp:spPr>
        <a:xfrm>
          <a:off x="3360340" y="0"/>
          <a:ext cx="2026706" cy="2664295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2296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 smtClean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 smtClean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 smtClean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 smtClean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Землетрясения</a:t>
          </a:r>
          <a:endParaRPr lang="ru-RU" sz="24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360340" y="0"/>
        <a:ext cx="2026706" cy="2664295"/>
      </dsp:txXfrm>
    </dsp:sp>
    <dsp:sp modelId="{C1E55CBB-B554-4125-997A-696E533653BE}">
      <dsp:nvSpPr>
        <dsp:cNvPr id="0" name=""/>
        <dsp:cNvSpPr/>
      </dsp:nvSpPr>
      <dsp:spPr>
        <a:xfrm>
          <a:off x="5616622" y="0"/>
          <a:ext cx="2720411" cy="2664295"/>
        </a:xfrm>
        <a:prstGeom prst="roundRect">
          <a:avLst>
            <a:gd name="adj" fmla="val 5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06299" rIns="137795" bIns="0" numCol="1" spcCol="1270" anchor="t" anchorCtr="0">
          <a:noAutofit/>
        </a:bodyPr>
        <a:lstStyle/>
        <a:p>
          <a:pPr lvl="0" algn="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100" kern="1200" dirty="0"/>
        </a:p>
      </dsp:txBody>
      <dsp:txXfrm rot="16200000">
        <a:off x="4796302" y="820320"/>
        <a:ext cx="2184722" cy="544082"/>
      </dsp:txXfrm>
    </dsp:sp>
    <dsp:sp modelId="{C7C5A8E5-E613-46D2-9DBD-A3E929B5A233}">
      <dsp:nvSpPr>
        <dsp:cNvPr id="0" name=""/>
        <dsp:cNvSpPr/>
      </dsp:nvSpPr>
      <dsp:spPr>
        <a:xfrm rot="5400000">
          <a:off x="5449714" y="2079972"/>
          <a:ext cx="391543" cy="408061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2CAE0D-1D71-4643-BD53-07E5C8E18974}">
      <dsp:nvSpPr>
        <dsp:cNvPr id="0" name=""/>
        <dsp:cNvSpPr/>
      </dsp:nvSpPr>
      <dsp:spPr>
        <a:xfrm>
          <a:off x="6160705" y="0"/>
          <a:ext cx="2026706" cy="2664295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09728" rIns="0" bIns="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Оползень</a:t>
          </a:r>
          <a:endParaRPr lang="ru-RU" sz="32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160705" y="0"/>
        <a:ext cx="2026706" cy="26642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presOf axis="self"/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presOf axis="self"/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F5C821-BD47-4171-B616-E95BF007522B}" type="datetimeFigureOut">
              <a:rPr lang="ru-RU" smtClean="0"/>
              <a:pPr/>
              <a:t>21.12.2010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2CE2F4-1049-4632-B71A-A51D998C66C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ECAD2-2B99-4B40-8478-CBAD4D2A1539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ECAD2-2B99-4B40-8478-CBAD4D2A1539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ECAD2-2B99-4B40-8478-CBAD4D2A1539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ECAD2-2B99-4B40-8478-CBAD4D2A1539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ECAD2-2B99-4B40-8478-CBAD4D2A1539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ECAD2-2B99-4B40-8478-CBAD4D2A1539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ECAD2-2B99-4B40-8478-CBAD4D2A1539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F5B4-A1F7-409C-BA1B-767684F84656}" type="datetimeFigureOut">
              <a:rPr lang="ru-RU" smtClean="0"/>
              <a:pPr/>
              <a:t>21.12.2010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9B8D9-C257-4DDE-9C57-F51E3E4F9B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F5B4-A1F7-409C-BA1B-767684F84656}" type="datetimeFigureOut">
              <a:rPr lang="ru-RU" smtClean="0"/>
              <a:pPr/>
              <a:t>21.12.2010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9B8D9-C257-4DDE-9C57-F51E3E4F9B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F5B4-A1F7-409C-BA1B-767684F84656}" type="datetimeFigureOut">
              <a:rPr lang="ru-RU" smtClean="0"/>
              <a:pPr/>
              <a:t>21.12.2010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9B8D9-C257-4DDE-9C57-F51E3E4F9B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F5B4-A1F7-409C-BA1B-767684F84656}" type="datetimeFigureOut">
              <a:rPr lang="ru-RU" smtClean="0"/>
              <a:pPr/>
              <a:t>21.12.2010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9B8D9-C257-4DDE-9C57-F51E3E4F9B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F5B4-A1F7-409C-BA1B-767684F84656}" type="datetimeFigureOut">
              <a:rPr lang="ru-RU" smtClean="0"/>
              <a:pPr/>
              <a:t>21.12.2010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9B8D9-C257-4DDE-9C57-F51E3E4F9B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F5B4-A1F7-409C-BA1B-767684F84656}" type="datetimeFigureOut">
              <a:rPr lang="ru-RU" smtClean="0"/>
              <a:pPr/>
              <a:t>21.12.2010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9B8D9-C257-4DDE-9C57-F51E3E4F9B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F5B4-A1F7-409C-BA1B-767684F84656}" type="datetimeFigureOut">
              <a:rPr lang="ru-RU" smtClean="0"/>
              <a:pPr/>
              <a:t>21.12.2010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9B8D9-C257-4DDE-9C57-F51E3E4F9B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F5B4-A1F7-409C-BA1B-767684F84656}" type="datetimeFigureOut">
              <a:rPr lang="ru-RU" smtClean="0"/>
              <a:pPr/>
              <a:t>21.12.2010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9B8D9-C257-4DDE-9C57-F51E3E4F9B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F5B4-A1F7-409C-BA1B-767684F84656}" type="datetimeFigureOut">
              <a:rPr lang="ru-RU" smtClean="0"/>
              <a:pPr/>
              <a:t>21.12.2010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9B8D9-C257-4DDE-9C57-F51E3E4F9B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F5B4-A1F7-409C-BA1B-767684F84656}" type="datetimeFigureOut">
              <a:rPr lang="ru-RU" smtClean="0"/>
              <a:pPr/>
              <a:t>21.12.2010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9B8D9-C257-4DDE-9C57-F51E3E4F9B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F5B4-A1F7-409C-BA1B-767684F84656}" type="datetimeFigureOut">
              <a:rPr lang="ru-RU" smtClean="0"/>
              <a:pPr/>
              <a:t>21.12.2010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9B8D9-C257-4DDE-9C57-F51E3E4F9B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94F5B4-A1F7-409C-BA1B-767684F84656}" type="datetimeFigureOut">
              <a:rPr lang="ru-RU" smtClean="0"/>
              <a:pPr/>
              <a:t>21.12.2010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D9B8D9-C257-4DDE-9C57-F51E3E4F9BF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slide" Target="slide4.xml"/><Relationship Id="rId18" Type="http://schemas.openxmlformats.org/officeDocument/2006/relationships/slide" Target="slide5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openxmlformats.org/officeDocument/2006/relationships/slide" Target="slide6.xml"/><Relationship Id="rId2" Type="http://schemas.openxmlformats.org/officeDocument/2006/relationships/notesSlide" Target="../notesSlides/notesSlide1.xml"/><Relationship Id="rId16" Type="http://schemas.openxmlformats.org/officeDocument/2006/relationships/slide" Target="slide7.xml"/><Relationship Id="rId20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slide" Target="slide3.xml"/><Relationship Id="rId10" Type="http://schemas.openxmlformats.org/officeDocument/2006/relationships/diagramQuickStyle" Target="../diagrams/quickStyle2.xml"/><Relationship Id="rId19" Type="http://schemas.openxmlformats.org/officeDocument/2006/relationships/hyperlink" Target="http://www.vulkan-gora.ru/index/0-63" TargetMode="Externa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ulkan-gora.ru/index/0-63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novostivl.ru/files/files/24/19224.jpg" TargetMode="External"/><Relationship Id="rId2" Type="http://schemas.openxmlformats.org/officeDocument/2006/relationships/hyperlink" Target="http://upload.wikimedia.org/wikipedia/commons/thumb/e/e3/Avalanche_on_Everest.JPGhttp:/travel.romance.iki.rssi.ru/photo/albums/userpics/10003/178/DSCN2651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upload.wikimedia.org/wikipedia/ru/5/5a/Avach_koriaks_group.jpg" TargetMode="External"/><Relationship Id="rId5" Type="http://schemas.openxmlformats.org/officeDocument/2006/relationships/hyperlink" Target="http://sakhvesti.ru/p/skr_01072009120715.jpg" TargetMode="External"/><Relationship Id="rId4" Type="http://schemas.openxmlformats.org/officeDocument/2006/relationships/hyperlink" Target="http://www.cbc.ca/gfx/images/news/photos/2008/07/30/bc-080730-rockslide-cp-FULL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кругленный прямоугольник 18"/>
          <p:cNvSpPr/>
          <p:nvPr/>
        </p:nvSpPr>
        <p:spPr>
          <a:xfrm>
            <a:off x="179512" y="188640"/>
            <a:ext cx="8715436" cy="6500858"/>
          </a:xfrm>
          <a:prstGeom prst="roundRect">
            <a:avLst>
              <a:gd name="adj" fmla="val 1467"/>
            </a:avLst>
          </a:prstGeom>
          <a:solidFill>
            <a:schemeClr val="bg1">
              <a:lumMod val="95000"/>
              <a:alpha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6" name="Схема 5"/>
          <p:cNvGraphicFramePr/>
          <p:nvPr/>
        </p:nvGraphicFramePr>
        <p:xfrm>
          <a:off x="323528" y="332656"/>
          <a:ext cx="8352928" cy="2736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Схема 7"/>
          <p:cNvGraphicFramePr/>
          <p:nvPr/>
        </p:nvGraphicFramePr>
        <p:xfrm>
          <a:off x="323528" y="3861048"/>
          <a:ext cx="8352928" cy="2664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67544" y="3068960"/>
            <a:ext cx="8064896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Опасные явления 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Блок-схема: извлечение 6">
            <a:hlinkClick r:id="rId13" action="ppaction://hlinksldjump"/>
          </p:cNvPr>
          <p:cNvSpPr/>
          <p:nvPr/>
        </p:nvSpPr>
        <p:spPr>
          <a:xfrm rot="5400000">
            <a:off x="398595" y="2489837"/>
            <a:ext cx="401943" cy="408061"/>
          </a:xfrm>
          <a:prstGeom prst="flowChartExtract">
            <a:avLst/>
          </a:prstGeom>
        </p:spPr>
        <p:style>
          <a:lnRef idx="2">
            <a:schemeClr val="accent5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Блок-схема: извлечение 9">
            <a:hlinkClick r:id="rId14" action="ppaction://hlinksldjump"/>
          </p:cNvPr>
          <p:cNvSpPr/>
          <p:nvPr/>
        </p:nvSpPr>
        <p:spPr>
          <a:xfrm rot="5400000">
            <a:off x="5775184" y="5970232"/>
            <a:ext cx="473951" cy="432048"/>
          </a:xfrm>
          <a:prstGeom prst="flowChartExtract">
            <a:avLst/>
          </a:prstGeom>
        </p:spPr>
        <p:style>
          <a:lnRef idx="2">
            <a:schemeClr val="accent5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Блок-схема: извлечение 10">
            <a:hlinkClick r:id="rId15" action="ppaction://hlinksldjump"/>
          </p:cNvPr>
          <p:cNvSpPr/>
          <p:nvPr/>
        </p:nvSpPr>
        <p:spPr>
          <a:xfrm rot="5400000">
            <a:off x="5799195" y="2489837"/>
            <a:ext cx="401943" cy="408061"/>
          </a:xfrm>
          <a:prstGeom prst="flowChartExtract">
            <a:avLst/>
          </a:prstGeom>
        </p:spPr>
        <p:style>
          <a:lnRef idx="2">
            <a:schemeClr val="accent5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Блок-схема: извлечение 11">
            <a:hlinkClick r:id="rId16" action="ppaction://hlinksldjump"/>
          </p:cNvPr>
          <p:cNvSpPr/>
          <p:nvPr/>
        </p:nvSpPr>
        <p:spPr>
          <a:xfrm rot="5400000">
            <a:off x="398595" y="5946221"/>
            <a:ext cx="401943" cy="408061"/>
          </a:xfrm>
          <a:prstGeom prst="flowChartExtract">
            <a:avLst/>
          </a:prstGeom>
        </p:spPr>
        <p:style>
          <a:lnRef idx="2">
            <a:schemeClr val="accent5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Блок-схема: извлечение 12">
            <a:hlinkClick r:id="rId17" action="ppaction://hlinksldjump"/>
          </p:cNvPr>
          <p:cNvSpPr/>
          <p:nvPr/>
        </p:nvSpPr>
        <p:spPr>
          <a:xfrm rot="5400000">
            <a:off x="3206907" y="6018229"/>
            <a:ext cx="401943" cy="408061"/>
          </a:xfrm>
          <a:prstGeom prst="flowChartExtract">
            <a:avLst/>
          </a:prstGeom>
        </p:spPr>
        <p:style>
          <a:lnRef idx="2">
            <a:schemeClr val="accent5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Блок-схема: извлечение 13">
            <a:hlinkClick r:id="rId18" action="ppaction://hlinksldjump"/>
          </p:cNvPr>
          <p:cNvSpPr/>
          <p:nvPr/>
        </p:nvSpPr>
        <p:spPr>
          <a:xfrm rot="5400000">
            <a:off x="3206907" y="2489837"/>
            <a:ext cx="401943" cy="408061"/>
          </a:xfrm>
          <a:prstGeom prst="flowChartExtract">
            <a:avLst/>
          </a:prstGeom>
        </p:spPr>
        <p:style>
          <a:lnRef idx="2">
            <a:schemeClr val="accent5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Управляющая кнопка: настраиваемая 15">
            <a:hlinkClick r:id="" action="ppaction://hlinkshowjump?jump=endshow" highlightClick="1"/>
          </p:cNvPr>
          <p:cNvSpPr/>
          <p:nvPr/>
        </p:nvSpPr>
        <p:spPr>
          <a:xfrm>
            <a:off x="3203848" y="6497960"/>
            <a:ext cx="1296144" cy="360040"/>
          </a:xfrm>
          <a:prstGeom prst="actionButtonBlank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выход</a:t>
            </a:r>
            <a:endParaRPr lang="ru-RU" dirty="0"/>
          </a:p>
        </p:txBody>
      </p:sp>
      <p:sp>
        <p:nvSpPr>
          <p:cNvPr id="17" name="Управляющая кнопка: настраиваемая 16">
            <a:hlinkClick r:id="rId18" action="ppaction://hlinksldjump" highlightClick="1"/>
          </p:cNvPr>
          <p:cNvSpPr/>
          <p:nvPr/>
        </p:nvSpPr>
        <p:spPr>
          <a:xfrm>
            <a:off x="4572000" y="6497960"/>
            <a:ext cx="1296144" cy="360040"/>
          </a:xfrm>
          <a:prstGeom prst="actionButtonBlank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назад</a:t>
            </a:r>
            <a:endParaRPr lang="ru-RU" dirty="0"/>
          </a:p>
        </p:txBody>
      </p:sp>
      <p:pic>
        <p:nvPicPr>
          <p:cNvPr id="18" name="Picture 2" descr="C:\Documents and Settings\и\Мои документы\Файлы Mail.Ru Агента\bon.58@mail.ru\lyshapel@mail.ru\инет.jpg">
            <a:hlinkClick r:id="rId19" tooltip="Вулканы России"/>
          </p:cNvPr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2483768" y="5877272"/>
            <a:ext cx="432048" cy="4417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кругленный прямоугольник 18"/>
          <p:cNvSpPr/>
          <p:nvPr/>
        </p:nvSpPr>
        <p:spPr>
          <a:xfrm>
            <a:off x="214282" y="142852"/>
            <a:ext cx="8715436" cy="6500858"/>
          </a:xfrm>
          <a:prstGeom prst="roundRect">
            <a:avLst>
              <a:gd name="adj" fmla="val 1467"/>
            </a:avLst>
          </a:prstGeom>
          <a:solidFill>
            <a:schemeClr val="bg1">
              <a:lumMod val="95000"/>
              <a:alpha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Рисунок 6" descr="Рисунок1_0.t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188640"/>
            <a:ext cx="7944476" cy="55977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611560" y="5805264"/>
            <a:ext cx="7992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Оползни – это смещение масс горных пород вниз по склону под действием силы тяжести.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Управляющая кнопка: настраиваемая 4">
            <a:hlinkClick r:id="" action="ppaction://hlinkshowjump?jump=firstslide" highlightClick="1"/>
          </p:cNvPr>
          <p:cNvSpPr/>
          <p:nvPr/>
        </p:nvSpPr>
        <p:spPr>
          <a:xfrm>
            <a:off x="7596336" y="6237312"/>
            <a:ext cx="1296144" cy="360040"/>
          </a:xfrm>
          <a:prstGeom prst="actionButtonBlank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назад</a:t>
            </a:r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кругленный прямоугольник 18"/>
          <p:cNvSpPr/>
          <p:nvPr/>
        </p:nvSpPr>
        <p:spPr>
          <a:xfrm>
            <a:off x="214282" y="142852"/>
            <a:ext cx="8715436" cy="6500858"/>
          </a:xfrm>
          <a:prstGeom prst="roundRect">
            <a:avLst>
              <a:gd name="adj" fmla="val 1467"/>
            </a:avLst>
          </a:prstGeom>
          <a:solidFill>
            <a:schemeClr val="bg1">
              <a:lumMod val="95000"/>
              <a:alpha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1219" t="3217" r="1234" b="3491"/>
          <a:stretch>
            <a:fillRect/>
          </a:stretch>
        </p:blipFill>
        <p:spPr bwMode="auto">
          <a:xfrm>
            <a:off x="251520" y="188640"/>
            <a:ext cx="8640960" cy="53249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051720" y="5589240"/>
            <a:ext cx="8892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Лавина  - масса снега, падающая или </a:t>
            </a:r>
          </a:p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соскальзывающая со склонов гор.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Управляющая кнопка: настраиваемая 7">
            <a:hlinkClick r:id="" action="ppaction://hlinkshowjump?jump=endshow" highlightClick="1"/>
          </p:cNvPr>
          <p:cNvSpPr/>
          <p:nvPr/>
        </p:nvSpPr>
        <p:spPr>
          <a:xfrm>
            <a:off x="251520" y="6237312"/>
            <a:ext cx="1296144" cy="360040"/>
          </a:xfrm>
          <a:prstGeom prst="actionButtonBlank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выход</a:t>
            </a:r>
            <a:endParaRPr lang="ru-RU" dirty="0"/>
          </a:p>
        </p:txBody>
      </p:sp>
      <p:sp>
        <p:nvSpPr>
          <p:cNvPr id="9" name="Управляющая кнопка: настраиваемая 8">
            <a:hlinkClick r:id="" action="ppaction://hlinkshowjump?jump=firstslide" highlightClick="1"/>
          </p:cNvPr>
          <p:cNvSpPr/>
          <p:nvPr/>
        </p:nvSpPr>
        <p:spPr>
          <a:xfrm>
            <a:off x="7596336" y="6237312"/>
            <a:ext cx="1296144" cy="360040"/>
          </a:xfrm>
          <a:prstGeom prst="actionButtonBlank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назад</a:t>
            </a:r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кругленный прямоугольник 18"/>
          <p:cNvSpPr/>
          <p:nvPr/>
        </p:nvSpPr>
        <p:spPr>
          <a:xfrm>
            <a:off x="214282" y="142852"/>
            <a:ext cx="8715436" cy="6500858"/>
          </a:xfrm>
          <a:prstGeom prst="roundRect">
            <a:avLst>
              <a:gd name="adj" fmla="val 1467"/>
            </a:avLst>
          </a:prstGeom>
          <a:solidFill>
            <a:schemeClr val="bg1">
              <a:lumMod val="95000"/>
              <a:alpha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 descr="Рисунок1_2.tmp"/>
          <p:cNvPicPr>
            <a:picLocks noChangeAspect="1"/>
          </p:cNvPicPr>
          <p:nvPr/>
        </p:nvPicPr>
        <p:blipFill>
          <a:blip r:embed="rId3" cstate="print"/>
          <a:srcRect l="2751" t="4182" r="5113" b="7707"/>
          <a:stretch>
            <a:fillRect/>
          </a:stretch>
        </p:blipFill>
        <p:spPr>
          <a:xfrm>
            <a:off x="323528" y="260648"/>
            <a:ext cx="8424936" cy="49685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Управляющая кнопка: настраиваемая 6">
            <a:hlinkClick r:id="" action="ppaction://hlinkshowjump?jump=endshow" highlightClick="1"/>
          </p:cNvPr>
          <p:cNvSpPr/>
          <p:nvPr/>
        </p:nvSpPr>
        <p:spPr>
          <a:xfrm>
            <a:off x="251520" y="6237312"/>
            <a:ext cx="1296144" cy="360040"/>
          </a:xfrm>
          <a:prstGeom prst="actionButtonBlank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выход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23528" y="5373216"/>
            <a:ext cx="8208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Обвалы в горах — это хоть и обычное явление, но всегда грозное, нередко приводящее к катастрофам.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Управляющая кнопка: настраиваемая 7">
            <a:hlinkClick r:id="" action="ppaction://hlinkshowjump?jump=firstslide" highlightClick="1"/>
          </p:cNvPr>
          <p:cNvSpPr/>
          <p:nvPr/>
        </p:nvSpPr>
        <p:spPr>
          <a:xfrm>
            <a:off x="7596336" y="6237312"/>
            <a:ext cx="1296144" cy="360040"/>
          </a:xfrm>
          <a:prstGeom prst="actionButtonBlank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назад</a:t>
            </a:r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кругленный прямоугольник 18"/>
          <p:cNvSpPr/>
          <p:nvPr/>
        </p:nvSpPr>
        <p:spPr>
          <a:xfrm>
            <a:off x="214282" y="142852"/>
            <a:ext cx="8715436" cy="6500858"/>
          </a:xfrm>
          <a:prstGeom prst="roundRect">
            <a:avLst>
              <a:gd name="adj" fmla="val 1467"/>
            </a:avLst>
          </a:prstGeom>
          <a:solidFill>
            <a:schemeClr val="bg1">
              <a:lumMod val="95000"/>
              <a:alpha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11560" y="5373216"/>
            <a:ext cx="78488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Сели – бурные грязекаменные потоки, вызванный, как правило, ливневыми осадками или бурным таянием снегов в горах. 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 descr="Рисунок1_0.tmp"/>
          <p:cNvPicPr>
            <a:picLocks noChangeAspect="1"/>
          </p:cNvPicPr>
          <p:nvPr/>
        </p:nvPicPr>
        <p:blipFill>
          <a:blip r:embed="rId3" cstate="print"/>
          <a:srcRect l="2522" t="3430" r="2522" b="4982"/>
          <a:stretch>
            <a:fillRect/>
          </a:stretch>
        </p:blipFill>
        <p:spPr>
          <a:xfrm>
            <a:off x="323527" y="332656"/>
            <a:ext cx="8352929" cy="48965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Управляющая кнопка: настраиваемая 7">
            <a:hlinkClick r:id="" action="ppaction://hlinkshowjump?jump=endshow" highlightClick="1"/>
          </p:cNvPr>
          <p:cNvSpPr/>
          <p:nvPr/>
        </p:nvSpPr>
        <p:spPr>
          <a:xfrm>
            <a:off x="251520" y="6237312"/>
            <a:ext cx="1296144" cy="360040"/>
          </a:xfrm>
          <a:prstGeom prst="actionButtonBlank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выход</a:t>
            </a:r>
            <a:endParaRPr lang="ru-RU" dirty="0"/>
          </a:p>
        </p:txBody>
      </p:sp>
      <p:sp>
        <p:nvSpPr>
          <p:cNvPr id="9" name="Управляющая кнопка: настраиваемая 8">
            <a:hlinkClick r:id="" action="ppaction://hlinkshowjump?jump=firstslide" highlightClick="1"/>
          </p:cNvPr>
          <p:cNvSpPr/>
          <p:nvPr/>
        </p:nvSpPr>
        <p:spPr>
          <a:xfrm>
            <a:off x="7596336" y="6237312"/>
            <a:ext cx="1296144" cy="360040"/>
          </a:xfrm>
          <a:prstGeom prst="actionButtonBlank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назад</a:t>
            </a:r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кругленный прямоугольник 18"/>
          <p:cNvSpPr/>
          <p:nvPr/>
        </p:nvSpPr>
        <p:spPr>
          <a:xfrm>
            <a:off x="214282" y="142852"/>
            <a:ext cx="8715436" cy="6500858"/>
          </a:xfrm>
          <a:prstGeom prst="roundRect">
            <a:avLst>
              <a:gd name="adj" fmla="val 1467"/>
            </a:avLst>
          </a:prstGeom>
          <a:solidFill>
            <a:schemeClr val="bg1">
              <a:lumMod val="95000"/>
              <a:alpha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 descr="Рисунок1_1.tmp"/>
          <p:cNvPicPr>
            <a:picLocks noChangeAspect="1"/>
          </p:cNvPicPr>
          <p:nvPr/>
        </p:nvPicPr>
        <p:blipFill>
          <a:blip r:embed="rId3" cstate="print"/>
          <a:srcRect l="2362" t="4146" r="5501" b="7655"/>
          <a:stretch>
            <a:fillRect/>
          </a:stretch>
        </p:blipFill>
        <p:spPr>
          <a:xfrm>
            <a:off x="323528" y="260648"/>
            <a:ext cx="8424936" cy="51181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395536" y="5517232"/>
            <a:ext cx="8496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Землетрясение - подземные толчки и колебания земной коры, вызываемые чаще всего (в 95%) тектонической деятельностью.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Управляющая кнопка: настраиваемая 5">
            <a:hlinkClick r:id="" action="ppaction://hlinkshowjump?jump=firstslide" highlightClick="1"/>
          </p:cNvPr>
          <p:cNvSpPr/>
          <p:nvPr/>
        </p:nvSpPr>
        <p:spPr>
          <a:xfrm>
            <a:off x="7596336" y="6237312"/>
            <a:ext cx="1296144" cy="360040"/>
          </a:xfrm>
          <a:prstGeom prst="actionButtonBlank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назад</a:t>
            </a:r>
            <a:endParaRPr lang="ru-RU" dirty="0"/>
          </a:p>
        </p:txBody>
      </p:sp>
      <p:sp>
        <p:nvSpPr>
          <p:cNvPr id="7" name="Управляющая кнопка: настраиваемая 6">
            <a:hlinkClick r:id="" action="ppaction://hlinkshowjump?jump=endshow" highlightClick="1"/>
          </p:cNvPr>
          <p:cNvSpPr/>
          <p:nvPr/>
        </p:nvSpPr>
        <p:spPr>
          <a:xfrm>
            <a:off x="251520" y="6237312"/>
            <a:ext cx="1296144" cy="360040"/>
          </a:xfrm>
          <a:prstGeom prst="actionButtonBlank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выход</a:t>
            </a:r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кругленный прямоугольник 18"/>
          <p:cNvSpPr/>
          <p:nvPr/>
        </p:nvSpPr>
        <p:spPr>
          <a:xfrm>
            <a:off x="214282" y="142852"/>
            <a:ext cx="8715436" cy="6500858"/>
          </a:xfrm>
          <a:prstGeom prst="roundRect">
            <a:avLst>
              <a:gd name="adj" fmla="val 1467"/>
            </a:avLst>
          </a:prstGeom>
          <a:solidFill>
            <a:schemeClr val="bg1">
              <a:lumMod val="95000"/>
              <a:alpha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Управляющая кнопка: настраиваемая 5">
            <a:hlinkClick r:id="" action="ppaction://hlinkshowjump?jump=endshow" highlightClick="1"/>
          </p:cNvPr>
          <p:cNvSpPr/>
          <p:nvPr/>
        </p:nvSpPr>
        <p:spPr>
          <a:xfrm>
            <a:off x="251520" y="6237312"/>
            <a:ext cx="1296144" cy="360040"/>
          </a:xfrm>
          <a:prstGeom prst="actionButtonBlank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выход</a:t>
            </a:r>
            <a:endParaRPr lang="ru-RU" dirty="0"/>
          </a:p>
        </p:txBody>
      </p:sp>
      <p:pic>
        <p:nvPicPr>
          <p:cNvPr id="8" name="Picture 2" descr="C:\Documents and Settings\и\Мои документы\Файлы Mail.Ru Агента\bon.58@mail.ru\lyshapel@mail.ru\инет.jpg">
            <a:hlinkClick r:id="rId3" tooltip="Вулканы России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6171744"/>
            <a:ext cx="432048" cy="4417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395536" y="3717032"/>
            <a:ext cx="82809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Вулканы одни из грозных явлениях природы. В настоящее время среди вулканов Камчатки насчитывается около 28 действующих. </a:t>
            </a:r>
            <a:r>
              <a:rPr lang="ru-RU" sz="2400" dirty="0" smtClean="0"/>
              <a:t>С 1996 года вулканы Камчатки входят в число объектов Всемирного наследия ЮНЕСКО.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5" y="260648"/>
            <a:ext cx="8471529" cy="3312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Управляющая кнопка: настраиваемая 9">
            <a:hlinkClick r:id="" action="ppaction://hlinkshowjump?jump=firstslide" highlightClick="1"/>
          </p:cNvPr>
          <p:cNvSpPr/>
          <p:nvPr/>
        </p:nvSpPr>
        <p:spPr>
          <a:xfrm>
            <a:off x="7596336" y="6237312"/>
            <a:ext cx="1296144" cy="360040"/>
          </a:xfrm>
          <a:prstGeom prst="actionButtonBlank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назад</a:t>
            </a:r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1520" y="260648"/>
            <a:ext cx="864096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2"/>
              </a:rPr>
              <a:t>http://upload.wikimedia.org/wikipedia/commons/thumb/e/e3/Avalanche_on_Everest.JPGhttp://travel.romance.iki.rssi.ru/photo/albums/userpics/10003/178/DSCN2651.jpg</a:t>
            </a:r>
            <a:r>
              <a:rPr lang="ru-RU" dirty="0" smtClean="0"/>
              <a:t> лавина</a:t>
            </a:r>
          </a:p>
          <a:p>
            <a:r>
              <a:rPr lang="en-US" dirty="0" smtClean="0">
                <a:hlinkClick r:id="rId3"/>
              </a:rPr>
              <a:t>http://novostivl.ru/files/files/24/19224.jpg</a:t>
            </a:r>
            <a:r>
              <a:rPr lang="ru-RU" dirty="0" smtClean="0"/>
              <a:t> </a:t>
            </a:r>
          </a:p>
          <a:p>
            <a:r>
              <a:rPr lang="en-US" dirty="0" smtClean="0">
                <a:hlinkClick r:id="rId4"/>
              </a:rPr>
              <a:t>http://www.cbc.ca/gfx/images/news/photos/2008/07/30/bc-080730-rockslide-cp-FULL.jpg</a:t>
            </a:r>
            <a:endParaRPr lang="ru-RU" dirty="0" smtClean="0"/>
          </a:p>
          <a:p>
            <a:r>
              <a:rPr lang="en-US" dirty="0" smtClean="0">
                <a:hlinkClick r:id="rId5"/>
              </a:rPr>
              <a:t>http://sakhvesti.ru/p/skr_01072009120715.jpg</a:t>
            </a:r>
            <a:r>
              <a:rPr lang="ru-RU" dirty="0" smtClean="0"/>
              <a:t> сели</a:t>
            </a:r>
          </a:p>
          <a:p>
            <a:r>
              <a:rPr lang="en-US" dirty="0" smtClean="0">
                <a:hlinkClick r:id="rId6"/>
              </a:rPr>
              <a:t>http://upload.wikimedia.org/wikipedia/ru/5/5a/Avach_koriaks_group.jpg</a:t>
            </a:r>
            <a:r>
              <a:rPr lang="ru-RU" dirty="0" smtClean="0"/>
              <a:t>   вулкан</a:t>
            </a:r>
          </a:p>
          <a:p>
            <a:r>
              <a:rPr lang="ru-RU" dirty="0" smtClean="0"/>
              <a:t>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Управляющая кнопка: настраиваемая 2">
            <a:hlinkClick r:id="" action="ppaction://hlinkshowjump?jump=firstslide" highlightClick="1"/>
          </p:cNvPr>
          <p:cNvSpPr/>
          <p:nvPr/>
        </p:nvSpPr>
        <p:spPr>
          <a:xfrm>
            <a:off x="7596336" y="6237312"/>
            <a:ext cx="1296144" cy="360040"/>
          </a:xfrm>
          <a:prstGeom prst="actionButtonBlank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назад</a:t>
            </a:r>
            <a:endParaRPr lang="ru-RU" dirty="0"/>
          </a:p>
        </p:txBody>
      </p:sp>
      <p:sp>
        <p:nvSpPr>
          <p:cNvPr id="4" name="Управляющая кнопка: настраиваемая 3">
            <a:hlinkClick r:id="" action="ppaction://hlinkshowjump?jump=endshow" highlightClick="1"/>
          </p:cNvPr>
          <p:cNvSpPr/>
          <p:nvPr/>
        </p:nvSpPr>
        <p:spPr>
          <a:xfrm>
            <a:off x="251520" y="6237312"/>
            <a:ext cx="1296144" cy="360040"/>
          </a:xfrm>
          <a:prstGeom prst="actionButtonBlank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выход</a:t>
            </a:r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167</Words>
  <Application>Microsoft Office PowerPoint</Application>
  <PresentationFormat>Экран (4:3)</PresentationFormat>
  <Paragraphs>53</Paragraphs>
  <Slides>8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dom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olga</dc:creator>
  <cp:lastModifiedBy>olga</cp:lastModifiedBy>
  <cp:revision>6</cp:revision>
  <dcterms:created xsi:type="dcterms:W3CDTF">2010-10-25T17:52:13Z</dcterms:created>
  <dcterms:modified xsi:type="dcterms:W3CDTF">2010-12-21T06:26:16Z</dcterms:modified>
</cp:coreProperties>
</file>