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2" r:id="rId3"/>
    <p:sldId id="263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56654C-ADA1-4F37-85AB-DF4966F27422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19AFCD-0AE7-4995-AA8B-383385CDD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A8A74B-38B0-4FD2-8B7A-E9DF94BD57D9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737AFD-AC90-4755-8DA1-BF89671B398D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184D60-DC75-47BB-8ADC-FBB3D5AB772E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8045FC-9E2A-4E3C-8DDF-49D5D5416DD8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423A7B-B397-45BA-8BD8-D921C8B5E25B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AB566F-ABC9-439B-972A-52EC4230109C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F129AB-224F-4FC2-92B3-888200ECB40F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F8AD-FDDF-47D9-B26E-D90F94267ACE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44EA-F6E6-4E74-99C8-7AE0EAB8E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0EE5-C282-4AB4-8CF7-C8318D5B386B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C0E59-9773-43F1-9579-0E8DA23CF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04FE4-313E-4AAE-9BCC-A1FA2C572487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0AD9-A4C5-4EDC-B8BB-26DDB0B5D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2717-97F3-45B8-A7CE-0B2763D8E3F9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A269-C53A-44FB-BB3A-C80B66886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2D19-9F68-435E-BDBB-29AC7F0EFEB2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EE7F-26C9-405C-9A37-C4DABE0BB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58EF3-A63B-4268-B521-AC05996259FC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77AE-2C2B-423A-90C1-2AA3BB2F8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62D3-7828-48D8-A10C-D9483CF5A165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612A-91C4-44C6-999E-DC7B2FA66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7431-81FD-4679-A7DE-1AF27D33A810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2C1D-29D0-4664-AFD2-3C52E01D8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1CF6-4ACE-4BC5-9128-915BA61B9644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9A1E0-917E-4033-BBDA-367509CD7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8F90-10C5-427A-92E4-99023E4F7DD4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A3E8-E63E-46E7-BF92-FD09C8D2B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DDF18-82B2-43A5-851E-BE99AF25CF13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587A-1AF9-4A2D-9514-782214F1E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3C310C-121F-4382-B0F7-7AF29F9CF461}" type="datetimeFigureOut">
              <a:rPr lang="ru-RU"/>
              <a:pPr>
                <a:defRPr/>
              </a:pPr>
              <a:t>05.08.2010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9194F4-7283-44D3-AB6C-A534C7ABD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9" name="Овал 8">
            <a:hlinkClick r:id="" action="ppaction://hlinkshowjump?jump=nextslide"/>
          </p:cNvPr>
          <p:cNvSpPr/>
          <p:nvPr/>
        </p:nvSpPr>
        <p:spPr>
          <a:xfrm>
            <a:off x="6929454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далее</a:t>
            </a:r>
            <a:endParaRPr lang="ru-RU" dirty="0"/>
          </a:p>
        </p:txBody>
      </p:sp>
      <p:pic>
        <p:nvPicPr>
          <p:cNvPr id="7" name="Picture 4" descr="http://456spb.edusite.ru/images/c09-3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2984"/>
            <a:ext cx="1428760" cy="1769362"/>
          </a:xfrm>
          <a:prstGeom prst="rect">
            <a:avLst/>
          </a:prstGeom>
          <a:noFill/>
        </p:spPr>
      </p:pic>
      <p:sp>
        <p:nvSpPr>
          <p:cNvPr id="8" name="Прямоугольная выноска 7"/>
          <p:cNvSpPr/>
          <p:nvPr/>
        </p:nvSpPr>
        <p:spPr>
          <a:xfrm>
            <a:off x="1571604" y="1285860"/>
            <a:ext cx="6715172" cy="3000396"/>
          </a:xfrm>
          <a:prstGeom prst="wedgeRectCallout">
            <a:avLst>
              <a:gd name="adj1" fmla="val -60652"/>
              <a:gd name="adj2" fmla="val -45116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Сегодня будем учиться определять высоту равнины по физической карте.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28596" y="0"/>
            <a:ext cx="8286784" cy="1143008"/>
            <a:chOff x="142887" y="0"/>
            <a:chExt cx="8286784" cy="1143008"/>
          </a:xfrm>
        </p:grpSpPr>
        <p:sp>
          <p:nvSpPr>
            <p:cNvPr id="11" name="Пятиугольник 10"/>
            <p:cNvSpPr/>
            <p:nvPr/>
          </p:nvSpPr>
          <p:spPr>
            <a:xfrm rot="10800000">
              <a:off x="142887" y="0"/>
              <a:ext cx="8286784" cy="1143008"/>
            </a:xfrm>
            <a:prstGeom prst="homePlate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2" name="Пятиугольник 4"/>
            <p:cNvSpPr/>
            <p:nvPr/>
          </p:nvSpPr>
          <p:spPr>
            <a:xfrm rot="21600000">
              <a:off x="428643" y="0"/>
              <a:ext cx="8001028" cy="11430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04035" tIns="198120" rIns="369824" bIns="198120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0" b="1" kern="12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43108" y="21429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Практическая работа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0" y="1714488"/>
          <a:ext cx="9144000" cy="383438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324645"/>
                <a:gridCol w="3819355"/>
              </a:tblGrid>
              <a:tr h="500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Равнины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Высота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0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Например, Среднерусская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 200 до 500 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возвышенность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7092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Аравийское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39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Амазонская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68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Среднесибирское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6572264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проверка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вал 7">
            <a:hlinkClick r:id="rId4" action="ppaction://hlinksldjump"/>
          </p:cNvPr>
          <p:cNvSpPr/>
          <p:nvPr/>
        </p:nvSpPr>
        <p:spPr>
          <a:xfrm>
            <a:off x="4572000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инструкция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5716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Определите высоту равнины по физической карте и запишите в таблицу.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9" name="Group 3"/>
          <p:cNvGraphicFramePr>
            <a:graphicFrameLocks noGrp="1"/>
          </p:cNvGraphicFramePr>
          <p:nvPr/>
        </p:nvGraphicFramePr>
        <p:xfrm>
          <a:off x="0" y="2071678"/>
          <a:ext cx="8929718" cy="269081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913987"/>
                <a:gridCol w="4015731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Равнины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Высота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84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Аравийское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плоскогорье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Амазонская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низменность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33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Среднесибирское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плоскогорье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5" name="Овал 4">
            <a:hlinkClick r:id="" action="ppaction://hlinkshowjump?jump=lastslideviewed"/>
          </p:cNvPr>
          <p:cNvSpPr/>
          <p:nvPr/>
        </p:nvSpPr>
        <p:spPr>
          <a:xfrm>
            <a:off x="6929454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5716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Определите высоту равнины по физической карте и запишите в таблицу.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150938" y="260350"/>
            <a:ext cx="68405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Инструкция: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Как определить высоту равнины например, Среднерусской.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258888" y="1052513"/>
            <a:ext cx="709932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1. Найдите равнину на карте, если равнина расположена в России, то лучше на карте России. </a:t>
            </a:r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9" name="Рисунок 8" descr="карта России мельч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80122"/>
            <a:ext cx="7262810" cy="4239665"/>
          </a:xfrm>
          <a:prstGeom prst="rect">
            <a:avLst/>
          </a:prstGeom>
        </p:spPr>
      </p:pic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714349" y="1285860"/>
            <a:ext cx="474690" cy="285752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" name="Рисунок 9" descr="lupa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43042" y="3286124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pic>
        <p:nvPicPr>
          <p:cNvPr id="11" name="Рисунок 10" descr="карта России.jpg"/>
          <p:cNvPicPr>
            <a:picLocks noChangeAspect="1"/>
          </p:cNvPicPr>
          <p:nvPr/>
        </p:nvPicPr>
        <p:blipFill>
          <a:blip r:embed="rId5"/>
          <a:srcRect l="7957" t="33020" r="80469" b="48389"/>
          <a:stretch>
            <a:fillRect/>
          </a:stretch>
        </p:blipFill>
        <p:spPr>
          <a:xfrm>
            <a:off x="4786314" y="2000240"/>
            <a:ext cx="3581375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Рисунок 11" descr="Безымянный.JPG"/>
          <p:cNvPicPr>
            <a:picLocks noChangeAspect="1"/>
          </p:cNvPicPr>
          <p:nvPr/>
        </p:nvPicPr>
        <p:blipFill>
          <a:blip r:embed="rId6" cstate="print"/>
          <a:srcRect r="45275" b="86914"/>
          <a:stretch>
            <a:fillRect/>
          </a:stretch>
        </p:blipFill>
        <p:spPr>
          <a:xfrm>
            <a:off x="1500166" y="5357826"/>
            <a:ext cx="3225624" cy="61707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34 0.03446 0.02674 0.06313 0.04288 0.08879 C 0.05122 0.10197 0.05747 0.11654 0.06667 0.12879 C 0.07188 0.1429 0.07743 0.16024 0.0842 0.17318 C 0.08976 0.19584 0.08785 0.18567 0.09045 0.20278 C 0.09097 0.22752 0.09132 0.25203 0.09202 0.27677 C 0.09219 0.28347 0.09045 0.30636 0.09688 0.31492 " pathEditMode="relative" ptsTypes="ffffffA">
                                      <p:cBhvr>
                                        <p:cTn id="18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8"/>
                  </p:tgtEl>
                </p:cond>
              </p:nextCondLst>
            </p:seq>
          </p:childTnLst>
        </p:cTn>
      </p:par>
    </p:tnLst>
    <p:bldLst>
      <p:bldP spid="8" grpId="0" animBg="1"/>
      <p:bldP spid="358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58888" y="1052513"/>
            <a:ext cx="709932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2. Пользуясь шкалой высот на физической карте атласа, определите, каким цветом обозначена равнина. </a:t>
            </a:r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9" name="Рисунок 8" descr="карта России мельч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80122"/>
            <a:ext cx="7262810" cy="4239665"/>
          </a:xfrm>
          <a:prstGeom prst="rect">
            <a:avLst/>
          </a:prstGeom>
        </p:spPr>
      </p:pic>
      <p:pic>
        <p:nvPicPr>
          <p:cNvPr id="10" name="Рисунок 9" descr="lupa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14480" y="3286124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pic>
        <p:nvPicPr>
          <p:cNvPr id="11" name="Рисунок 10" descr="карта России.jpg"/>
          <p:cNvPicPr>
            <a:picLocks noChangeAspect="1"/>
          </p:cNvPicPr>
          <p:nvPr/>
        </p:nvPicPr>
        <p:blipFill>
          <a:blip r:embed="rId5"/>
          <a:srcRect l="7957" t="33020" r="80469" b="48389"/>
          <a:stretch>
            <a:fillRect/>
          </a:stretch>
        </p:blipFill>
        <p:spPr>
          <a:xfrm>
            <a:off x="4786314" y="2000240"/>
            <a:ext cx="3581375" cy="335758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Рисунок 12" descr="Безымянный.JPG"/>
          <p:cNvPicPr>
            <a:picLocks noChangeAspect="1"/>
          </p:cNvPicPr>
          <p:nvPr/>
        </p:nvPicPr>
        <p:blipFill>
          <a:blip r:embed="rId6" cstate="print"/>
          <a:srcRect r="45275" b="86914"/>
          <a:stretch>
            <a:fillRect/>
          </a:stretch>
        </p:blipFill>
        <p:spPr>
          <a:xfrm>
            <a:off x="1500166" y="5357826"/>
            <a:ext cx="3225624" cy="617079"/>
          </a:xfrm>
          <a:prstGeom prst="rect">
            <a:avLst/>
          </a:prstGeom>
        </p:spPr>
      </p:pic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28596" y="1428736"/>
            <a:ext cx="500066" cy="217486"/>
          </a:xfrm>
          <a:prstGeom prst="downArrow">
            <a:avLst>
              <a:gd name="adj1" fmla="val 50000"/>
              <a:gd name="adj2" fmla="val 37363"/>
            </a:avLst>
          </a:prstGeom>
          <a:solidFill>
            <a:srgbClr val="E3181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09249E-7 C 0.00851 0.0111 0.01701 0.02081 0.02552 0.03168 C 0.02969 0.04809 0.02344 0.02913 0.03177 0.04023 C 0.03489 0.04463 0.03976 0.05503 0.03976 0.05526 C 0.04792 0.08763 0.05417 0.12 0.06996 0.14798 C 0.07309 0.16463 0.07569 0.18312 0.08108 0.19861 C 0.09114 0.22798 0.08142 0.19561 0.08889 0.21549 C 0.09323 0.22705 0.09635 0.24023 0.1033 0.24948 C 0.10451 0.25434 0.10469 0.25965 0.10642 0.26428 C 0.10764 0.26728 0.10989 0.2696 0.11111 0.2726 C 0.1125 0.27584 0.11302 0.27977 0.11441 0.28324 C 0.11562 0.28624 0.11771 0.28879 0.1191 0.29179 C 0.12239 0.29873 0.12361 0.3059 0.12708 0.31283 C 0.12899 0.32324 0.13038 0.33364 0.13507 0.34243 C 0.13559 0.3452 0.13594 0.34821 0.13663 0.35098 C 0.1375 0.35399 0.13906 0.3563 0.13976 0.35931 C 0.14496 0.38058 0.13924 0.37133 0.14618 0.38058 C 0.14809 0.39075 0.15208 0.39861 0.15555 0.40786 C 0.15625 0.40994 0.15625 0.41249 0.15729 0.41434 C 0.16146 0.42243 0.16736 0.42913 0.17153 0.43746 C 0.17326 0.44486 0.17552 0.44925 0.17951 0.45457 C 0.18246 0.46659 0.18698 0.47306 0.19375 0.48185 C 0.2 0.50312 0.19305 0.48347 0.20174 0.49896 C 0.20729 0.5089 0.20451 0.51445 0.21285 0.51792 C 0.21562 0.52879 0.21649 0.5415 0.22552 0.54543 C 0.24062 0.56185 0.23437 0.55977 0.25712 0.56231 C 0.27882 0.57156 0.30417 0.56555 0.32708 0.56856 C 0.31059 0.56162 0.32396 0.56624 0.28576 0.56624 " pathEditMode="relative" rAng="0" ptsTypes="fffffffffffffffff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2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карта России мельч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80122"/>
            <a:ext cx="7262810" cy="4239665"/>
          </a:xfrm>
          <a:prstGeom prst="rect">
            <a:avLst/>
          </a:prstGeom>
        </p:spPr>
      </p:pic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000100" y="1052513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3. Пользуясь шкалой высот на физической карте атласа, определите, какая высота соответствует  этому цвету, запиши в таблицу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928926" y="6215082"/>
            <a:ext cx="36671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от 200 до 500 метров</a:t>
            </a:r>
          </a:p>
        </p:txBody>
      </p:sp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>
            <a:hlinkClick r:id="" action="ppaction://hlinkshowjump?jump=nextslide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далее</a:t>
            </a:r>
          </a:p>
        </p:txBody>
      </p:sp>
      <p:pic>
        <p:nvPicPr>
          <p:cNvPr id="12" name="Рисунок 11" descr="Безымянный.JPG"/>
          <p:cNvPicPr>
            <a:picLocks noChangeAspect="1"/>
          </p:cNvPicPr>
          <p:nvPr/>
        </p:nvPicPr>
        <p:blipFill>
          <a:blip r:embed="rId4" cstate="print"/>
          <a:srcRect r="45275" b="86914"/>
          <a:stretch>
            <a:fillRect/>
          </a:stretch>
        </p:blipFill>
        <p:spPr>
          <a:xfrm>
            <a:off x="1500166" y="5357826"/>
            <a:ext cx="3225624" cy="617079"/>
          </a:xfrm>
          <a:prstGeom prst="rect">
            <a:avLst/>
          </a:prstGeom>
        </p:spPr>
      </p:pic>
      <p:pic>
        <p:nvPicPr>
          <p:cNvPr id="24" name="Рисунок 23" descr="lupa.gif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71802" y="5572140"/>
            <a:ext cx="446948" cy="601465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pic>
        <p:nvPicPr>
          <p:cNvPr id="26" name="Рисунок 25" descr="Безымянный.JPG"/>
          <p:cNvPicPr>
            <a:picLocks noChangeAspect="1"/>
          </p:cNvPicPr>
          <p:nvPr/>
        </p:nvPicPr>
        <p:blipFill>
          <a:blip r:embed="rId4" cstate="print"/>
          <a:srcRect r="45275" b="86914"/>
          <a:stretch>
            <a:fillRect/>
          </a:stretch>
        </p:blipFill>
        <p:spPr>
          <a:xfrm>
            <a:off x="1142976" y="3500438"/>
            <a:ext cx="7215239" cy="1350105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4857752" y="4000504"/>
            <a:ext cx="500066" cy="357190"/>
          </a:xfrm>
          <a:prstGeom prst="rect">
            <a:avLst/>
          </a:prstGeom>
          <a:solidFill>
            <a:srgbClr val="FFFF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0967" grpId="0"/>
      <p:bldP spid="10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карта России мельч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80122"/>
            <a:ext cx="7262810" cy="4239665"/>
          </a:xfrm>
          <a:prstGeom prst="rect">
            <a:avLst/>
          </a:prstGeom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214414" y="285728"/>
            <a:ext cx="7000924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Инструкция: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Calibri" pitchFamily="34" charset="0"/>
              </a:rPr>
              <a:t>Как определить высоту равнины например, Среднерусской.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8888" y="1052513"/>
            <a:ext cx="6481762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Calibri" pitchFamily="34" charset="0"/>
              </a:rPr>
              <a:t>4. </a:t>
            </a:r>
            <a:r>
              <a:rPr lang="ru-RU" dirty="0" smtClean="0">
                <a:latin typeface="Calibri" pitchFamily="34" charset="0"/>
              </a:rPr>
              <a:t>Вспомните </a:t>
            </a:r>
            <a:r>
              <a:rPr lang="ru-RU" dirty="0">
                <a:latin typeface="Calibri" pitchFamily="34" charset="0"/>
              </a:rPr>
              <a:t>как называется равнины с такой высотой и запишите ответ в </a:t>
            </a:r>
            <a:r>
              <a:rPr lang="ru-RU" dirty="0" smtClean="0">
                <a:latin typeface="Calibri" pitchFamily="34" charset="0"/>
              </a:rPr>
              <a:t>таблицу . </a:t>
            </a:r>
            <a:endParaRPr lang="ru-RU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071802" y="1928802"/>
            <a:ext cx="40005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возвышенность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Овал 8">
            <a:hlinkClick r:id="" action="ppaction://hlinkshowjump?jump=endshow"/>
          </p:cNvPr>
          <p:cNvSpPr/>
          <p:nvPr/>
        </p:nvSpPr>
        <p:spPr>
          <a:xfrm>
            <a:off x="28575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выход</a:t>
            </a:r>
          </a:p>
        </p:txBody>
      </p:sp>
      <p:sp>
        <p:nvSpPr>
          <p:cNvPr id="10" name="Овал 9">
            <a:hlinkClick r:id="rId4" action="ppaction://hlinksldjump"/>
          </p:cNvPr>
          <p:cNvSpPr/>
          <p:nvPr/>
        </p:nvSpPr>
        <p:spPr>
          <a:xfrm>
            <a:off x="6858000" y="6143625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12" name="Рисунок 11" descr="Безымянный.JPG"/>
          <p:cNvPicPr>
            <a:picLocks noChangeAspect="1"/>
          </p:cNvPicPr>
          <p:nvPr/>
        </p:nvPicPr>
        <p:blipFill>
          <a:blip r:embed="rId5" cstate="print"/>
          <a:srcRect r="45275" b="86914"/>
          <a:stretch>
            <a:fillRect/>
          </a:stretch>
        </p:blipFill>
        <p:spPr>
          <a:xfrm>
            <a:off x="1500166" y="5357826"/>
            <a:ext cx="3225624" cy="617079"/>
          </a:xfrm>
          <a:prstGeom prst="rect">
            <a:avLst/>
          </a:prstGeom>
        </p:spPr>
      </p:pic>
      <p:sp>
        <p:nvSpPr>
          <p:cNvPr id="13" name="Овал 12"/>
          <p:cNvSpPr/>
          <p:nvPr/>
        </p:nvSpPr>
        <p:spPr>
          <a:xfrm>
            <a:off x="4929190" y="6143644"/>
            <a:ext cx="1928813" cy="50006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подсказка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1990" grpId="0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E36305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187</Words>
  <Application>Microsoft Office PowerPoint</Application>
  <PresentationFormat>Экран (4:3)</PresentationFormat>
  <Paragraphs>53</Paragraphs>
  <Slides>7</Slides>
  <Notes>7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по карте высоты  равнин. </dc:title>
  <dc:creator>Your User Name</dc:creator>
  <cp:lastModifiedBy>olga</cp:lastModifiedBy>
  <cp:revision>32</cp:revision>
  <dcterms:created xsi:type="dcterms:W3CDTF">2009-02-02T17:43:15Z</dcterms:created>
  <dcterms:modified xsi:type="dcterms:W3CDTF">2010-08-05T07:07:21Z</dcterms:modified>
</cp:coreProperties>
</file>