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E279E-31AD-4D4C-B5B8-06112F5D6869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BD67-E7B9-41B8-BD9B-1886EE36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E5C2-50D9-4F08-B2E0-BD8F2CA5FE3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E5C2-50D9-4F08-B2E0-BD8F2CA5FE3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hyperlink" Target="file:///D:\&#1050;&#1086;&#1085;&#1089;&#1090;&#1088;&#1091;&#1082;&#1090;&#1086;&#1088;%208%20&#1082;&#1083;&#1072;&#1089;&#1089;\&#1056;&#1072;&#1081;&#1086;&#1085;&#1099;%20&#1056;&#1086;&#1089;&#1089;&#1080;&#1080;\&#1047;&#1057;\&#1043;&#1055;\&#1058;&#1077;&#1089;&#1090;&#1099;.pptx%23-1,1,&#1057;&#1083;&#1072;&#1081;&#1076;%201" TargetMode="External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12" Type="http://schemas.openxmlformats.org/officeDocument/2006/relationships/hyperlink" Target="file:///D:\&#1050;&#1086;&#1085;&#1089;&#1090;&#1088;&#1091;&#1082;&#1090;&#1086;&#1088;%208%20&#1082;&#1083;&#1072;&#1089;&#1089;\&#1056;&#1072;&#1081;&#1086;&#1085;&#1099;%20&#1056;&#1086;&#1089;&#1089;&#1080;&#1080;\&#1047;&#1057;\&#1043;&#1055;\&#1042;&#1086;&#1087;&#1088;&#1086;&#1089;&#1099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hyperlink" Target="file:///D:\&#1050;&#1086;&#1085;&#1089;&#1090;&#1088;&#1091;&#1082;&#1090;&#1086;&#1088;%208%20&#1082;&#1083;&#1072;&#1089;&#1089;\&#1056;&#1072;&#1081;&#1086;&#1085;&#1099;%20&#1056;&#1086;&#1089;&#1089;&#1080;&#1080;\&#1047;&#1057;\&#1043;&#1055;\&#1047;&#1072;&#1076;&#1072;&#1085;&#1080;&#1103;.pptx%23-1,1,&#1057;&#1083;&#1072;&#1081;&#1076;%201" TargetMode="External"/><Relationship Id="rId5" Type="http://schemas.openxmlformats.org/officeDocument/2006/relationships/slide" Target="slide2.xml"/><Relationship Id="rId10" Type="http://schemas.openxmlformats.org/officeDocument/2006/relationships/hyperlink" Target="file:///D:\&#1050;&#1086;&#1085;&#1089;&#1090;&#1088;&#1091;&#1082;&#1090;&#1086;&#1088;%208%20&#1082;&#1083;&#1072;&#1089;&#1089;\&#1056;&#1072;&#1081;&#1086;&#1085;&#1099;%20&#1056;&#1086;&#1089;&#1089;&#1080;&#1080;\&#1055;&#1088;&#1080;&#1088;&#1086;&#1076;&#1085;&#1099;&#1077;%20&#1088;&#1072;&#1081;&#1086;&#1085;&#1099;.pptx%23-1,1,&#1057;&#1083;&#1072;&#1081;&#1076;%201" TargetMode="Externa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file:///D:\&#1050;&#1086;&#1085;&#1089;&#1090;&#1088;&#1091;&#1082;&#1090;&#1086;&#1088;%208%20&#1082;&#1083;&#1072;&#1089;&#1089;\&#1056;&#1072;&#1081;&#1086;&#1085;&#1099;%20&#1056;&#1086;&#1089;&#1089;&#1080;&#1080;\&#1047;&#1057;\&#1043;&#1055;\&#1055;&#1088;&#1072;&#1082;&#1090;&#1080;&#1082;&#1091;&#1084;.pptx%23-1,1,&#1057;&#1083;&#1072;&#1081;&#1076;%20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56.radikal.ru/i151/0907/1a/1fe4402d1f4a.jpg" TargetMode="External"/><Relationship Id="rId2" Type="http://schemas.openxmlformats.org/officeDocument/2006/relationships/hyperlink" Target="http://upload.wikimedia.org/wikipedia/commons/thumb/2/2d/Vasyugan.jpg/800px-Vasyuga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"Приваленская СОШ" Омской области</a:t>
            </a:r>
            <a:endParaRPr lang="ru-RU" dirty="0"/>
          </a:p>
        </p:txBody>
      </p:sp>
      <p:grpSp>
        <p:nvGrpSpPr>
          <p:cNvPr id="5" name="Группа 16"/>
          <p:cNvGrpSpPr/>
          <p:nvPr/>
        </p:nvGrpSpPr>
        <p:grpSpPr>
          <a:xfrm>
            <a:off x="357158" y="1142984"/>
            <a:ext cx="3786214" cy="5072098"/>
            <a:chOff x="571472" y="714356"/>
            <a:chExt cx="3786214" cy="50720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1472" y="714356"/>
              <a:ext cx="3786214" cy="50720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 descr="mapa-44-45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42910" y="785794"/>
              <a:ext cx="3607267" cy="49292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Полилиния 2"/>
          <p:cNvSpPr/>
          <p:nvPr/>
        </p:nvSpPr>
        <p:spPr>
          <a:xfrm>
            <a:off x="500034" y="1357298"/>
            <a:ext cx="3580053" cy="4565984"/>
          </a:xfrm>
          <a:custGeom>
            <a:avLst/>
            <a:gdLst>
              <a:gd name="connsiteX0" fmla="*/ 1374246 w 4041246"/>
              <a:gd name="connsiteY0" fmla="*/ 1112520 h 5029200"/>
              <a:gd name="connsiteX1" fmla="*/ 1298046 w 4041246"/>
              <a:gd name="connsiteY1" fmla="*/ 1341120 h 5029200"/>
              <a:gd name="connsiteX2" fmla="*/ 1252326 w 4041246"/>
              <a:gd name="connsiteY2" fmla="*/ 1432560 h 5029200"/>
              <a:gd name="connsiteX3" fmla="*/ 1191366 w 4041246"/>
              <a:gd name="connsiteY3" fmla="*/ 1447800 h 5029200"/>
              <a:gd name="connsiteX4" fmla="*/ 1084686 w 4041246"/>
              <a:gd name="connsiteY4" fmla="*/ 1478280 h 5029200"/>
              <a:gd name="connsiteX5" fmla="*/ 993246 w 4041246"/>
              <a:gd name="connsiteY5" fmla="*/ 1539240 h 5029200"/>
              <a:gd name="connsiteX6" fmla="*/ 947526 w 4041246"/>
              <a:gd name="connsiteY6" fmla="*/ 1554480 h 5029200"/>
              <a:gd name="connsiteX7" fmla="*/ 856086 w 4041246"/>
              <a:gd name="connsiteY7" fmla="*/ 1615440 h 5029200"/>
              <a:gd name="connsiteX8" fmla="*/ 795126 w 4041246"/>
              <a:gd name="connsiteY8" fmla="*/ 1691640 h 5029200"/>
              <a:gd name="connsiteX9" fmla="*/ 749406 w 4041246"/>
              <a:gd name="connsiteY9" fmla="*/ 1783080 h 5029200"/>
              <a:gd name="connsiteX10" fmla="*/ 657966 w 4041246"/>
              <a:gd name="connsiteY10" fmla="*/ 1828800 h 5029200"/>
              <a:gd name="connsiteX11" fmla="*/ 612246 w 4041246"/>
              <a:gd name="connsiteY11" fmla="*/ 1859280 h 5029200"/>
              <a:gd name="connsiteX12" fmla="*/ 551286 w 4041246"/>
              <a:gd name="connsiteY12" fmla="*/ 1950720 h 5029200"/>
              <a:gd name="connsiteX13" fmla="*/ 520806 w 4041246"/>
              <a:gd name="connsiteY13" fmla="*/ 1996440 h 5029200"/>
              <a:gd name="connsiteX14" fmla="*/ 475086 w 4041246"/>
              <a:gd name="connsiteY14" fmla="*/ 2026920 h 5029200"/>
              <a:gd name="connsiteX15" fmla="*/ 444606 w 4041246"/>
              <a:gd name="connsiteY15" fmla="*/ 2072640 h 5029200"/>
              <a:gd name="connsiteX16" fmla="*/ 429366 w 4041246"/>
              <a:gd name="connsiteY16" fmla="*/ 2118360 h 5029200"/>
              <a:gd name="connsiteX17" fmla="*/ 368406 w 4041246"/>
              <a:gd name="connsiteY17" fmla="*/ 2209800 h 5029200"/>
              <a:gd name="connsiteX18" fmla="*/ 307446 w 4041246"/>
              <a:gd name="connsiteY18" fmla="*/ 2346960 h 5029200"/>
              <a:gd name="connsiteX19" fmla="*/ 292206 w 4041246"/>
              <a:gd name="connsiteY19" fmla="*/ 2423160 h 5029200"/>
              <a:gd name="connsiteX20" fmla="*/ 261726 w 4041246"/>
              <a:gd name="connsiteY20" fmla="*/ 2514600 h 5029200"/>
              <a:gd name="connsiteX21" fmla="*/ 216006 w 4041246"/>
              <a:gd name="connsiteY21" fmla="*/ 2651760 h 5029200"/>
              <a:gd name="connsiteX22" fmla="*/ 170286 w 4041246"/>
              <a:gd name="connsiteY22" fmla="*/ 2788920 h 5029200"/>
              <a:gd name="connsiteX23" fmla="*/ 155046 w 4041246"/>
              <a:gd name="connsiteY23" fmla="*/ 2834640 h 5029200"/>
              <a:gd name="connsiteX24" fmla="*/ 139806 w 4041246"/>
              <a:gd name="connsiteY24" fmla="*/ 3398520 h 5029200"/>
              <a:gd name="connsiteX25" fmla="*/ 109326 w 4041246"/>
              <a:gd name="connsiteY25" fmla="*/ 3489960 h 5029200"/>
              <a:gd name="connsiteX26" fmla="*/ 94086 w 4041246"/>
              <a:gd name="connsiteY26" fmla="*/ 3535680 h 5029200"/>
              <a:gd name="connsiteX27" fmla="*/ 78846 w 4041246"/>
              <a:gd name="connsiteY27" fmla="*/ 3581400 h 5029200"/>
              <a:gd name="connsiteX28" fmla="*/ 63606 w 4041246"/>
              <a:gd name="connsiteY28" fmla="*/ 3627120 h 5029200"/>
              <a:gd name="connsiteX29" fmla="*/ 48366 w 4041246"/>
              <a:gd name="connsiteY29" fmla="*/ 4419600 h 5029200"/>
              <a:gd name="connsiteX30" fmla="*/ 78846 w 4041246"/>
              <a:gd name="connsiteY30" fmla="*/ 4480560 h 5029200"/>
              <a:gd name="connsiteX31" fmla="*/ 734166 w 4041246"/>
              <a:gd name="connsiteY31" fmla="*/ 4465320 h 5029200"/>
              <a:gd name="connsiteX32" fmla="*/ 779886 w 4041246"/>
              <a:gd name="connsiteY32" fmla="*/ 4419600 h 5029200"/>
              <a:gd name="connsiteX33" fmla="*/ 825606 w 4041246"/>
              <a:gd name="connsiteY33" fmla="*/ 4389120 h 5029200"/>
              <a:gd name="connsiteX34" fmla="*/ 978006 w 4041246"/>
              <a:gd name="connsiteY34" fmla="*/ 4404360 h 5029200"/>
              <a:gd name="connsiteX35" fmla="*/ 1023726 w 4041246"/>
              <a:gd name="connsiteY35" fmla="*/ 4419600 h 5029200"/>
              <a:gd name="connsiteX36" fmla="*/ 1115166 w 4041246"/>
              <a:gd name="connsiteY36" fmla="*/ 4404360 h 5029200"/>
              <a:gd name="connsiteX37" fmla="*/ 1237086 w 4041246"/>
              <a:gd name="connsiteY37" fmla="*/ 4450080 h 5029200"/>
              <a:gd name="connsiteX38" fmla="*/ 1267566 w 4041246"/>
              <a:gd name="connsiteY38" fmla="*/ 4541520 h 5029200"/>
              <a:gd name="connsiteX39" fmla="*/ 1282806 w 4041246"/>
              <a:gd name="connsiteY39" fmla="*/ 4648200 h 5029200"/>
              <a:gd name="connsiteX40" fmla="*/ 1328526 w 4041246"/>
              <a:gd name="connsiteY40" fmla="*/ 4663440 h 5029200"/>
              <a:gd name="connsiteX41" fmla="*/ 1435206 w 4041246"/>
              <a:gd name="connsiteY41" fmla="*/ 4678680 h 5029200"/>
              <a:gd name="connsiteX42" fmla="*/ 1526646 w 4041246"/>
              <a:gd name="connsiteY42" fmla="*/ 4709160 h 5029200"/>
              <a:gd name="connsiteX43" fmla="*/ 1618086 w 4041246"/>
              <a:gd name="connsiteY43" fmla="*/ 4770120 h 5029200"/>
              <a:gd name="connsiteX44" fmla="*/ 1602846 w 4041246"/>
              <a:gd name="connsiteY44" fmla="*/ 4815840 h 5029200"/>
              <a:gd name="connsiteX45" fmla="*/ 1648566 w 4041246"/>
              <a:gd name="connsiteY45" fmla="*/ 4831080 h 5029200"/>
              <a:gd name="connsiteX46" fmla="*/ 1694286 w 4041246"/>
              <a:gd name="connsiteY46" fmla="*/ 4861560 h 5029200"/>
              <a:gd name="connsiteX47" fmla="*/ 1770486 w 4041246"/>
              <a:gd name="connsiteY47" fmla="*/ 4846320 h 5029200"/>
              <a:gd name="connsiteX48" fmla="*/ 1816206 w 4041246"/>
              <a:gd name="connsiteY48" fmla="*/ 4815840 h 5029200"/>
              <a:gd name="connsiteX49" fmla="*/ 1907646 w 4041246"/>
              <a:gd name="connsiteY49" fmla="*/ 4785360 h 5029200"/>
              <a:gd name="connsiteX50" fmla="*/ 2014326 w 4041246"/>
              <a:gd name="connsiteY50" fmla="*/ 4739640 h 5029200"/>
              <a:gd name="connsiteX51" fmla="*/ 2090526 w 4041246"/>
              <a:gd name="connsiteY51" fmla="*/ 4754880 h 5029200"/>
              <a:gd name="connsiteX52" fmla="*/ 2105766 w 4041246"/>
              <a:gd name="connsiteY52" fmla="*/ 4800600 h 5029200"/>
              <a:gd name="connsiteX53" fmla="*/ 2197206 w 4041246"/>
              <a:gd name="connsiteY53" fmla="*/ 4861560 h 5029200"/>
              <a:gd name="connsiteX54" fmla="*/ 2227686 w 4041246"/>
              <a:gd name="connsiteY54" fmla="*/ 4907280 h 5029200"/>
              <a:gd name="connsiteX55" fmla="*/ 2364846 w 4041246"/>
              <a:gd name="connsiteY55" fmla="*/ 4983480 h 5029200"/>
              <a:gd name="connsiteX56" fmla="*/ 2380086 w 4041246"/>
              <a:gd name="connsiteY56" fmla="*/ 5029200 h 5029200"/>
              <a:gd name="connsiteX57" fmla="*/ 2395326 w 4041246"/>
              <a:gd name="connsiteY57" fmla="*/ 4983480 h 5029200"/>
              <a:gd name="connsiteX58" fmla="*/ 2425806 w 4041246"/>
              <a:gd name="connsiteY58" fmla="*/ 4937760 h 5029200"/>
              <a:gd name="connsiteX59" fmla="*/ 2441046 w 4041246"/>
              <a:gd name="connsiteY59" fmla="*/ 4892040 h 5029200"/>
              <a:gd name="connsiteX60" fmla="*/ 2532486 w 4041246"/>
              <a:gd name="connsiteY60" fmla="*/ 4831080 h 5029200"/>
              <a:gd name="connsiteX61" fmla="*/ 2562966 w 4041246"/>
              <a:gd name="connsiteY61" fmla="*/ 4785360 h 5029200"/>
              <a:gd name="connsiteX62" fmla="*/ 2700126 w 4041246"/>
              <a:gd name="connsiteY62" fmla="*/ 4709160 h 5029200"/>
              <a:gd name="connsiteX63" fmla="*/ 2745846 w 4041246"/>
              <a:gd name="connsiteY63" fmla="*/ 4678680 h 5029200"/>
              <a:gd name="connsiteX64" fmla="*/ 2806806 w 4041246"/>
              <a:gd name="connsiteY64" fmla="*/ 4617720 h 5029200"/>
              <a:gd name="connsiteX65" fmla="*/ 2898246 w 4041246"/>
              <a:gd name="connsiteY65" fmla="*/ 4556760 h 5029200"/>
              <a:gd name="connsiteX66" fmla="*/ 2928726 w 4041246"/>
              <a:gd name="connsiteY66" fmla="*/ 4511040 h 5029200"/>
              <a:gd name="connsiteX67" fmla="*/ 2974446 w 4041246"/>
              <a:gd name="connsiteY67" fmla="*/ 4480560 h 5029200"/>
              <a:gd name="connsiteX68" fmla="*/ 3035406 w 4041246"/>
              <a:gd name="connsiteY68" fmla="*/ 4419600 h 5029200"/>
              <a:gd name="connsiteX69" fmla="*/ 3081126 w 4041246"/>
              <a:gd name="connsiteY69" fmla="*/ 4373880 h 5029200"/>
              <a:gd name="connsiteX70" fmla="*/ 3126846 w 4041246"/>
              <a:gd name="connsiteY70" fmla="*/ 4343400 h 5029200"/>
              <a:gd name="connsiteX71" fmla="*/ 3157326 w 4041246"/>
              <a:gd name="connsiteY71" fmla="*/ 4251960 h 5029200"/>
              <a:gd name="connsiteX72" fmla="*/ 3187806 w 4041246"/>
              <a:gd name="connsiteY72" fmla="*/ 4130040 h 5029200"/>
              <a:gd name="connsiteX73" fmla="*/ 3218286 w 4041246"/>
              <a:gd name="connsiteY73" fmla="*/ 4038600 h 5029200"/>
              <a:gd name="connsiteX74" fmla="*/ 3233526 w 4041246"/>
              <a:gd name="connsiteY74" fmla="*/ 3992880 h 5029200"/>
              <a:gd name="connsiteX75" fmla="*/ 3279246 w 4041246"/>
              <a:gd name="connsiteY75" fmla="*/ 3962400 h 5029200"/>
              <a:gd name="connsiteX76" fmla="*/ 3340206 w 4041246"/>
              <a:gd name="connsiteY76" fmla="*/ 3901440 h 5029200"/>
              <a:gd name="connsiteX77" fmla="*/ 3416406 w 4041246"/>
              <a:gd name="connsiteY77" fmla="*/ 3840480 h 5029200"/>
              <a:gd name="connsiteX78" fmla="*/ 3721206 w 4041246"/>
              <a:gd name="connsiteY78" fmla="*/ 3840480 h 5029200"/>
              <a:gd name="connsiteX79" fmla="*/ 3751686 w 4041246"/>
              <a:gd name="connsiteY79" fmla="*/ 3749040 h 5029200"/>
              <a:gd name="connsiteX80" fmla="*/ 3812646 w 4041246"/>
              <a:gd name="connsiteY80" fmla="*/ 3672840 h 5029200"/>
              <a:gd name="connsiteX81" fmla="*/ 3827886 w 4041246"/>
              <a:gd name="connsiteY81" fmla="*/ 3611880 h 5029200"/>
              <a:gd name="connsiteX82" fmla="*/ 3965046 w 4041246"/>
              <a:gd name="connsiteY82" fmla="*/ 3535680 h 5029200"/>
              <a:gd name="connsiteX83" fmla="*/ 4041246 w 4041246"/>
              <a:gd name="connsiteY83" fmla="*/ 3413760 h 5029200"/>
              <a:gd name="connsiteX84" fmla="*/ 3995526 w 4041246"/>
              <a:gd name="connsiteY84" fmla="*/ 3383280 h 5029200"/>
              <a:gd name="connsiteX85" fmla="*/ 3949806 w 4041246"/>
              <a:gd name="connsiteY85" fmla="*/ 3368040 h 5029200"/>
              <a:gd name="connsiteX86" fmla="*/ 3888846 w 4041246"/>
              <a:gd name="connsiteY86" fmla="*/ 3230880 h 5029200"/>
              <a:gd name="connsiteX87" fmla="*/ 3843126 w 4041246"/>
              <a:gd name="connsiteY87" fmla="*/ 3200400 h 5029200"/>
              <a:gd name="connsiteX88" fmla="*/ 3766926 w 4041246"/>
              <a:gd name="connsiteY88" fmla="*/ 2971800 h 5029200"/>
              <a:gd name="connsiteX89" fmla="*/ 3751686 w 4041246"/>
              <a:gd name="connsiteY89" fmla="*/ 2926080 h 5029200"/>
              <a:gd name="connsiteX90" fmla="*/ 3705966 w 4041246"/>
              <a:gd name="connsiteY90" fmla="*/ 2910840 h 5029200"/>
              <a:gd name="connsiteX91" fmla="*/ 3675486 w 4041246"/>
              <a:gd name="connsiteY91" fmla="*/ 2865120 h 5029200"/>
              <a:gd name="connsiteX92" fmla="*/ 3660246 w 4041246"/>
              <a:gd name="connsiteY92" fmla="*/ 2819400 h 5029200"/>
              <a:gd name="connsiteX93" fmla="*/ 3614526 w 4041246"/>
              <a:gd name="connsiteY93" fmla="*/ 2788920 h 5029200"/>
              <a:gd name="connsiteX94" fmla="*/ 3629766 w 4041246"/>
              <a:gd name="connsiteY94" fmla="*/ 2743200 h 5029200"/>
              <a:gd name="connsiteX95" fmla="*/ 3599286 w 4041246"/>
              <a:gd name="connsiteY95" fmla="*/ 2651760 h 5029200"/>
              <a:gd name="connsiteX96" fmla="*/ 3462126 w 4041246"/>
              <a:gd name="connsiteY96" fmla="*/ 2575560 h 5029200"/>
              <a:gd name="connsiteX97" fmla="*/ 3385926 w 4041246"/>
              <a:gd name="connsiteY97" fmla="*/ 2438400 h 5029200"/>
              <a:gd name="connsiteX98" fmla="*/ 3355446 w 4041246"/>
              <a:gd name="connsiteY98" fmla="*/ 2392680 h 5029200"/>
              <a:gd name="connsiteX99" fmla="*/ 3340206 w 4041246"/>
              <a:gd name="connsiteY99" fmla="*/ 2346960 h 5029200"/>
              <a:gd name="connsiteX100" fmla="*/ 3309726 w 4041246"/>
              <a:gd name="connsiteY100" fmla="*/ 2301240 h 5029200"/>
              <a:gd name="connsiteX101" fmla="*/ 3279246 w 4041246"/>
              <a:gd name="connsiteY101" fmla="*/ 2209800 h 5029200"/>
              <a:gd name="connsiteX102" fmla="*/ 3264006 w 4041246"/>
              <a:gd name="connsiteY102" fmla="*/ 2164080 h 5029200"/>
              <a:gd name="connsiteX103" fmla="*/ 3264006 w 4041246"/>
              <a:gd name="connsiteY103" fmla="*/ 1859280 h 5029200"/>
              <a:gd name="connsiteX104" fmla="*/ 3218286 w 4041246"/>
              <a:gd name="connsiteY104" fmla="*/ 1737360 h 5029200"/>
              <a:gd name="connsiteX105" fmla="*/ 3172566 w 4041246"/>
              <a:gd name="connsiteY105" fmla="*/ 1722120 h 5029200"/>
              <a:gd name="connsiteX106" fmla="*/ 3111606 w 4041246"/>
              <a:gd name="connsiteY106" fmla="*/ 1645920 h 5029200"/>
              <a:gd name="connsiteX107" fmla="*/ 3050646 w 4041246"/>
              <a:gd name="connsiteY107" fmla="*/ 1508760 h 5029200"/>
              <a:gd name="connsiteX108" fmla="*/ 3035406 w 4041246"/>
              <a:gd name="connsiteY108" fmla="*/ 1463040 h 5029200"/>
              <a:gd name="connsiteX109" fmla="*/ 3020166 w 4041246"/>
              <a:gd name="connsiteY109" fmla="*/ 1417320 h 5029200"/>
              <a:gd name="connsiteX110" fmla="*/ 3004926 w 4041246"/>
              <a:gd name="connsiteY110" fmla="*/ 1249680 h 5029200"/>
              <a:gd name="connsiteX111" fmla="*/ 2943966 w 4041246"/>
              <a:gd name="connsiteY111" fmla="*/ 1112520 h 5029200"/>
              <a:gd name="connsiteX112" fmla="*/ 2913486 w 4041246"/>
              <a:gd name="connsiteY112" fmla="*/ 1021080 h 5029200"/>
              <a:gd name="connsiteX113" fmla="*/ 2898246 w 4041246"/>
              <a:gd name="connsiteY113" fmla="*/ 975360 h 5029200"/>
              <a:gd name="connsiteX114" fmla="*/ 2883006 w 4041246"/>
              <a:gd name="connsiteY114" fmla="*/ 914400 h 5029200"/>
              <a:gd name="connsiteX115" fmla="*/ 2837286 w 4041246"/>
              <a:gd name="connsiteY115" fmla="*/ 883920 h 5029200"/>
              <a:gd name="connsiteX116" fmla="*/ 2745846 w 4041246"/>
              <a:gd name="connsiteY116" fmla="*/ 853440 h 5029200"/>
              <a:gd name="connsiteX117" fmla="*/ 2684886 w 4041246"/>
              <a:gd name="connsiteY117" fmla="*/ 716280 h 5029200"/>
              <a:gd name="connsiteX118" fmla="*/ 2669646 w 4041246"/>
              <a:gd name="connsiteY118" fmla="*/ 670560 h 5029200"/>
              <a:gd name="connsiteX119" fmla="*/ 2654406 w 4041246"/>
              <a:gd name="connsiteY119" fmla="*/ 624840 h 5029200"/>
              <a:gd name="connsiteX120" fmla="*/ 2639166 w 4041246"/>
              <a:gd name="connsiteY120" fmla="*/ 502920 h 5029200"/>
              <a:gd name="connsiteX121" fmla="*/ 2623926 w 4041246"/>
              <a:gd name="connsiteY121" fmla="*/ 274320 h 5029200"/>
              <a:gd name="connsiteX122" fmla="*/ 2578206 w 4041246"/>
              <a:gd name="connsiteY122" fmla="*/ 243840 h 5029200"/>
              <a:gd name="connsiteX123" fmla="*/ 2486766 w 4041246"/>
              <a:gd name="connsiteY123" fmla="*/ 213360 h 5029200"/>
              <a:gd name="connsiteX124" fmla="*/ 2441046 w 4041246"/>
              <a:gd name="connsiteY124" fmla="*/ 198120 h 5029200"/>
              <a:gd name="connsiteX125" fmla="*/ 2395326 w 4041246"/>
              <a:gd name="connsiteY125" fmla="*/ 167640 h 5029200"/>
              <a:gd name="connsiteX126" fmla="*/ 2303886 w 4041246"/>
              <a:gd name="connsiteY126" fmla="*/ 182880 h 5029200"/>
              <a:gd name="connsiteX127" fmla="*/ 2273406 w 4041246"/>
              <a:gd name="connsiteY127" fmla="*/ 228600 h 5029200"/>
              <a:gd name="connsiteX128" fmla="*/ 2136246 w 4041246"/>
              <a:gd name="connsiteY128" fmla="*/ 182880 h 5029200"/>
              <a:gd name="connsiteX129" fmla="*/ 1983846 w 4041246"/>
              <a:gd name="connsiteY129" fmla="*/ 167640 h 5029200"/>
              <a:gd name="connsiteX130" fmla="*/ 1907646 w 4041246"/>
              <a:gd name="connsiteY130" fmla="*/ 106680 h 5029200"/>
              <a:gd name="connsiteX131" fmla="*/ 1877166 w 4041246"/>
              <a:gd name="connsiteY131" fmla="*/ 60960 h 5029200"/>
              <a:gd name="connsiteX132" fmla="*/ 1800966 w 4041246"/>
              <a:gd name="connsiteY132" fmla="*/ 45720 h 5029200"/>
              <a:gd name="connsiteX133" fmla="*/ 1709526 w 4041246"/>
              <a:gd name="connsiteY133" fmla="*/ 0 h 5029200"/>
              <a:gd name="connsiteX134" fmla="*/ 1663806 w 4041246"/>
              <a:gd name="connsiteY134" fmla="*/ 30480 h 5029200"/>
              <a:gd name="connsiteX135" fmla="*/ 1587606 w 4041246"/>
              <a:gd name="connsiteY135" fmla="*/ 45720 h 5029200"/>
              <a:gd name="connsiteX136" fmla="*/ 1541886 w 4041246"/>
              <a:gd name="connsiteY136" fmla="*/ 60960 h 5029200"/>
              <a:gd name="connsiteX137" fmla="*/ 1496166 w 4041246"/>
              <a:gd name="connsiteY137" fmla="*/ 167640 h 5029200"/>
              <a:gd name="connsiteX138" fmla="*/ 1419966 w 4041246"/>
              <a:gd name="connsiteY138" fmla="*/ 289560 h 5029200"/>
              <a:gd name="connsiteX139" fmla="*/ 1343766 w 4041246"/>
              <a:gd name="connsiteY139" fmla="*/ 457200 h 5029200"/>
              <a:gd name="connsiteX140" fmla="*/ 1298046 w 4041246"/>
              <a:gd name="connsiteY140" fmla="*/ 472440 h 5029200"/>
              <a:gd name="connsiteX141" fmla="*/ 1267566 w 4041246"/>
              <a:gd name="connsiteY141" fmla="*/ 518160 h 5029200"/>
              <a:gd name="connsiteX142" fmla="*/ 1298046 w 4041246"/>
              <a:gd name="connsiteY142" fmla="*/ 609600 h 5029200"/>
              <a:gd name="connsiteX143" fmla="*/ 1313286 w 4041246"/>
              <a:gd name="connsiteY143" fmla="*/ 792480 h 5029200"/>
              <a:gd name="connsiteX144" fmla="*/ 1328526 w 4041246"/>
              <a:gd name="connsiteY144" fmla="*/ 838200 h 5029200"/>
              <a:gd name="connsiteX145" fmla="*/ 1419966 w 4041246"/>
              <a:gd name="connsiteY145" fmla="*/ 868680 h 5029200"/>
              <a:gd name="connsiteX146" fmla="*/ 1450446 w 4041246"/>
              <a:gd name="connsiteY146" fmla="*/ 960120 h 5029200"/>
              <a:gd name="connsiteX147" fmla="*/ 1435206 w 4041246"/>
              <a:gd name="connsiteY147" fmla="*/ 1036320 h 5029200"/>
              <a:gd name="connsiteX148" fmla="*/ 1374246 w 4041246"/>
              <a:gd name="connsiteY148" fmla="*/ 118872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041246" h="5029200">
                <a:moveTo>
                  <a:pt x="1374246" y="1112520"/>
                </a:moveTo>
                <a:lnTo>
                  <a:pt x="1298046" y="1341120"/>
                </a:lnTo>
                <a:cubicBezTo>
                  <a:pt x="1289353" y="1367200"/>
                  <a:pt x="1277649" y="1415678"/>
                  <a:pt x="1252326" y="1432560"/>
                </a:cubicBezTo>
                <a:cubicBezTo>
                  <a:pt x="1234898" y="1444178"/>
                  <a:pt x="1211505" y="1442046"/>
                  <a:pt x="1191366" y="1447800"/>
                </a:cubicBezTo>
                <a:cubicBezTo>
                  <a:pt x="1038321" y="1491527"/>
                  <a:pt x="1275257" y="1430637"/>
                  <a:pt x="1084686" y="1478280"/>
                </a:cubicBezTo>
                <a:cubicBezTo>
                  <a:pt x="1054206" y="1498600"/>
                  <a:pt x="1027999" y="1527656"/>
                  <a:pt x="993246" y="1539240"/>
                </a:cubicBezTo>
                <a:cubicBezTo>
                  <a:pt x="978006" y="1544320"/>
                  <a:pt x="961569" y="1546678"/>
                  <a:pt x="947526" y="1554480"/>
                </a:cubicBezTo>
                <a:cubicBezTo>
                  <a:pt x="915504" y="1572270"/>
                  <a:pt x="856086" y="1615440"/>
                  <a:pt x="856086" y="1615440"/>
                </a:cubicBezTo>
                <a:cubicBezTo>
                  <a:pt x="814325" y="1740723"/>
                  <a:pt x="877847" y="1581345"/>
                  <a:pt x="795126" y="1691640"/>
                </a:cubicBezTo>
                <a:cubicBezTo>
                  <a:pt x="774679" y="1718902"/>
                  <a:pt x="769853" y="1755818"/>
                  <a:pt x="749406" y="1783080"/>
                </a:cubicBezTo>
                <a:cubicBezTo>
                  <a:pt x="723201" y="1818021"/>
                  <a:pt x="692224" y="1811671"/>
                  <a:pt x="657966" y="1828800"/>
                </a:cubicBezTo>
                <a:cubicBezTo>
                  <a:pt x="641583" y="1836991"/>
                  <a:pt x="627486" y="1849120"/>
                  <a:pt x="612246" y="1859280"/>
                </a:cubicBezTo>
                <a:lnTo>
                  <a:pt x="551286" y="1950720"/>
                </a:lnTo>
                <a:cubicBezTo>
                  <a:pt x="541126" y="1965960"/>
                  <a:pt x="536046" y="1986280"/>
                  <a:pt x="520806" y="1996440"/>
                </a:cubicBezTo>
                <a:lnTo>
                  <a:pt x="475086" y="2026920"/>
                </a:lnTo>
                <a:cubicBezTo>
                  <a:pt x="464926" y="2042160"/>
                  <a:pt x="452797" y="2056257"/>
                  <a:pt x="444606" y="2072640"/>
                </a:cubicBezTo>
                <a:cubicBezTo>
                  <a:pt x="437422" y="2087008"/>
                  <a:pt x="437168" y="2104317"/>
                  <a:pt x="429366" y="2118360"/>
                </a:cubicBezTo>
                <a:cubicBezTo>
                  <a:pt x="411576" y="2150382"/>
                  <a:pt x="379990" y="2175047"/>
                  <a:pt x="368406" y="2209800"/>
                </a:cubicBezTo>
                <a:cubicBezTo>
                  <a:pt x="332134" y="2318616"/>
                  <a:pt x="355748" y="2274507"/>
                  <a:pt x="307446" y="2346960"/>
                </a:cubicBezTo>
                <a:cubicBezTo>
                  <a:pt x="302366" y="2372360"/>
                  <a:pt x="299022" y="2398170"/>
                  <a:pt x="292206" y="2423160"/>
                </a:cubicBezTo>
                <a:cubicBezTo>
                  <a:pt x="283752" y="2454157"/>
                  <a:pt x="271886" y="2484120"/>
                  <a:pt x="261726" y="2514600"/>
                </a:cubicBezTo>
                <a:lnTo>
                  <a:pt x="216006" y="2651760"/>
                </a:lnTo>
                <a:lnTo>
                  <a:pt x="170286" y="2788920"/>
                </a:lnTo>
                <a:lnTo>
                  <a:pt x="155046" y="2834640"/>
                </a:lnTo>
                <a:cubicBezTo>
                  <a:pt x="149966" y="3022600"/>
                  <a:pt x="152892" y="3210947"/>
                  <a:pt x="139806" y="3398520"/>
                </a:cubicBezTo>
                <a:cubicBezTo>
                  <a:pt x="137570" y="3430571"/>
                  <a:pt x="119486" y="3459480"/>
                  <a:pt x="109326" y="3489960"/>
                </a:cubicBezTo>
                <a:lnTo>
                  <a:pt x="94086" y="3535680"/>
                </a:lnTo>
                <a:lnTo>
                  <a:pt x="78846" y="3581400"/>
                </a:lnTo>
                <a:lnTo>
                  <a:pt x="63606" y="3627120"/>
                </a:lnTo>
                <a:cubicBezTo>
                  <a:pt x="58526" y="3891280"/>
                  <a:pt x="57967" y="4155566"/>
                  <a:pt x="48366" y="4419600"/>
                </a:cubicBezTo>
                <a:cubicBezTo>
                  <a:pt x="45932" y="4486522"/>
                  <a:pt x="0" y="4454278"/>
                  <a:pt x="78846" y="4480560"/>
                </a:cubicBezTo>
                <a:cubicBezTo>
                  <a:pt x="297286" y="4475480"/>
                  <a:pt x="516488" y="4484248"/>
                  <a:pt x="734166" y="4465320"/>
                </a:cubicBezTo>
                <a:cubicBezTo>
                  <a:pt x="755638" y="4463453"/>
                  <a:pt x="763329" y="4433398"/>
                  <a:pt x="779886" y="4419600"/>
                </a:cubicBezTo>
                <a:cubicBezTo>
                  <a:pt x="793957" y="4407874"/>
                  <a:pt x="810366" y="4399280"/>
                  <a:pt x="825606" y="4389120"/>
                </a:cubicBezTo>
                <a:cubicBezTo>
                  <a:pt x="876406" y="4394200"/>
                  <a:pt x="927546" y="4396597"/>
                  <a:pt x="978006" y="4404360"/>
                </a:cubicBezTo>
                <a:cubicBezTo>
                  <a:pt x="993884" y="4406803"/>
                  <a:pt x="1007662" y="4419600"/>
                  <a:pt x="1023726" y="4419600"/>
                </a:cubicBezTo>
                <a:cubicBezTo>
                  <a:pt x="1054626" y="4419600"/>
                  <a:pt x="1084686" y="4409440"/>
                  <a:pt x="1115166" y="4404360"/>
                </a:cubicBezTo>
                <a:cubicBezTo>
                  <a:pt x="1145901" y="4410507"/>
                  <a:pt x="1214662" y="4414201"/>
                  <a:pt x="1237086" y="4450080"/>
                </a:cubicBezTo>
                <a:cubicBezTo>
                  <a:pt x="1254114" y="4477325"/>
                  <a:pt x="1267566" y="4541520"/>
                  <a:pt x="1267566" y="4541520"/>
                </a:cubicBezTo>
                <a:cubicBezTo>
                  <a:pt x="1272646" y="4577080"/>
                  <a:pt x="1266742" y="4616071"/>
                  <a:pt x="1282806" y="4648200"/>
                </a:cubicBezTo>
                <a:cubicBezTo>
                  <a:pt x="1289990" y="4662568"/>
                  <a:pt x="1312774" y="4660290"/>
                  <a:pt x="1328526" y="4663440"/>
                </a:cubicBezTo>
                <a:cubicBezTo>
                  <a:pt x="1363749" y="4670485"/>
                  <a:pt x="1399646" y="4673600"/>
                  <a:pt x="1435206" y="4678680"/>
                </a:cubicBezTo>
                <a:cubicBezTo>
                  <a:pt x="1465686" y="4688840"/>
                  <a:pt x="1499913" y="4691338"/>
                  <a:pt x="1526646" y="4709160"/>
                </a:cubicBezTo>
                <a:lnTo>
                  <a:pt x="1618086" y="4770120"/>
                </a:lnTo>
                <a:cubicBezTo>
                  <a:pt x="1613006" y="4785360"/>
                  <a:pt x="1595662" y="4801472"/>
                  <a:pt x="1602846" y="4815840"/>
                </a:cubicBezTo>
                <a:cubicBezTo>
                  <a:pt x="1610030" y="4830208"/>
                  <a:pt x="1634198" y="4823896"/>
                  <a:pt x="1648566" y="4831080"/>
                </a:cubicBezTo>
                <a:cubicBezTo>
                  <a:pt x="1664949" y="4839271"/>
                  <a:pt x="1679046" y="4851400"/>
                  <a:pt x="1694286" y="4861560"/>
                </a:cubicBezTo>
                <a:cubicBezTo>
                  <a:pt x="1719686" y="4856480"/>
                  <a:pt x="1746232" y="4855415"/>
                  <a:pt x="1770486" y="4846320"/>
                </a:cubicBezTo>
                <a:cubicBezTo>
                  <a:pt x="1787636" y="4839889"/>
                  <a:pt x="1799468" y="4823279"/>
                  <a:pt x="1816206" y="4815840"/>
                </a:cubicBezTo>
                <a:cubicBezTo>
                  <a:pt x="1845566" y="4802791"/>
                  <a:pt x="1880913" y="4803182"/>
                  <a:pt x="1907646" y="4785360"/>
                </a:cubicBezTo>
                <a:cubicBezTo>
                  <a:pt x="1970794" y="4743262"/>
                  <a:pt x="1935597" y="4759322"/>
                  <a:pt x="2014326" y="4739640"/>
                </a:cubicBezTo>
                <a:cubicBezTo>
                  <a:pt x="2039726" y="4744720"/>
                  <a:pt x="2068973" y="4740512"/>
                  <a:pt x="2090526" y="4754880"/>
                </a:cubicBezTo>
                <a:cubicBezTo>
                  <a:pt x="2103892" y="4763791"/>
                  <a:pt x="2094407" y="4789241"/>
                  <a:pt x="2105766" y="4800600"/>
                </a:cubicBezTo>
                <a:cubicBezTo>
                  <a:pt x="2131669" y="4826503"/>
                  <a:pt x="2197206" y="4861560"/>
                  <a:pt x="2197206" y="4861560"/>
                </a:cubicBezTo>
                <a:cubicBezTo>
                  <a:pt x="2207366" y="4876800"/>
                  <a:pt x="2213902" y="4895219"/>
                  <a:pt x="2227686" y="4907280"/>
                </a:cubicBezTo>
                <a:cubicBezTo>
                  <a:pt x="2292182" y="4963714"/>
                  <a:pt x="2302051" y="4962548"/>
                  <a:pt x="2364846" y="4983480"/>
                </a:cubicBezTo>
                <a:cubicBezTo>
                  <a:pt x="2369926" y="4998720"/>
                  <a:pt x="2364022" y="5029200"/>
                  <a:pt x="2380086" y="5029200"/>
                </a:cubicBezTo>
                <a:cubicBezTo>
                  <a:pt x="2396150" y="5029200"/>
                  <a:pt x="2388142" y="4997848"/>
                  <a:pt x="2395326" y="4983480"/>
                </a:cubicBezTo>
                <a:cubicBezTo>
                  <a:pt x="2403517" y="4967097"/>
                  <a:pt x="2417615" y="4954143"/>
                  <a:pt x="2425806" y="4937760"/>
                </a:cubicBezTo>
                <a:cubicBezTo>
                  <a:pt x="2432990" y="4923392"/>
                  <a:pt x="2429687" y="4903399"/>
                  <a:pt x="2441046" y="4892040"/>
                </a:cubicBezTo>
                <a:cubicBezTo>
                  <a:pt x="2466949" y="4866137"/>
                  <a:pt x="2532486" y="4831080"/>
                  <a:pt x="2532486" y="4831080"/>
                </a:cubicBezTo>
                <a:cubicBezTo>
                  <a:pt x="2542646" y="4815840"/>
                  <a:pt x="2549182" y="4797421"/>
                  <a:pt x="2562966" y="4785360"/>
                </a:cubicBezTo>
                <a:cubicBezTo>
                  <a:pt x="2691105" y="4673239"/>
                  <a:pt x="2609422" y="4754512"/>
                  <a:pt x="2700126" y="4709160"/>
                </a:cubicBezTo>
                <a:cubicBezTo>
                  <a:pt x="2716509" y="4700969"/>
                  <a:pt x="2730606" y="4688840"/>
                  <a:pt x="2745846" y="4678680"/>
                </a:cubicBezTo>
                <a:cubicBezTo>
                  <a:pt x="2771708" y="4601095"/>
                  <a:pt x="2740304" y="4654665"/>
                  <a:pt x="2806806" y="4617720"/>
                </a:cubicBezTo>
                <a:cubicBezTo>
                  <a:pt x="2838828" y="4599930"/>
                  <a:pt x="2898246" y="4556760"/>
                  <a:pt x="2898246" y="4556760"/>
                </a:cubicBezTo>
                <a:cubicBezTo>
                  <a:pt x="2908406" y="4541520"/>
                  <a:pt x="2915774" y="4523992"/>
                  <a:pt x="2928726" y="4511040"/>
                </a:cubicBezTo>
                <a:cubicBezTo>
                  <a:pt x="2941678" y="4498088"/>
                  <a:pt x="2963004" y="4494863"/>
                  <a:pt x="2974446" y="4480560"/>
                </a:cubicBezTo>
                <a:cubicBezTo>
                  <a:pt x="3033559" y="4406669"/>
                  <a:pt x="2935653" y="4452851"/>
                  <a:pt x="3035406" y="4419600"/>
                </a:cubicBezTo>
                <a:cubicBezTo>
                  <a:pt x="3050646" y="4404360"/>
                  <a:pt x="3064569" y="4387678"/>
                  <a:pt x="3081126" y="4373880"/>
                </a:cubicBezTo>
                <a:cubicBezTo>
                  <a:pt x="3095197" y="4362154"/>
                  <a:pt x="3117138" y="4358932"/>
                  <a:pt x="3126846" y="4343400"/>
                </a:cubicBezTo>
                <a:cubicBezTo>
                  <a:pt x="3143874" y="4316155"/>
                  <a:pt x="3147166" y="4282440"/>
                  <a:pt x="3157326" y="4251960"/>
                </a:cubicBezTo>
                <a:cubicBezTo>
                  <a:pt x="3203568" y="4113234"/>
                  <a:pt x="3132635" y="4332335"/>
                  <a:pt x="3187806" y="4130040"/>
                </a:cubicBezTo>
                <a:cubicBezTo>
                  <a:pt x="3196260" y="4099043"/>
                  <a:pt x="3208126" y="4069080"/>
                  <a:pt x="3218286" y="4038600"/>
                </a:cubicBezTo>
                <a:cubicBezTo>
                  <a:pt x="3223366" y="4023360"/>
                  <a:pt x="3220160" y="4001791"/>
                  <a:pt x="3233526" y="3992880"/>
                </a:cubicBezTo>
                <a:lnTo>
                  <a:pt x="3279246" y="3962400"/>
                </a:lnTo>
                <a:cubicBezTo>
                  <a:pt x="3312497" y="3862647"/>
                  <a:pt x="3266315" y="3960553"/>
                  <a:pt x="3340206" y="3901440"/>
                </a:cubicBezTo>
                <a:cubicBezTo>
                  <a:pt x="3438683" y="3822658"/>
                  <a:pt x="3301488" y="3878786"/>
                  <a:pt x="3416406" y="3840480"/>
                </a:cubicBezTo>
                <a:cubicBezTo>
                  <a:pt x="3521588" y="3866775"/>
                  <a:pt x="3591711" y="3890839"/>
                  <a:pt x="3721206" y="3840480"/>
                </a:cubicBezTo>
                <a:cubicBezTo>
                  <a:pt x="3751150" y="3828835"/>
                  <a:pt x="3741526" y="3779520"/>
                  <a:pt x="3751686" y="3749040"/>
                </a:cubicBezTo>
                <a:cubicBezTo>
                  <a:pt x="3772718" y="3685944"/>
                  <a:pt x="3753560" y="3712231"/>
                  <a:pt x="3812646" y="3672840"/>
                </a:cubicBezTo>
                <a:cubicBezTo>
                  <a:pt x="3817726" y="3652520"/>
                  <a:pt x="3814093" y="3627643"/>
                  <a:pt x="3827886" y="3611880"/>
                </a:cubicBezTo>
                <a:cubicBezTo>
                  <a:pt x="3871042" y="3562559"/>
                  <a:pt x="3911609" y="3553492"/>
                  <a:pt x="3965046" y="3535680"/>
                </a:cubicBezTo>
                <a:cubicBezTo>
                  <a:pt x="4001318" y="3426864"/>
                  <a:pt x="3968793" y="3462062"/>
                  <a:pt x="4041246" y="3413760"/>
                </a:cubicBezTo>
                <a:cubicBezTo>
                  <a:pt x="4026006" y="3403600"/>
                  <a:pt x="4011909" y="3391471"/>
                  <a:pt x="3995526" y="3383280"/>
                </a:cubicBezTo>
                <a:cubicBezTo>
                  <a:pt x="3981158" y="3376096"/>
                  <a:pt x="3959143" y="3381112"/>
                  <a:pt x="3949806" y="3368040"/>
                </a:cubicBezTo>
                <a:cubicBezTo>
                  <a:pt x="3874354" y="3262408"/>
                  <a:pt x="3959484" y="3301518"/>
                  <a:pt x="3888846" y="3230880"/>
                </a:cubicBezTo>
                <a:cubicBezTo>
                  <a:pt x="3875894" y="3217928"/>
                  <a:pt x="3858366" y="3210560"/>
                  <a:pt x="3843126" y="3200400"/>
                </a:cubicBezTo>
                <a:lnTo>
                  <a:pt x="3766926" y="2971800"/>
                </a:lnTo>
                <a:cubicBezTo>
                  <a:pt x="3761846" y="2956560"/>
                  <a:pt x="3766926" y="2931160"/>
                  <a:pt x="3751686" y="2926080"/>
                </a:cubicBezTo>
                <a:lnTo>
                  <a:pt x="3705966" y="2910840"/>
                </a:lnTo>
                <a:cubicBezTo>
                  <a:pt x="3695806" y="2895600"/>
                  <a:pt x="3683677" y="2881503"/>
                  <a:pt x="3675486" y="2865120"/>
                </a:cubicBezTo>
                <a:cubicBezTo>
                  <a:pt x="3668302" y="2850752"/>
                  <a:pt x="3670281" y="2831944"/>
                  <a:pt x="3660246" y="2819400"/>
                </a:cubicBezTo>
                <a:cubicBezTo>
                  <a:pt x="3648804" y="2805097"/>
                  <a:pt x="3629766" y="2799080"/>
                  <a:pt x="3614526" y="2788920"/>
                </a:cubicBezTo>
                <a:cubicBezTo>
                  <a:pt x="3619606" y="2773680"/>
                  <a:pt x="3631540" y="2759166"/>
                  <a:pt x="3629766" y="2743200"/>
                </a:cubicBezTo>
                <a:cubicBezTo>
                  <a:pt x="3626218" y="2711268"/>
                  <a:pt x="3626019" y="2669582"/>
                  <a:pt x="3599286" y="2651760"/>
                </a:cubicBezTo>
                <a:cubicBezTo>
                  <a:pt x="3494480" y="2581889"/>
                  <a:pt x="3542599" y="2602384"/>
                  <a:pt x="3462126" y="2575560"/>
                </a:cubicBezTo>
                <a:cubicBezTo>
                  <a:pt x="3435302" y="2495087"/>
                  <a:pt x="3455797" y="2543206"/>
                  <a:pt x="3385926" y="2438400"/>
                </a:cubicBezTo>
                <a:cubicBezTo>
                  <a:pt x="3375766" y="2423160"/>
                  <a:pt x="3361238" y="2410056"/>
                  <a:pt x="3355446" y="2392680"/>
                </a:cubicBezTo>
                <a:cubicBezTo>
                  <a:pt x="3350366" y="2377440"/>
                  <a:pt x="3347390" y="2361328"/>
                  <a:pt x="3340206" y="2346960"/>
                </a:cubicBezTo>
                <a:cubicBezTo>
                  <a:pt x="3332015" y="2330577"/>
                  <a:pt x="3317165" y="2317978"/>
                  <a:pt x="3309726" y="2301240"/>
                </a:cubicBezTo>
                <a:cubicBezTo>
                  <a:pt x="3296677" y="2271880"/>
                  <a:pt x="3289406" y="2240280"/>
                  <a:pt x="3279246" y="2209800"/>
                </a:cubicBezTo>
                <a:lnTo>
                  <a:pt x="3264006" y="2164080"/>
                </a:lnTo>
                <a:cubicBezTo>
                  <a:pt x="3284186" y="2002641"/>
                  <a:pt x="3286601" y="2051341"/>
                  <a:pt x="3264006" y="1859280"/>
                </a:cubicBezTo>
                <a:cubicBezTo>
                  <a:pt x="3259500" y="1820978"/>
                  <a:pt x="3253004" y="1765135"/>
                  <a:pt x="3218286" y="1737360"/>
                </a:cubicBezTo>
                <a:cubicBezTo>
                  <a:pt x="3205742" y="1727325"/>
                  <a:pt x="3187806" y="1727200"/>
                  <a:pt x="3172566" y="1722120"/>
                </a:cubicBezTo>
                <a:cubicBezTo>
                  <a:pt x="3142897" y="1633113"/>
                  <a:pt x="3180540" y="1714854"/>
                  <a:pt x="3111606" y="1645920"/>
                </a:cubicBezTo>
                <a:cubicBezTo>
                  <a:pt x="3075380" y="1609694"/>
                  <a:pt x="3065736" y="1554031"/>
                  <a:pt x="3050646" y="1508760"/>
                </a:cubicBezTo>
                <a:lnTo>
                  <a:pt x="3035406" y="1463040"/>
                </a:lnTo>
                <a:lnTo>
                  <a:pt x="3020166" y="1417320"/>
                </a:lnTo>
                <a:cubicBezTo>
                  <a:pt x="3015086" y="1361440"/>
                  <a:pt x="3014677" y="1304937"/>
                  <a:pt x="3004926" y="1249680"/>
                </a:cubicBezTo>
                <a:cubicBezTo>
                  <a:pt x="2978365" y="1099169"/>
                  <a:pt x="2986732" y="1208742"/>
                  <a:pt x="2943966" y="1112520"/>
                </a:cubicBezTo>
                <a:cubicBezTo>
                  <a:pt x="2930917" y="1083160"/>
                  <a:pt x="2923646" y="1051560"/>
                  <a:pt x="2913486" y="1021080"/>
                </a:cubicBezTo>
                <a:cubicBezTo>
                  <a:pt x="2908406" y="1005840"/>
                  <a:pt x="2902142" y="990945"/>
                  <a:pt x="2898246" y="975360"/>
                </a:cubicBezTo>
                <a:cubicBezTo>
                  <a:pt x="2893166" y="955040"/>
                  <a:pt x="2894624" y="931828"/>
                  <a:pt x="2883006" y="914400"/>
                </a:cubicBezTo>
                <a:cubicBezTo>
                  <a:pt x="2872846" y="899160"/>
                  <a:pt x="2854024" y="891359"/>
                  <a:pt x="2837286" y="883920"/>
                </a:cubicBezTo>
                <a:cubicBezTo>
                  <a:pt x="2807926" y="870871"/>
                  <a:pt x="2745846" y="853440"/>
                  <a:pt x="2745846" y="853440"/>
                </a:cubicBezTo>
                <a:cubicBezTo>
                  <a:pt x="2697544" y="780987"/>
                  <a:pt x="2721158" y="825096"/>
                  <a:pt x="2684886" y="716280"/>
                </a:cubicBezTo>
                <a:lnTo>
                  <a:pt x="2669646" y="670560"/>
                </a:lnTo>
                <a:lnTo>
                  <a:pt x="2654406" y="624840"/>
                </a:lnTo>
                <a:cubicBezTo>
                  <a:pt x="2649326" y="584200"/>
                  <a:pt x="2642714" y="543722"/>
                  <a:pt x="2639166" y="502920"/>
                </a:cubicBezTo>
                <a:cubicBezTo>
                  <a:pt x="2632550" y="426838"/>
                  <a:pt x="2641418" y="348659"/>
                  <a:pt x="2623926" y="274320"/>
                </a:cubicBezTo>
                <a:cubicBezTo>
                  <a:pt x="2619731" y="256491"/>
                  <a:pt x="2594944" y="251279"/>
                  <a:pt x="2578206" y="243840"/>
                </a:cubicBezTo>
                <a:cubicBezTo>
                  <a:pt x="2548846" y="230791"/>
                  <a:pt x="2517246" y="223520"/>
                  <a:pt x="2486766" y="213360"/>
                </a:cubicBezTo>
                <a:cubicBezTo>
                  <a:pt x="2471526" y="208280"/>
                  <a:pt x="2454412" y="207031"/>
                  <a:pt x="2441046" y="198120"/>
                </a:cubicBezTo>
                <a:lnTo>
                  <a:pt x="2395326" y="167640"/>
                </a:lnTo>
                <a:cubicBezTo>
                  <a:pt x="2364846" y="172720"/>
                  <a:pt x="2331524" y="169061"/>
                  <a:pt x="2303886" y="182880"/>
                </a:cubicBezTo>
                <a:cubicBezTo>
                  <a:pt x="2287503" y="191071"/>
                  <a:pt x="2291581" y="226328"/>
                  <a:pt x="2273406" y="228600"/>
                </a:cubicBezTo>
                <a:cubicBezTo>
                  <a:pt x="2225993" y="234527"/>
                  <a:pt x="2182813" y="187537"/>
                  <a:pt x="2136246" y="182880"/>
                </a:cubicBezTo>
                <a:lnTo>
                  <a:pt x="1983846" y="167640"/>
                </a:lnTo>
                <a:cubicBezTo>
                  <a:pt x="1896495" y="36613"/>
                  <a:pt x="2012806" y="190808"/>
                  <a:pt x="1907646" y="106680"/>
                </a:cubicBezTo>
                <a:cubicBezTo>
                  <a:pt x="1893343" y="95238"/>
                  <a:pt x="1893069" y="70047"/>
                  <a:pt x="1877166" y="60960"/>
                </a:cubicBezTo>
                <a:cubicBezTo>
                  <a:pt x="1854676" y="48109"/>
                  <a:pt x="1826096" y="52002"/>
                  <a:pt x="1800966" y="45720"/>
                </a:cubicBezTo>
                <a:cubicBezTo>
                  <a:pt x="1750489" y="33101"/>
                  <a:pt x="1754224" y="29799"/>
                  <a:pt x="1709526" y="0"/>
                </a:cubicBezTo>
                <a:cubicBezTo>
                  <a:pt x="1694286" y="10160"/>
                  <a:pt x="1680956" y="24049"/>
                  <a:pt x="1663806" y="30480"/>
                </a:cubicBezTo>
                <a:cubicBezTo>
                  <a:pt x="1639552" y="39575"/>
                  <a:pt x="1612736" y="39438"/>
                  <a:pt x="1587606" y="45720"/>
                </a:cubicBezTo>
                <a:cubicBezTo>
                  <a:pt x="1572021" y="49616"/>
                  <a:pt x="1557126" y="55880"/>
                  <a:pt x="1541886" y="60960"/>
                </a:cubicBezTo>
                <a:cubicBezTo>
                  <a:pt x="1501572" y="222217"/>
                  <a:pt x="1556307" y="32324"/>
                  <a:pt x="1496166" y="167640"/>
                </a:cubicBezTo>
                <a:cubicBezTo>
                  <a:pt x="1442712" y="287911"/>
                  <a:pt x="1502214" y="234728"/>
                  <a:pt x="1419966" y="289560"/>
                </a:cubicBezTo>
                <a:cubicBezTo>
                  <a:pt x="1410858" y="335099"/>
                  <a:pt x="1400262" y="438368"/>
                  <a:pt x="1343766" y="457200"/>
                </a:cubicBezTo>
                <a:lnTo>
                  <a:pt x="1298046" y="472440"/>
                </a:lnTo>
                <a:cubicBezTo>
                  <a:pt x="1287886" y="487680"/>
                  <a:pt x="1267566" y="499844"/>
                  <a:pt x="1267566" y="518160"/>
                </a:cubicBezTo>
                <a:cubicBezTo>
                  <a:pt x="1267566" y="550289"/>
                  <a:pt x="1298046" y="609600"/>
                  <a:pt x="1298046" y="609600"/>
                </a:cubicBezTo>
                <a:cubicBezTo>
                  <a:pt x="1303126" y="670560"/>
                  <a:pt x="1305201" y="731845"/>
                  <a:pt x="1313286" y="792480"/>
                </a:cubicBezTo>
                <a:cubicBezTo>
                  <a:pt x="1315409" y="808403"/>
                  <a:pt x="1315454" y="828863"/>
                  <a:pt x="1328526" y="838200"/>
                </a:cubicBezTo>
                <a:cubicBezTo>
                  <a:pt x="1354670" y="856874"/>
                  <a:pt x="1419966" y="868680"/>
                  <a:pt x="1419966" y="868680"/>
                </a:cubicBezTo>
                <a:cubicBezTo>
                  <a:pt x="1430126" y="899160"/>
                  <a:pt x="1456747" y="928615"/>
                  <a:pt x="1450446" y="960120"/>
                </a:cubicBezTo>
                <a:cubicBezTo>
                  <a:pt x="1445366" y="985520"/>
                  <a:pt x="1445925" y="1012739"/>
                  <a:pt x="1435206" y="1036320"/>
                </a:cubicBezTo>
                <a:cubicBezTo>
                  <a:pt x="1362974" y="1195229"/>
                  <a:pt x="1374246" y="1063081"/>
                  <a:pt x="1374246" y="1188720"/>
                </a:cubicBezTo>
              </a:path>
            </a:pathLst>
          </a:custGeom>
          <a:blipFill>
            <a:blip r:embed="rId3" cstate="email"/>
            <a:stretch>
              <a:fillRect/>
            </a:stretch>
          </a:blipFill>
          <a:ln w="44450">
            <a:solidFill>
              <a:srgbClr val="FF0000">
                <a:alpha val="72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4572000" y="1571612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 в пределах России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  <a:hlinkHover r:id="" action="ppaction://noaction" highlightClick="1"/>
          </p:cNvPr>
          <p:cNvSpPr/>
          <p:nvPr/>
        </p:nvSpPr>
        <p:spPr>
          <a:xfrm>
            <a:off x="4572000" y="1142984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Границы и протяженность</a:t>
            </a:r>
          </a:p>
        </p:txBody>
      </p:sp>
      <p:sp>
        <p:nvSpPr>
          <p:cNvPr id="19" name="Скругленный прямоугольник 18">
            <a:hlinkClick r:id="rId6" action="ppaction://hlinksldjump"/>
            <a:hlinkHover r:id="" action="ppaction://noaction" highlightClick="1"/>
          </p:cNvPr>
          <p:cNvSpPr/>
          <p:nvPr/>
        </p:nvSpPr>
        <p:spPr>
          <a:xfrm>
            <a:off x="4572000" y="2000240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относительно морей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7" action="ppaction://hlinksldjump"/>
            <a:hlinkHover r:id="" action="ppaction://noaction" highlightClick="1"/>
          </p:cNvPr>
          <p:cNvSpPr/>
          <p:nvPr/>
        </p:nvSpPr>
        <p:spPr>
          <a:xfrm>
            <a:off x="4572000" y="2857496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      Положение относительно  климатических поясов</a:t>
            </a:r>
            <a:endParaRPr lang="ru-RU" sz="1400" dirty="0"/>
          </a:p>
        </p:txBody>
      </p:sp>
      <p:sp>
        <p:nvSpPr>
          <p:cNvPr id="21" name="Скругленный прямоугольник 20">
            <a:hlinkClick r:id="rId8" action="ppaction://hlinksldjump"/>
            <a:hlinkHover r:id="" action="ppaction://noaction" highlightClick="1"/>
          </p:cNvPr>
          <p:cNvSpPr/>
          <p:nvPr/>
        </p:nvSpPr>
        <p:spPr>
          <a:xfrm>
            <a:off x="4572000" y="2428868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Соседское положение</a:t>
            </a:r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>
            <a:hlinkClick r:id="rId9" action="ppaction://hlinksldjump"/>
            <a:hlinkHover r:id="" action="ppaction://noaction" highlightClick="1"/>
          </p:cNvPr>
          <p:cNvSpPr/>
          <p:nvPr/>
        </p:nvSpPr>
        <p:spPr>
          <a:xfrm>
            <a:off x="4572000" y="3286124"/>
            <a:ext cx="4357718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Главные особенности</a:t>
            </a:r>
            <a:endParaRPr lang="ru-RU" dirty="0"/>
          </a:p>
        </p:txBody>
      </p:sp>
      <p:sp>
        <p:nvSpPr>
          <p:cNvPr id="28" name="Скругленный прямоугольник 27">
            <a:hlinkClick r:id="rId10" action="ppaction://hlinkpres?slideindex=1&amp;slidetitle=Слайд 1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районы</a:t>
            </a:r>
            <a:endParaRPr lang="ru-RU" dirty="0"/>
          </a:p>
        </p:txBody>
      </p:sp>
      <p:sp>
        <p:nvSpPr>
          <p:cNvPr id="29" name="Скругленный прямоугольник 28">
            <a:hlinkClick r:id="rId11" action="ppaction://hlinkpres?slideindex=1&amp;slidetitle=Слайд 1"/>
            <a:hlinkHover r:id="" action="ppaction://noaction" highlightClick="1"/>
          </p:cNvPr>
          <p:cNvSpPr/>
          <p:nvPr/>
        </p:nvSpPr>
        <p:spPr>
          <a:xfrm>
            <a:off x="6000760" y="3929066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0" name="Скругленный прямоугольник 29">
            <a:hlinkClick r:id="rId12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6000760" y="478632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1" name="Скругленный прямоугольник 30">
            <a:hlinkClick r:id="rId13" action="ppaction://hlinkpres?slideindex=1&amp;slidetitle=Слайд 1"/>
            <a:hlinkHover r:id="" action="ppaction://noaction" highlightClick="1"/>
          </p:cNvPr>
          <p:cNvSpPr/>
          <p:nvPr/>
        </p:nvSpPr>
        <p:spPr>
          <a:xfrm>
            <a:off x="6000760" y="521495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2" name="Скругленный прямоугольник 31">
            <a:hlinkClick r:id="rId14" action="ppaction://hlinkpres?slideindex=1&amp;slidetitle=Слайд 1"/>
            <a:hlinkHover r:id="" action="ppaction://noaction" highlightClick="1"/>
          </p:cNvPr>
          <p:cNvSpPr/>
          <p:nvPr/>
        </p:nvSpPr>
        <p:spPr>
          <a:xfrm>
            <a:off x="6000760" y="4357694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23" name="Семиугольник 22"/>
          <p:cNvSpPr/>
          <p:nvPr/>
        </p:nvSpPr>
        <p:spPr>
          <a:xfrm>
            <a:off x="4500562" y="1071546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Семиугольник 23"/>
          <p:cNvSpPr/>
          <p:nvPr/>
        </p:nvSpPr>
        <p:spPr>
          <a:xfrm>
            <a:off x="4500562" y="1500174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5" name="Семиугольник 24"/>
          <p:cNvSpPr/>
          <p:nvPr/>
        </p:nvSpPr>
        <p:spPr>
          <a:xfrm>
            <a:off x="4500562" y="1928802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Семиугольник 25"/>
          <p:cNvSpPr/>
          <p:nvPr/>
        </p:nvSpPr>
        <p:spPr>
          <a:xfrm>
            <a:off x="4500562" y="235743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7" name="Семиугольник 26"/>
          <p:cNvSpPr/>
          <p:nvPr/>
        </p:nvSpPr>
        <p:spPr>
          <a:xfrm>
            <a:off x="4500562" y="2786058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3" name="Семиугольник 32"/>
          <p:cNvSpPr/>
          <p:nvPr/>
        </p:nvSpPr>
        <p:spPr>
          <a:xfrm>
            <a:off x="4500562" y="3214686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"Приваленская СОШ" Омской области</a:t>
            </a:r>
            <a:endParaRPr lang="ru-RU" dirty="0"/>
          </a:p>
        </p:txBody>
      </p:sp>
      <p:grpSp>
        <p:nvGrpSpPr>
          <p:cNvPr id="5" name="Группа 16"/>
          <p:cNvGrpSpPr/>
          <p:nvPr/>
        </p:nvGrpSpPr>
        <p:grpSpPr>
          <a:xfrm>
            <a:off x="357158" y="1142984"/>
            <a:ext cx="3786214" cy="5072098"/>
            <a:chOff x="571472" y="714356"/>
            <a:chExt cx="3786214" cy="50720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1472" y="714356"/>
              <a:ext cx="3786214" cy="50720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 descr="mapa-44-45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42910" y="785794"/>
              <a:ext cx="3607267" cy="49292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Полилиния 2"/>
          <p:cNvSpPr/>
          <p:nvPr/>
        </p:nvSpPr>
        <p:spPr>
          <a:xfrm>
            <a:off x="571472" y="1357298"/>
            <a:ext cx="3580053" cy="4565984"/>
          </a:xfrm>
          <a:custGeom>
            <a:avLst/>
            <a:gdLst>
              <a:gd name="connsiteX0" fmla="*/ 1374246 w 4041246"/>
              <a:gd name="connsiteY0" fmla="*/ 1112520 h 5029200"/>
              <a:gd name="connsiteX1" fmla="*/ 1298046 w 4041246"/>
              <a:gd name="connsiteY1" fmla="*/ 1341120 h 5029200"/>
              <a:gd name="connsiteX2" fmla="*/ 1252326 w 4041246"/>
              <a:gd name="connsiteY2" fmla="*/ 1432560 h 5029200"/>
              <a:gd name="connsiteX3" fmla="*/ 1191366 w 4041246"/>
              <a:gd name="connsiteY3" fmla="*/ 1447800 h 5029200"/>
              <a:gd name="connsiteX4" fmla="*/ 1084686 w 4041246"/>
              <a:gd name="connsiteY4" fmla="*/ 1478280 h 5029200"/>
              <a:gd name="connsiteX5" fmla="*/ 993246 w 4041246"/>
              <a:gd name="connsiteY5" fmla="*/ 1539240 h 5029200"/>
              <a:gd name="connsiteX6" fmla="*/ 947526 w 4041246"/>
              <a:gd name="connsiteY6" fmla="*/ 1554480 h 5029200"/>
              <a:gd name="connsiteX7" fmla="*/ 856086 w 4041246"/>
              <a:gd name="connsiteY7" fmla="*/ 1615440 h 5029200"/>
              <a:gd name="connsiteX8" fmla="*/ 795126 w 4041246"/>
              <a:gd name="connsiteY8" fmla="*/ 1691640 h 5029200"/>
              <a:gd name="connsiteX9" fmla="*/ 749406 w 4041246"/>
              <a:gd name="connsiteY9" fmla="*/ 1783080 h 5029200"/>
              <a:gd name="connsiteX10" fmla="*/ 657966 w 4041246"/>
              <a:gd name="connsiteY10" fmla="*/ 1828800 h 5029200"/>
              <a:gd name="connsiteX11" fmla="*/ 612246 w 4041246"/>
              <a:gd name="connsiteY11" fmla="*/ 1859280 h 5029200"/>
              <a:gd name="connsiteX12" fmla="*/ 551286 w 4041246"/>
              <a:gd name="connsiteY12" fmla="*/ 1950720 h 5029200"/>
              <a:gd name="connsiteX13" fmla="*/ 520806 w 4041246"/>
              <a:gd name="connsiteY13" fmla="*/ 1996440 h 5029200"/>
              <a:gd name="connsiteX14" fmla="*/ 475086 w 4041246"/>
              <a:gd name="connsiteY14" fmla="*/ 2026920 h 5029200"/>
              <a:gd name="connsiteX15" fmla="*/ 444606 w 4041246"/>
              <a:gd name="connsiteY15" fmla="*/ 2072640 h 5029200"/>
              <a:gd name="connsiteX16" fmla="*/ 429366 w 4041246"/>
              <a:gd name="connsiteY16" fmla="*/ 2118360 h 5029200"/>
              <a:gd name="connsiteX17" fmla="*/ 368406 w 4041246"/>
              <a:gd name="connsiteY17" fmla="*/ 2209800 h 5029200"/>
              <a:gd name="connsiteX18" fmla="*/ 307446 w 4041246"/>
              <a:gd name="connsiteY18" fmla="*/ 2346960 h 5029200"/>
              <a:gd name="connsiteX19" fmla="*/ 292206 w 4041246"/>
              <a:gd name="connsiteY19" fmla="*/ 2423160 h 5029200"/>
              <a:gd name="connsiteX20" fmla="*/ 261726 w 4041246"/>
              <a:gd name="connsiteY20" fmla="*/ 2514600 h 5029200"/>
              <a:gd name="connsiteX21" fmla="*/ 216006 w 4041246"/>
              <a:gd name="connsiteY21" fmla="*/ 2651760 h 5029200"/>
              <a:gd name="connsiteX22" fmla="*/ 170286 w 4041246"/>
              <a:gd name="connsiteY22" fmla="*/ 2788920 h 5029200"/>
              <a:gd name="connsiteX23" fmla="*/ 155046 w 4041246"/>
              <a:gd name="connsiteY23" fmla="*/ 2834640 h 5029200"/>
              <a:gd name="connsiteX24" fmla="*/ 139806 w 4041246"/>
              <a:gd name="connsiteY24" fmla="*/ 3398520 h 5029200"/>
              <a:gd name="connsiteX25" fmla="*/ 109326 w 4041246"/>
              <a:gd name="connsiteY25" fmla="*/ 3489960 h 5029200"/>
              <a:gd name="connsiteX26" fmla="*/ 94086 w 4041246"/>
              <a:gd name="connsiteY26" fmla="*/ 3535680 h 5029200"/>
              <a:gd name="connsiteX27" fmla="*/ 78846 w 4041246"/>
              <a:gd name="connsiteY27" fmla="*/ 3581400 h 5029200"/>
              <a:gd name="connsiteX28" fmla="*/ 63606 w 4041246"/>
              <a:gd name="connsiteY28" fmla="*/ 3627120 h 5029200"/>
              <a:gd name="connsiteX29" fmla="*/ 48366 w 4041246"/>
              <a:gd name="connsiteY29" fmla="*/ 4419600 h 5029200"/>
              <a:gd name="connsiteX30" fmla="*/ 78846 w 4041246"/>
              <a:gd name="connsiteY30" fmla="*/ 4480560 h 5029200"/>
              <a:gd name="connsiteX31" fmla="*/ 734166 w 4041246"/>
              <a:gd name="connsiteY31" fmla="*/ 4465320 h 5029200"/>
              <a:gd name="connsiteX32" fmla="*/ 779886 w 4041246"/>
              <a:gd name="connsiteY32" fmla="*/ 4419600 h 5029200"/>
              <a:gd name="connsiteX33" fmla="*/ 825606 w 4041246"/>
              <a:gd name="connsiteY33" fmla="*/ 4389120 h 5029200"/>
              <a:gd name="connsiteX34" fmla="*/ 978006 w 4041246"/>
              <a:gd name="connsiteY34" fmla="*/ 4404360 h 5029200"/>
              <a:gd name="connsiteX35" fmla="*/ 1023726 w 4041246"/>
              <a:gd name="connsiteY35" fmla="*/ 4419600 h 5029200"/>
              <a:gd name="connsiteX36" fmla="*/ 1115166 w 4041246"/>
              <a:gd name="connsiteY36" fmla="*/ 4404360 h 5029200"/>
              <a:gd name="connsiteX37" fmla="*/ 1237086 w 4041246"/>
              <a:gd name="connsiteY37" fmla="*/ 4450080 h 5029200"/>
              <a:gd name="connsiteX38" fmla="*/ 1267566 w 4041246"/>
              <a:gd name="connsiteY38" fmla="*/ 4541520 h 5029200"/>
              <a:gd name="connsiteX39" fmla="*/ 1282806 w 4041246"/>
              <a:gd name="connsiteY39" fmla="*/ 4648200 h 5029200"/>
              <a:gd name="connsiteX40" fmla="*/ 1328526 w 4041246"/>
              <a:gd name="connsiteY40" fmla="*/ 4663440 h 5029200"/>
              <a:gd name="connsiteX41" fmla="*/ 1435206 w 4041246"/>
              <a:gd name="connsiteY41" fmla="*/ 4678680 h 5029200"/>
              <a:gd name="connsiteX42" fmla="*/ 1526646 w 4041246"/>
              <a:gd name="connsiteY42" fmla="*/ 4709160 h 5029200"/>
              <a:gd name="connsiteX43" fmla="*/ 1618086 w 4041246"/>
              <a:gd name="connsiteY43" fmla="*/ 4770120 h 5029200"/>
              <a:gd name="connsiteX44" fmla="*/ 1602846 w 4041246"/>
              <a:gd name="connsiteY44" fmla="*/ 4815840 h 5029200"/>
              <a:gd name="connsiteX45" fmla="*/ 1648566 w 4041246"/>
              <a:gd name="connsiteY45" fmla="*/ 4831080 h 5029200"/>
              <a:gd name="connsiteX46" fmla="*/ 1694286 w 4041246"/>
              <a:gd name="connsiteY46" fmla="*/ 4861560 h 5029200"/>
              <a:gd name="connsiteX47" fmla="*/ 1770486 w 4041246"/>
              <a:gd name="connsiteY47" fmla="*/ 4846320 h 5029200"/>
              <a:gd name="connsiteX48" fmla="*/ 1816206 w 4041246"/>
              <a:gd name="connsiteY48" fmla="*/ 4815840 h 5029200"/>
              <a:gd name="connsiteX49" fmla="*/ 1907646 w 4041246"/>
              <a:gd name="connsiteY49" fmla="*/ 4785360 h 5029200"/>
              <a:gd name="connsiteX50" fmla="*/ 2014326 w 4041246"/>
              <a:gd name="connsiteY50" fmla="*/ 4739640 h 5029200"/>
              <a:gd name="connsiteX51" fmla="*/ 2090526 w 4041246"/>
              <a:gd name="connsiteY51" fmla="*/ 4754880 h 5029200"/>
              <a:gd name="connsiteX52" fmla="*/ 2105766 w 4041246"/>
              <a:gd name="connsiteY52" fmla="*/ 4800600 h 5029200"/>
              <a:gd name="connsiteX53" fmla="*/ 2197206 w 4041246"/>
              <a:gd name="connsiteY53" fmla="*/ 4861560 h 5029200"/>
              <a:gd name="connsiteX54" fmla="*/ 2227686 w 4041246"/>
              <a:gd name="connsiteY54" fmla="*/ 4907280 h 5029200"/>
              <a:gd name="connsiteX55" fmla="*/ 2364846 w 4041246"/>
              <a:gd name="connsiteY55" fmla="*/ 4983480 h 5029200"/>
              <a:gd name="connsiteX56" fmla="*/ 2380086 w 4041246"/>
              <a:gd name="connsiteY56" fmla="*/ 5029200 h 5029200"/>
              <a:gd name="connsiteX57" fmla="*/ 2395326 w 4041246"/>
              <a:gd name="connsiteY57" fmla="*/ 4983480 h 5029200"/>
              <a:gd name="connsiteX58" fmla="*/ 2425806 w 4041246"/>
              <a:gd name="connsiteY58" fmla="*/ 4937760 h 5029200"/>
              <a:gd name="connsiteX59" fmla="*/ 2441046 w 4041246"/>
              <a:gd name="connsiteY59" fmla="*/ 4892040 h 5029200"/>
              <a:gd name="connsiteX60" fmla="*/ 2532486 w 4041246"/>
              <a:gd name="connsiteY60" fmla="*/ 4831080 h 5029200"/>
              <a:gd name="connsiteX61" fmla="*/ 2562966 w 4041246"/>
              <a:gd name="connsiteY61" fmla="*/ 4785360 h 5029200"/>
              <a:gd name="connsiteX62" fmla="*/ 2700126 w 4041246"/>
              <a:gd name="connsiteY62" fmla="*/ 4709160 h 5029200"/>
              <a:gd name="connsiteX63" fmla="*/ 2745846 w 4041246"/>
              <a:gd name="connsiteY63" fmla="*/ 4678680 h 5029200"/>
              <a:gd name="connsiteX64" fmla="*/ 2806806 w 4041246"/>
              <a:gd name="connsiteY64" fmla="*/ 4617720 h 5029200"/>
              <a:gd name="connsiteX65" fmla="*/ 2898246 w 4041246"/>
              <a:gd name="connsiteY65" fmla="*/ 4556760 h 5029200"/>
              <a:gd name="connsiteX66" fmla="*/ 2928726 w 4041246"/>
              <a:gd name="connsiteY66" fmla="*/ 4511040 h 5029200"/>
              <a:gd name="connsiteX67" fmla="*/ 2974446 w 4041246"/>
              <a:gd name="connsiteY67" fmla="*/ 4480560 h 5029200"/>
              <a:gd name="connsiteX68" fmla="*/ 3035406 w 4041246"/>
              <a:gd name="connsiteY68" fmla="*/ 4419600 h 5029200"/>
              <a:gd name="connsiteX69" fmla="*/ 3081126 w 4041246"/>
              <a:gd name="connsiteY69" fmla="*/ 4373880 h 5029200"/>
              <a:gd name="connsiteX70" fmla="*/ 3126846 w 4041246"/>
              <a:gd name="connsiteY70" fmla="*/ 4343400 h 5029200"/>
              <a:gd name="connsiteX71" fmla="*/ 3157326 w 4041246"/>
              <a:gd name="connsiteY71" fmla="*/ 4251960 h 5029200"/>
              <a:gd name="connsiteX72" fmla="*/ 3187806 w 4041246"/>
              <a:gd name="connsiteY72" fmla="*/ 4130040 h 5029200"/>
              <a:gd name="connsiteX73" fmla="*/ 3218286 w 4041246"/>
              <a:gd name="connsiteY73" fmla="*/ 4038600 h 5029200"/>
              <a:gd name="connsiteX74" fmla="*/ 3233526 w 4041246"/>
              <a:gd name="connsiteY74" fmla="*/ 3992880 h 5029200"/>
              <a:gd name="connsiteX75" fmla="*/ 3279246 w 4041246"/>
              <a:gd name="connsiteY75" fmla="*/ 3962400 h 5029200"/>
              <a:gd name="connsiteX76" fmla="*/ 3340206 w 4041246"/>
              <a:gd name="connsiteY76" fmla="*/ 3901440 h 5029200"/>
              <a:gd name="connsiteX77" fmla="*/ 3416406 w 4041246"/>
              <a:gd name="connsiteY77" fmla="*/ 3840480 h 5029200"/>
              <a:gd name="connsiteX78" fmla="*/ 3721206 w 4041246"/>
              <a:gd name="connsiteY78" fmla="*/ 3840480 h 5029200"/>
              <a:gd name="connsiteX79" fmla="*/ 3751686 w 4041246"/>
              <a:gd name="connsiteY79" fmla="*/ 3749040 h 5029200"/>
              <a:gd name="connsiteX80" fmla="*/ 3812646 w 4041246"/>
              <a:gd name="connsiteY80" fmla="*/ 3672840 h 5029200"/>
              <a:gd name="connsiteX81" fmla="*/ 3827886 w 4041246"/>
              <a:gd name="connsiteY81" fmla="*/ 3611880 h 5029200"/>
              <a:gd name="connsiteX82" fmla="*/ 3965046 w 4041246"/>
              <a:gd name="connsiteY82" fmla="*/ 3535680 h 5029200"/>
              <a:gd name="connsiteX83" fmla="*/ 4041246 w 4041246"/>
              <a:gd name="connsiteY83" fmla="*/ 3413760 h 5029200"/>
              <a:gd name="connsiteX84" fmla="*/ 3995526 w 4041246"/>
              <a:gd name="connsiteY84" fmla="*/ 3383280 h 5029200"/>
              <a:gd name="connsiteX85" fmla="*/ 3949806 w 4041246"/>
              <a:gd name="connsiteY85" fmla="*/ 3368040 h 5029200"/>
              <a:gd name="connsiteX86" fmla="*/ 3888846 w 4041246"/>
              <a:gd name="connsiteY86" fmla="*/ 3230880 h 5029200"/>
              <a:gd name="connsiteX87" fmla="*/ 3843126 w 4041246"/>
              <a:gd name="connsiteY87" fmla="*/ 3200400 h 5029200"/>
              <a:gd name="connsiteX88" fmla="*/ 3766926 w 4041246"/>
              <a:gd name="connsiteY88" fmla="*/ 2971800 h 5029200"/>
              <a:gd name="connsiteX89" fmla="*/ 3751686 w 4041246"/>
              <a:gd name="connsiteY89" fmla="*/ 2926080 h 5029200"/>
              <a:gd name="connsiteX90" fmla="*/ 3705966 w 4041246"/>
              <a:gd name="connsiteY90" fmla="*/ 2910840 h 5029200"/>
              <a:gd name="connsiteX91" fmla="*/ 3675486 w 4041246"/>
              <a:gd name="connsiteY91" fmla="*/ 2865120 h 5029200"/>
              <a:gd name="connsiteX92" fmla="*/ 3660246 w 4041246"/>
              <a:gd name="connsiteY92" fmla="*/ 2819400 h 5029200"/>
              <a:gd name="connsiteX93" fmla="*/ 3614526 w 4041246"/>
              <a:gd name="connsiteY93" fmla="*/ 2788920 h 5029200"/>
              <a:gd name="connsiteX94" fmla="*/ 3629766 w 4041246"/>
              <a:gd name="connsiteY94" fmla="*/ 2743200 h 5029200"/>
              <a:gd name="connsiteX95" fmla="*/ 3599286 w 4041246"/>
              <a:gd name="connsiteY95" fmla="*/ 2651760 h 5029200"/>
              <a:gd name="connsiteX96" fmla="*/ 3462126 w 4041246"/>
              <a:gd name="connsiteY96" fmla="*/ 2575560 h 5029200"/>
              <a:gd name="connsiteX97" fmla="*/ 3385926 w 4041246"/>
              <a:gd name="connsiteY97" fmla="*/ 2438400 h 5029200"/>
              <a:gd name="connsiteX98" fmla="*/ 3355446 w 4041246"/>
              <a:gd name="connsiteY98" fmla="*/ 2392680 h 5029200"/>
              <a:gd name="connsiteX99" fmla="*/ 3340206 w 4041246"/>
              <a:gd name="connsiteY99" fmla="*/ 2346960 h 5029200"/>
              <a:gd name="connsiteX100" fmla="*/ 3309726 w 4041246"/>
              <a:gd name="connsiteY100" fmla="*/ 2301240 h 5029200"/>
              <a:gd name="connsiteX101" fmla="*/ 3279246 w 4041246"/>
              <a:gd name="connsiteY101" fmla="*/ 2209800 h 5029200"/>
              <a:gd name="connsiteX102" fmla="*/ 3264006 w 4041246"/>
              <a:gd name="connsiteY102" fmla="*/ 2164080 h 5029200"/>
              <a:gd name="connsiteX103" fmla="*/ 3264006 w 4041246"/>
              <a:gd name="connsiteY103" fmla="*/ 1859280 h 5029200"/>
              <a:gd name="connsiteX104" fmla="*/ 3218286 w 4041246"/>
              <a:gd name="connsiteY104" fmla="*/ 1737360 h 5029200"/>
              <a:gd name="connsiteX105" fmla="*/ 3172566 w 4041246"/>
              <a:gd name="connsiteY105" fmla="*/ 1722120 h 5029200"/>
              <a:gd name="connsiteX106" fmla="*/ 3111606 w 4041246"/>
              <a:gd name="connsiteY106" fmla="*/ 1645920 h 5029200"/>
              <a:gd name="connsiteX107" fmla="*/ 3050646 w 4041246"/>
              <a:gd name="connsiteY107" fmla="*/ 1508760 h 5029200"/>
              <a:gd name="connsiteX108" fmla="*/ 3035406 w 4041246"/>
              <a:gd name="connsiteY108" fmla="*/ 1463040 h 5029200"/>
              <a:gd name="connsiteX109" fmla="*/ 3020166 w 4041246"/>
              <a:gd name="connsiteY109" fmla="*/ 1417320 h 5029200"/>
              <a:gd name="connsiteX110" fmla="*/ 3004926 w 4041246"/>
              <a:gd name="connsiteY110" fmla="*/ 1249680 h 5029200"/>
              <a:gd name="connsiteX111" fmla="*/ 2943966 w 4041246"/>
              <a:gd name="connsiteY111" fmla="*/ 1112520 h 5029200"/>
              <a:gd name="connsiteX112" fmla="*/ 2913486 w 4041246"/>
              <a:gd name="connsiteY112" fmla="*/ 1021080 h 5029200"/>
              <a:gd name="connsiteX113" fmla="*/ 2898246 w 4041246"/>
              <a:gd name="connsiteY113" fmla="*/ 975360 h 5029200"/>
              <a:gd name="connsiteX114" fmla="*/ 2883006 w 4041246"/>
              <a:gd name="connsiteY114" fmla="*/ 914400 h 5029200"/>
              <a:gd name="connsiteX115" fmla="*/ 2837286 w 4041246"/>
              <a:gd name="connsiteY115" fmla="*/ 883920 h 5029200"/>
              <a:gd name="connsiteX116" fmla="*/ 2745846 w 4041246"/>
              <a:gd name="connsiteY116" fmla="*/ 853440 h 5029200"/>
              <a:gd name="connsiteX117" fmla="*/ 2684886 w 4041246"/>
              <a:gd name="connsiteY117" fmla="*/ 716280 h 5029200"/>
              <a:gd name="connsiteX118" fmla="*/ 2669646 w 4041246"/>
              <a:gd name="connsiteY118" fmla="*/ 670560 h 5029200"/>
              <a:gd name="connsiteX119" fmla="*/ 2654406 w 4041246"/>
              <a:gd name="connsiteY119" fmla="*/ 624840 h 5029200"/>
              <a:gd name="connsiteX120" fmla="*/ 2639166 w 4041246"/>
              <a:gd name="connsiteY120" fmla="*/ 502920 h 5029200"/>
              <a:gd name="connsiteX121" fmla="*/ 2623926 w 4041246"/>
              <a:gd name="connsiteY121" fmla="*/ 274320 h 5029200"/>
              <a:gd name="connsiteX122" fmla="*/ 2578206 w 4041246"/>
              <a:gd name="connsiteY122" fmla="*/ 243840 h 5029200"/>
              <a:gd name="connsiteX123" fmla="*/ 2486766 w 4041246"/>
              <a:gd name="connsiteY123" fmla="*/ 213360 h 5029200"/>
              <a:gd name="connsiteX124" fmla="*/ 2441046 w 4041246"/>
              <a:gd name="connsiteY124" fmla="*/ 198120 h 5029200"/>
              <a:gd name="connsiteX125" fmla="*/ 2395326 w 4041246"/>
              <a:gd name="connsiteY125" fmla="*/ 167640 h 5029200"/>
              <a:gd name="connsiteX126" fmla="*/ 2303886 w 4041246"/>
              <a:gd name="connsiteY126" fmla="*/ 182880 h 5029200"/>
              <a:gd name="connsiteX127" fmla="*/ 2273406 w 4041246"/>
              <a:gd name="connsiteY127" fmla="*/ 228600 h 5029200"/>
              <a:gd name="connsiteX128" fmla="*/ 2136246 w 4041246"/>
              <a:gd name="connsiteY128" fmla="*/ 182880 h 5029200"/>
              <a:gd name="connsiteX129" fmla="*/ 1983846 w 4041246"/>
              <a:gd name="connsiteY129" fmla="*/ 167640 h 5029200"/>
              <a:gd name="connsiteX130" fmla="*/ 1907646 w 4041246"/>
              <a:gd name="connsiteY130" fmla="*/ 106680 h 5029200"/>
              <a:gd name="connsiteX131" fmla="*/ 1877166 w 4041246"/>
              <a:gd name="connsiteY131" fmla="*/ 60960 h 5029200"/>
              <a:gd name="connsiteX132" fmla="*/ 1800966 w 4041246"/>
              <a:gd name="connsiteY132" fmla="*/ 45720 h 5029200"/>
              <a:gd name="connsiteX133" fmla="*/ 1709526 w 4041246"/>
              <a:gd name="connsiteY133" fmla="*/ 0 h 5029200"/>
              <a:gd name="connsiteX134" fmla="*/ 1663806 w 4041246"/>
              <a:gd name="connsiteY134" fmla="*/ 30480 h 5029200"/>
              <a:gd name="connsiteX135" fmla="*/ 1587606 w 4041246"/>
              <a:gd name="connsiteY135" fmla="*/ 45720 h 5029200"/>
              <a:gd name="connsiteX136" fmla="*/ 1541886 w 4041246"/>
              <a:gd name="connsiteY136" fmla="*/ 60960 h 5029200"/>
              <a:gd name="connsiteX137" fmla="*/ 1496166 w 4041246"/>
              <a:gd name="connsiteY137" fmla="*/ 167640 h 5029200"/>
              <a:gd name="connsiteX138" fmla="*/ 1419966 w 4041246"/>
              <a:gd name="connsiteY138" fmla="*/ 289560 h 5029200"/>
              <a:gd name="connsiteX139" fmla="*/ 1343766 w 4041246"/>
              <a:gd name="connsiteY139" fmla="*/ 457200 h 5029200"/>
              <a:gd name="connsiteX140" fmla="*/ 1298046 w 4041246"/>
              <a:gd name="connsiteY140" fmla="*/ 472440 h 5029200"/>
              <a:gd name="connsiteX141" fmla="*/ 1267566 w 4041246"/>
              <a:gd name="connsiteY141" fmla="*/ 518160 h 5029200"/>
              <a:gd name="connsiteX142" fmla="*/ 1298046 w 4041246"/>
              <a:gd name="connsiteY142" fmla="*/ 609600 h 5029200"/>
              <a:gd name="connsiteX143" fmla="*/ 1313286 w 4041246"/>
              <a:gd name="connsiteY143" fmla="*/ 792480 h 5029200"/>
              <a:gd name="connsiteX144" fmla="*/ 1328526 w 4041246"/>
              <a:gd name="connsiteY144" fmla="*/ 838200 h 5029200"/>
              <a:gd name="connsiteX145" fmla="*/ 1419966 w 4041246"/>
              <a:gd name="connsiteY145" fmla="*/ 868680 h 5029200"/>
              <a:gd name="connsiteX146" fmla="*/ 1450446 w 4041246"/>
              <a:gd name="connsiteY146" fmla="*/ 960120 h 5029200"/>
              <a:gd name="connsiteX147" fmla="*/ 1435206 w 4041246"/>
              <a:gd name="connsiteY147" fmla="*/ 1036320 h 5029200"/>
              <a:gd name="connsiteX148" fmla="*/ 1374246 w 4041246"/>
              <a:gd name="connsiteY148" fmla="*/ 118872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041246" h="5029200">
                <a:moveTo>
                  <a:pt x="1374246" y="1112520"/>
                </a:moveTo>
                <a:lnTo>
                  <a:pt x="1298046" y="1341120"/>
                </a:lnTo>
                <a:cubicBezTo>
                  <a:pt x="1289353" y="1367200"/>
                  <a:pt x="1277649" y="1415678"/>
                  <a:pt x="1252326" y="1432560"/>
                </a:cubicBezTo>
                <a:cubicBezTo>
                  <a:pt x="1234898" y="1444178"/>
                  <a:pt x="1211505" y="1442046"/>
                  <a:pt x="1191366" y="1447800"/>
                </a:cubicBezTo>
                <a:cubicBezTo>
                  <a:pt x="1038321" y="1491527"/>
                  <a:pt x="1275257" y="1430637"/>
                  <a:pt x="1084686" y="1478280"/>
                </a:cubicBezTo>
                <a:cubicBezTo>
                  <a:pt x="1054206" y="1498600"/>
                  <a:pt x="1027999" y="1527656"/>
                  <a:pt x="993246" y="1539240"/>
                </a:cubicBezTo>
                <a:cubicBezTo>
                  <a:pt x="978006" y="1544320"/>
                  <a:pt x="961569" y="1546678"/>
                  <a:pt x="947526" y="1554480"/>
                </a:cubicBezTo>
                <a:cubicBezTo>
                  <a:pt x="915504" y="1572270"/>
                  <a:pt x="856086" y="1615440"/>
                  <a:pt x="856086" y="1615440"/>
                </a:cubicBezTo>
                <a:cubicBezTo>
                  <a:pt x="814325" y="1740723"/>
                  <a:pt x="877847" y="1581345"/>
                  <a:pt x="795126" y="1691640"/>
                </a:cubicBezTo>
                <a:cubicBezTo>
                  <a:pt x="774679" y="1718902"/>
                  <a:pt x="769853" y="1755818"/>
                  <a:pt x="749406" y="1783080"/>
                </a:cubicBezTo>
                <a:cubicBezTo>
                  <a:pt x="723201" y="1818021"/>
                  <a:pt x="692224" y="1811671"/>
                  <a:pt x="657966" y="1828800"/>
                </a:cubicBezTo>
                <a:cubicBezTo>
                  <a:pt x="641583" y="1836991"/>
                  <a:pt x="627486" y="1849120"/>
                  <a:pt x="612246" y="1859280"/>
                </a:cubicBezTo>
                <a:lnTo>
                  <a:pt x="551286" y="1950720"/>
                </a:lnTo>
                <a:cubicBezTo>
                  <a:pt x="541126" y="1965960"/>
                  <a:pt x="536046" y="1986280"/>
                  <a:pt x="520806" y="1996440"/>
                </a:cubicBezTo>
                <a:lnTo>
                  <a:pt x="475086" y="2026920"/>
                </a:lnTo>
                <a:cubicBezTo>
                  <a:pt x="464926" y="2042160"/>
                  <a:pt x="452797" y="2056257"/>
                  <a:pt x="444606" y="2072640"/>
                </a:cubicBezTo>
                <a:cubicBezTo>
                  <a:pt x="437422" y="2087008"/>
                  <a:pt x="437168" y="2104317"/>
                  <a:pt x="429366" y="2118360"/>
                </a:cubicBezTo>
                <a:cubicBezTo>
                  <a:pt x="411576" y="2150382"/>
                  <a:pt x="379990" y="2175047"/>
                  <a:pt x="368406" y="2209800"/>
                </a:cubicBezTo>
                <a:cubicBezTo>
                  <a:pt x="332134" y="2318616"/>
                  <a:pt x="355748" y="2274507"/>
                  <a:pt x="307446" y="2346960"/>
                </a:cubicBezTo>
                <a:cubicBezTo>
                  <a:pt x="302366" y="2372360"/>
                  <a:pt x="299022" y="2398170"/>
                  <a:pt x="292206" y="2423160"/>
                </a:cubicBezTo>
                <a:cubicBezTo>
                  <a:pt x="283752" y="2454157"/>
                  <a:pt x="271886" y="2484120"/>
                  <a:pt x="261726" y="2514600"/>
                </a:cubicBezTo>
                <a:lnTo>
                  <a:pt x="216006" y="2651760"/>
                </a:lnTo>
                <a:lnTo>
                  <a:pt x="170286" y="2788920"/>
                </a:lnTo>
                <a:lnTo>
                  <a:pt x="155046" y="2834640"/>
                </a:lnTo>
                <a:cubicBezTo>
                  <a:pt x="149966" y="3022600"/>
                  <a:pt x="152892" y="3210947"/>
                  <a:pt x="139806" y="3398520"/>
                </a:cubicBezTo>
                <a:cubicBezTo>
                  <a:pt x="137570" y="3430571"/>
                  <a:pt x="119486" y="3459480"/>
                  <a:pt x="109326" y="3489960"/>
                </a:cubicBezTo>
                <a:lnTo>
                  <a:pt x="94086" y="3535680"/>
                </a:lnTo>
                <a:lnTo>
                  <a:pt x="78846" y="3581400"/>
                </a:lnTo>
                <a:lnTo>
                  <a:pt x="63606" y="3627120"/>
                </a:lnTo>
                <a:cubicBezTo>
                  <a:pt x="58526" y="3891280"/>
                  <a:pt x="57967" y="4155566"/>
                  <a:pt x="48366" y="4419600"/>
                </a:cubicBezTo>
                <a:cubicBezTo>
                  <a:pt x="45932" y="4486522"/>
                  <a:pt x="0" y="4454278"/>
                  <a:pt x="78846" y="4480560"/>
                </a:cubicBezTo>
                <a:cubicBezTo>
                  <a:pt x="297286" y="4475480"/>
                  <a:pt x="516488" y="4484248"/>
                  <a:pt x="734166" y="4465320"/>
                </a:cubicBezTo>
                <a:cubicBezTo>
                  <a:pt x="755638" y="4463453"/>
                  <a:pt x="763329" y="4433398"/>
                  <a:pt x="779886" y="4419600"/>
                </a:cubicBezTo>
                <a:cubicBezTo>
                  <a:pt x="793957" y="4407874"/>
                  <a:pt x="810366" y="4399280"/>
                  <a:pt x="825606" y="4389120"/>
                </a:cubicBezTo>
                <a:cubicBezTo>
                  <a:pt x="876406" y="4394200"/>
                  <a:pt x="927546" y="4396597"/>
                  <a:pt x="978006" y="4404360"/>
                </a:cubicBezTo>
                <a:cubicBezTo>
                  <a:pt x="993884" y="4406803"/>
                  <a:pt x="1007662" y="4419600"/>
                  <a:pt x="1023726" y="4419600"/>
                </a:cubicBezTo>
                <a:cubicBezTo>
                  <a:pt x="1054626" y="4419600"/>
                  <a:pt x="1084686" y="4409440"/>
                  <a:pt x="1115166" y="4404360"/>
                </a:cubicBezTo>
                <a:cubicBezTo>
                  <a:pt x="1145901" y="4410507"/>
                  <a:pt x="1214662" y="4414201"/>
                  <a:pt x="1237086" y="4450080"/>
                </a:cubicBezTo>
                <a:cubicBezTo>
                  <a:pt x="1254114" y="4477325"/>
                  <a:pt x="1267566" y="4541520"/>
                  <a:pt x="1267566" y="4541520"/>
                </a:cubicBezTo>
                <a:cubicBezTo>
                  <a:pt x="1272646" y="4577080"/>
                  <a:pt x="1266742" y="4616071"/>
                  <a:pt x="1282806" y="4648200"/>
                </a:cubicBezTo>
                <a:cubicBezTo>
                  <a:pt x="1289990" y="4662568"/>
                  <a:pt x="1312774" y="4660290"/>
                  <a:pt x="1328526" y="4663440"/>
                </a:cubicBezTo>
                <a:cubicBezTo>
                  <a:pt x="1363749" y="4670485"/>
                  <a:pt x="1399646" y="4673600"/>
                  <a:pt x="1435206" y="4678680"/>
                </a:cubicBezTo>
                <a:cubicBezTo>
                  <a:pt x="1465686" y="4688840"/>
                  <a:pt x="1499913" y="4691338"/>
                  <a:pt x="1526646" y="4709160"/>
                </a:cubicBezTo>
                <a:lnTo>
                  <a:pt x="1618086" y="4770120"/>
                </a:lnTo>
                <a:cubicBezTo>
                  <a:pt x="1613006" y="4785360"/>
                  <a:pt x="1595662" y="4801472"/>
                  <a:pt x="1602846" y="4815840"/>
                </a:cubicBezTo>
                <a:cubicBezTo>
                  <a:pt x="1610030" y="4830208"/>
                  <a:pt x="1634198" y="4823896"/>
                  <a:pt x="1648566" y="4831080"/>
                </a:cubicBezTo>
                <a:cubicBezTo>
                  <a:pt x="1664949" y="4839271"/>
                  <a:pt x="1679046" y="4851400"/>
                  <a:pt x="1694286" y="4861560"/>
                </a:cubicBezTo>
                <a:cubicBezTo>
                  <a:pt x="1719686" y="4856480"/>
                  <a:pt x="1746232" y="4855415"/>
                  <a:pt x="1770486" y="4846320"/>
                </a:cubicBezTo>
                <a:cubicBezTo>
                  <a:pt x="1787636" y="4839889"/>
                  <a:pt x="1799468" y="4823279"/>
                  <a:pt x="1816206" y="4815840"/>
                </a:cubicBezTo>
                <a:cubicBezTo>
                  <a:pt x="1845566" y="4802791"/>
                  <a:pt x="1880913" y="4803182"/>
                  <a:pt x="1907646" y="4785360"/>
                </a:cubicBezTo>
                <a:cubicBezTo>
                  <a:pt x="1970794" y="4743262"/>
                  <a:pt x="1935597" y="4759322"/>
                  <a:pt x="2014326" y="4739640"/>
                </a:cubicBezTo>
                <a:cubicBezTo>
                  <a:pt x="2039726" y="4744720"/>
                  <a:pt x="2068973" y="4740512"/>
                  <a:pt x="2090526" y="4754880"/>
                </a:cubicBezTo>
                <a:cubicBezTo>
                  <a:pt x="2103892" y="4763791"/>
                  <a:pt x="2094407" y="4789241"/>
                  <a:pt x="2105766" y="4800600"/>
                </a:cubicBezTo>
                <a:cubicBezTo>
                  <a:pt x="2131669" y="4826503"/>
                  <a:pt x="2197206" y="4861560"/>
                  <a:pt x="2197206" y="4861560"/>
                </a:cubicBezTo>
                <a:cubicBezTo>
                  <a:pt x="2207366" y="4876800"/>
                  <a:pt x="2213902" y="4895219"/>
                  <a:pt x="2227686" y="4907280"/>
                </a:cubicBezTo>
                <a:cubicBezTo>
                  <a:pt x="2292182" y="4963714"/>
                  <a:pt x="2302051" y="4962548"/>
                  <a:pt x="2364846" y="4983480"/>
                </a:cubicBezTo>
                <a:cubicBezTo>
                  <a:pt x="2369926" y="4998720"/>
                  <a:pt x="2364022" y="5029200"/>
                  <a:pt x="2380086" y="5029200"/>
                </a:cubicBezTo>
                <a:cubicBezTo>
                  <a:pt x="2396150" y="5029200"/>
                  <a:pt x="2388142" y="4997848"/>
                  <a:pt x="2395326" y="4983480"/>
                </a:cubicBezTo>
                <a:cubicBezTo>
                  <a:pt x="2403517" y="4967097"/>
                  <a:pt x="2417615" y="4954143"/>
                  <a:pt x="2425806" y="4937760"/>
                </a:cubicBezTo>
                <a:cubicBezTo>
                  <a:pt x="2432990" y="4923392"/>
                  <a:pt x="2429687" y="4903399"/>
                  <a:pt x="2441046" y="4892040"/>
                </a:cubicBezTo>
                <a:cubicBezTo>
                  <a:pt x="2466949" y="4866137"/>
                  <a:pt x="2532486" y="4831080"/>
                  <a:pt x="2532486" y="4831080"/>
                </a:cubicBezTo>
                <a:cubicBezTo>
                  <a:pt x="2542646" y="4815840"/>
                  <a:pt x="2549182" y="4797421"/>
                  <a:pt x="2562966" y="4785360"/>
                </a:cubicBezTo>
                <a:cubicBezTo>
                  <a:pt x="2691105" y="4673239"/>
                  <a:pt x="2609422" y="4754512"/>
                  <a:pt x="2700126" y="4709160"/>
                </a:cubicBezTo>
                <a:cubicBezTo>
                  <a:pt x="2716509" y="4700969"/>
                  <a:pt x="2730606" y="4688840"/>
                  <a:pt x="2745846" y="4678680"/>
                </a:cubicBezTo>
                <a:cubicBezTo>
                  <a:pt x="2771708" y="4601095"/>
                  <a:pt x="2740304" y="4654665"/>
                  <a:pt x="2806806" y="4617720"/>
                </a:cubicBezTo>
                <a:cubicBezTo>
                  <a:pt x="2838828" y="4599930"/>
                  <a:pt x="2898246" y="4556760"/>
                  <a:pt x="2898246" y="4556760"/>
                </a:cubicBezTo>
                <a:cubicBezTo>
                  <a:pt x="2908406" y="4541520"/>
                  <a:pt x="2915774" y="4523992"/>
                  <a:pt x="2928726" y="4511040"/>
                </a:cubicBezTo>
                <a:cubicBezTo>
                  <a:pt x="2941678" y="4498088"/>
                  <a:pt x="2963004" y="4494863"/>
                  <a:pt x="2974446" y="4480560"/>
                </a:cubicBezTo>
                <a:cubicBezTo>
                  <a:pt x="3033559" y="4406669"/>
                  <a:pt x="2935653" y="4452851"/>
                  <a:pt x="3035406" y="4419600"/>
                </a:cubicBezTo>
                <a:cubicBezTo>
                  <a:pt x="3050646" y="4404360"/>
                  <a:pt x="3064569" y="4387678"/>
                  <a:pt x="3081126" y="4373880"/>
                </a:cubicBezTo>
                <a:cubicBezTo>
                  <a:pt x="3095197" y="4362154"/>
                  <a:pt x="3117138" y="4358932"/>
                  <a:pt x="3126846" y="4343400"/>
                </a:cubicBezTo>
                <a:cubicBezTo>
                  <a:pt x="3143874" y="4316155"/>
                  <a:pt x="3147166" y="4282440"/>
                  <a:pt x="3157326" y="4251960"/>
                </a:cubicBezTo>
                <a:cubicBezTo>
                  <a:pt x="3203568" y="4113234"/>
                  <a:pt x="3132635" y="4332335"/>
                  <a:pt x="3187806" y="4130040"/>
                </a:cubicBezTo>
                <a:cubicBezTo>
                  <a:pt x="3196260" y="4099043"/>
                  <a:pt x="3208126" y="4069080"/>
                  <a:pt x="3218286" y="4038600"/>
                </a:cubicBezTo>
                <a:cubicBezTo>
                  <a:pt x="3223366" y="4023360"/>
                  <a:pt x="3220160" y="4001791"/>
                  <a:pt x="3233526" y="3992880"/>
                </a:cubicBezTo>
                <a:lnTo>
                  <a:pt x="3279246" y="3962400"/>
                </a:lnTo>
                <a:cubicBezTo>
                  <a:pt x="3312497" y="3862647"/>
                  <a:pt x="3266315" y="3960553"/>
                  <a:pt x="3340206" y="3901440"/>
                </a:cubicBezTo>
                <a:cubicBezTo>
                  <a:pt x="3438683" y="3822658"/>
                  <a:pt x="3301488" y="3878786"/>
                  <a:pt x="3416406" y="3840480"/>
                </a:cubicBezTo>
                <a:cubicBezTo>
                  <a:pt x="3521588" y="3866775"/>
                  <a:pt x="3591711" y="3890839"/>
                  <a:pt x="3721206" y="3840480"/>
                </a:cubicBezTo>
                <a:cubicBezTo>
                  <a:pt x="3751150" y="3828835"/>
                  <a:pt x="3741526" y="3779520"/>
                  <a:pt x="3751686" y="3749040"/>
                </a:cubicBezTo>
                <a:cubicBezTo>
                  <a:pt x="3772718" y="3685944"/>
                  <a:pt x="3753560" y="3712231"/>
                  <a:pt x="3812646" y="3672840"/>
                </a:cubicBezTo>
                <a:cubicBezTo>
                  <a:pt x="3817726" y="3652520"/>
                  <a:pt x="3814093" y="3627643"/>
                  <a:pt x="3827886" y="3611880"/>
                </a:cubicBezTo>
                <a:cubicBezTo>
                  <a:pt x="3871042" y="3562559"/>
                  <a:pt x="3911609" y="3553492"/>
                  <a:pt x="3965046" y="3535680"/>
                </a:cubicBezTo>
                <a:cubicBezTo>
                  <a:pt x="4001318" y="3426864"/>
                  <a:pt x="3968793" y="3462062"/>
                  <a:pt x="4041246" y="3413760"/>
                </a:cubicBezTo>
                <a:cubicBezTo>
                  <a:pt x="4026006" y="3403600"/>
                  <a:pt x="4011909" y="3391471"/>
                  <a:pt x="3995526" y="3383280"/>
                </a:cubicBezTo>
                <a:cubicBezTo>
                  <a:pt x="3981158" y="3376096"/>
                  <a:pt x="3959143" y="3381112"/>
                  <a:pt x="3949806" y="3368040"/>
                </a:cubicBezTo>
                <a:cubicBezTo>
                  <a:pt x="3874354" y="3262408"/>
                  <a:pt x="3959484" y="3301518"/>
                  <a:pt x="3888846" y="3230880"/>
                </a:cubicBezTo>
                <a:cubicBezTo>
                  <a:pt x="3875894" y="3217928"/>
                  <a:pt x="3858366" y="3210560"/>
                  <a:pt x="3843126" y="3200400"/>
                </a:cubicBezTo>
                <a:lnTo>
                  <a:pt x="3766926" y="2971800"/>
                </a:lnTo>
                <a:cubicBezTo>
                  <a:pt x="3761846" y="2956560"/>
                  <a:pt x="3766926" y="2931160"/>
                  <a:pt x="3751686" y="2926080"/>
                </a:cubicBezTo>
                <a:lnTo>
                  <a:pt x="3705966" y="2910840"/>
                </a:lnTo>
                <a:cubicBezTo>
                  <a:pt x="3695806" y="2895600"/>
                  <a:pt x="3683677" y="2881503"/>
                  <a:pt x="3675486" y="2865120"/>
                </a:cubicBezTo>
                <a:cubicBezTo>
                  <a:pt x="3668302" y="2850752"/>
                  <a:pt x="3670281" y="2831944"/>
                  <a:pt x="3660246" y="2819400"/>
                </a:cubicBezTo>
                <a:cubicBezTo>
                  <a:pt x="3648804" y="2805097"/>
                  <a:pt x="3629766" y="2799080"/>
                  <a:pt x="3614526" y="2788920"/>
                </a:cubicBezTo>
                <a:cubicBezTo>
                  <a:pt x="3619606" y="2773680"/>
                  <a:pt x="3631540" y="2759166"/>
                  <a:pt x="3629766" y="2743200"/>
                </a:cubicBezTo>
                <a:cubicBezTo>
                  <a:pt x="3626218" y="2711268"/>
                  <a:pt x="3626019" y="2669582"/>
                  <a:pt x="3599286" y="2651760"/>
                </a:cubicBezTo>
                <a:cubicBezTo>
                  <a:pt x="3494480" y="2581889"/>
                  <a:pt x="3542599" y="2602384"/>
                  <a:pt x="3462126" y="2575560"/>
                </a:cubicBezTo>
                <a:cubicBezTo>
                  <a:pt x="3435302" y="2495087"/>
                  <a:pt x="3455797" y="2543206"/>
                  <a:pt x="3385926" y="2438400"/>
                </a:cubicBezTo>
                <a:cubicBezTo>
                  <a:pt x="3375766" y="2423160"/>
                  <a:pt x="3361238" y="2410056"/>
                  <a:pt x="3355446" y="2392680"/>
                </a:cubicBezTo>
                <a:cubicBezTo>
                  <a:pt x="3350366" y="2377440"/>
                  <a:pt x="3347390" y="2361328"/>
                  <a:pt x="3340206" y="2346960"/>
                </a:cubicBezTo>
                <a:cubicBezTo>
                  <a:pt x="3332015" y="2330577"/>
                  <a:pt x="3317165" y="2317978"/>
                  <a:pt x="3309726" y="2301240"/>
                </a:cubicBezTo>
                <a:cubicBezTo>
                  <a:pt x="3296677" y="2271880"/>
                  <a:pt x="3289406" y="2240280"/>
                  <a:pt x="3279246" y="2209800"/>
                </a:cubicBezTo>
                <a:lnTo>
                  <a:pt x="3264006" y="2164080"/>
                </a:lnTo>
                <a:cubicBezTo>
                  <a:pt x="3284186" y="2002641"/>
                  <a:pt x="3286601" y="2051341"/>
                  <a:pt x="3264006" y="1859280"/>
                </a:cubicBezTo>
                <a:cubicBezTo>
                  <a:pt x="3259500" y="1820978"/>
                  <a:pt x="3253004" y="1765135"/>
                  <a:pt x="3218286" y="1737360"/>
                </a:cubicBezTo>
                <a:cubicBezTo>
                  <a:pt x="3205742" y="1727325"/>
                  <a:pt x="3187806" y="1727200"/>
                  <a:pt x="3172566" y="1722120"/>
                </a:cubicBezTo>
                <a:cubicBezTo>
                  <a:pt x="3142897" y="1633113"/>
                  <a:pt x="3180540" y="1714854"/>
                  <a:pt x="3111606" y="1645920"/>
                </a:cubicBezTo>
                <a:cubicBezTo>
                  <a:pt x="3075380" y="1609694"/>
                  <a:pt x="3065736" y="1554031"/>
                  <a:pt x="3050646" y="1508760"/>
                </a:cubicBezTo>
                <a:lnTo>
                  <a:pt x="3035406" y="1463040"/>
                </a:lnTo>
                <a:lnTo>
                  <a:pt x="3020166" y="1417320"/>
                </a:lnTo>
                <a:cubicBezTo>
                  <a:pt x="3015086" y="1361440"/>
                  <a:pt x="3014677" y="1304937"/>
                  <a:pt x="3004926" y="1249680"/>
                </a:cubicBezTo>
                <a:cubicBezTo>
                  <a:pt x="2978365" y="1099169"/>
                  <a:pt x="2986732" y="1208742"/>
                  <a:pt x="2943966" y="1112520"/>
                </a:cubicBezTo>
                <a:cubicBezTo>
                  <a:pt x="2930917" y="1083160"/>
                  <a:pt x="2923646" y="1051560"/>
                  <a:pt x="2913486" y="1021080"/>
                </a:cubicBezTo>
                <a:cubicBezTo>
                  <a:pt x="2908406" y="1005840"/>
                  <a:pt x="2902142" y="990945"/>
                  <a:pt x="2898246" y="975360"/>
                </a:cubicBezTo>
                <a:cubicBezTo>
                  <a:pt x="2893166" y="955040"/>
                  <a:pt x="2894624" y="931828"/>
                  <a:pt x="2883006" y="914400"/>
                </a:cubicBezTo>
                <a:cubicBezTo>
                  <a:pt x="2872846" y="899160"/>
                  <a:pt x="2854024" y="891359"/>
                  <a:pt x="2837286" y="883920"/>
                </a:cubicBezTo>
                <a:cubicBezTo>
                  <a:pt x="2807926" y="870871"/>
                  <a:pt x="2745846" y="853440"/>
                  <a:pt x="2745846" y="853440"/>
                </a:cubicBezTo>
                <a:cubicBezTo>
                  <a:pt x="2697544" y="780987"/>
                  <a:pt x="2721158" y="825096"/>
                  <a:pt x="2684886" y="716280"/>
                </a:cubicBezTo>
                <a:lnTo>
                  <a:pt x="2669646" y="670560"/>
                </a:lnTo>
                <a:lnTo>
                  <a:pt x="2654406" y="624840"/>
                </a:lnTo>
                <a:cubicBezTo>
                  <a:pt x="2649326" y="584200"/>
                  <a:pt x="2642714" y="543722"/>
                  <a:pt x="2639166" y="502920"/>
                </a:cubicBezTo>
                <a:cubicBezTo>
                  <a:pt x="2632550" y="426838"/>
                  <a:pt x="2641418" y="348659"/>
                  <a:pt x="2623926" y="274320"/>
                </a:cubicBezTo>
                <a:cubicBezTo>
                  <a:pt x="2619731" y="256491"/>
                  <a:pt x="2594944" y="251279"/>
                  <a:pt x="2578206" y="243840"/>
                </a:cubicBezTo>
                <a:cubicBezTo>
                  <a:pt x="2548846" y="230791"/>
                  <a:pt x="2517246" y="223520"/>
                  <a:pt x="2486766" y="213360"/>
                </a:cubicBezTo>
                <a:cubicBezTo>
                  <a:pt x="2471526" y="208280"/>
                  <a:pt x="2454412" y="207031"/>
                  <a:pt x="2441046" y="198120"/>
                </a:cubicBezTo>
                <a:lnTo>
                  <a:pt x="2395326" y="167640"/>
                </a:lnTo>
                <a:cubicBezTo>
                  <a:pt x="2364846" y="172720"/>
                  <a:pt x="2331524" y="169061"/>
                  <a:pt x="2303886" y="182880"/>
                </a:cubicBezTo>
                <a:cubicBezTo>
                  <a:pt x="2287503" y="191071"/>
                  <a:pt x="2291581" y="226328"/>
                  <a:pt x="2273406" y="228600"/>
                </a:cubicBezTo>
                <a:cubicBezTo>
                  <a:pt x="2225993" y="234527"/>
                  <a:pt x="2182813" y="187537"/>
                  <a:pt x="2136246" y="182880"/>
                </a:cubicBezTo>
                <a:lnTo>
                  <a:pt x="1983846" y="167640"/>
                </a:lnTo>
                <a:cubicBezTo>
                  <a:pt x="1896495" y="36613"/>
                  <a:pt x="2012806" y="190808"/>
                  <a:pt x="1907646" y="106680"/>
                </a:cubicBezTo>
                <a:cubicBezTo>
                  <a:pt x="1893343" y="95238"/>
                  <a:pt x="1893069" y="70047"/>
                  <a:pt x="1877166" y="60960"/>
                </a:cubicBezTo>
                <a:cubicBezTo>
                  <a:pt x="1854676" y="48109"/>
                  <a:pt x="1826096" y="52002"/>
                  <a:pt x="1800966" y="45720"/>
                </a:cubicBezTo>
                <a:cubicBezTo>
                  <a:pt x="1750489" y="33101"/>
                  <a:pt x="1754224" y="29799"/>
                  <a:pt x="1709526" y="0"/>
                </a:cubicBezTo>
                <a:cubicBezTo>
                  <a:pt x="1694286" y="10160"/>
                  <a:pt x="1680956" y="24049"/>
                  <a:pt x="1663806" y="30480"/>
                </a:cubicBezTo>
                <a:cubicBezTo>
                  <a:pt x="1639552" y="39575"/>
                  <a:pt x="1612736" y="39438"/>
                  <a:pt x="1587606" y="45720"/>
                </a:cubicBezTo>
                <a:cubicBezTo>
                  <a:pt x="1572021" y="49616"/>
                  <a:pt x="1557126" y="55880"/>
                  <a:pt x="1541886" y="60960"/>
                </a:cubicBezTo>
                <a:cubicBezTo>
                  <a:pt x="1501572" y="222217"/>
                  <a:pt x="1556307" y="32324"/>
                  <a:pt x="1496166" y="167640"/>
                </a:cubicBezTo>
                <a:cubicBezTo>
                  <a:pt x="1442712" y="287911"/>
                  <a:pt x="1502214" y="234728"/>
                  <a:pt x="1419966" y="289560"/>
                </a:cubicBezTo>
                <a:cubicBezTo>
                  <a:pt x="1410858" y="335099"/>
                  <a:pt x="1400262" y="438368"/>
                  <a:pt x="1343766" y="457200"/>
                </a:cubicBezTo>
                <a:lnTo>
                  <a:pt x="1298046" y="472440"/>
                </a:lnTo>
                <a:cubicBezTo>
                  <a:pt x="1287886" y="487680"/>
                  <a:pt x="1267566" y="499844"/>
                  <a:pt x="1267566" y="518160"/>
                </a:cubicBezTo>
                <a:cubicBezTo>
                  <a:pt x="1267566" y="550289"/>
                  <a:pt x="1298046" y="609600"/>
                  <a:pt x="1298046" y="609600"/>
                </a:cubicBezTo>
                <a:cubicBezTo>
                  <a:pt x="1303126" y="670560"/>
                  <a:pt x="1305201" y="731845"/>
                  <a:pt x="1313286" y="792480"/>
                </a:cubicBezTo>
                <a:cubicBezTo>
                  <a:pt x="1315409" y="808403"/>
                  <a:pt x="1315454" y="828863"/>
                  <a:pt x="1328526" y="838200"/>
                </a:cubicBezTo>
                <a:cubicBezTo>
                  <a:pt x="1354670" y="856874"/>
                  <a:pt x="1419966" y="868680"/>
                  <a:pt x="1419966" y="868680"/>
                </a:cubicBezTo>
                <a:cubicBezTo>
                  <a:pt x="1430126" y="899160"/>
                  <a:pt x="1456747" y="928615"/>
                  <a:pt x="1450446" y="960120"/>
                </a:cubicBezTo>
                <a:cubicBezTo>
                  <a:pt x="1445366" y="985520"/>
                  <a:pt x="1445925" y="1012739"/>
                  <a:pt x="1435206" y="1036320"/>
                </a:cubicBezTo>
                <a:cubicBezTo>
                  <a:pt x="1362974" y="1195229"/>
                  <a:pt x="1374246" y="1063081"/>
                  <a:pt x="1374246" y="1188720"/>
                </a:cubicBezTo>
              </a:path>
            </a:pathLst>
          </a:custGeom>
          <a:solidFill>
            <a:schemeClr val="accent3">
              <a:lumMod val="60000"/>
              <a:lumOff val="40000"/>
              <a:alpha val="37000"/>
            </a:schemeClr>
          </a:solidFill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1285860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Границы равнины – это отчетливо  выраженные естественные рубежи: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562" y="2357430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 севере 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2714620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берег Карского моря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3071810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 юге -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562" y="385762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 западе -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457200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 востоке -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34290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Казахский мелкосопочник, горы Алтай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414338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восточные предгорья Уральских гор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4929198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долина реки Енисей</a:t>
            </a:r>
            <a:endParaRPr lang="ru-RU" sz="20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4214810" y="2428868"/>
            <a:ext cx="285752" cy="214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14810" y="3143248"/>
            <a:ext cx="285752" cy="214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4214810" y="3929066"/>
            <a:ext cx="285752" cy="214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4214810" y="4643446"/>
            <a:ext cx="285752" cy="214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емиугольник 24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3 -0.0963 C -0.1585 -0.09885 -0.16128 -0.10278 -0.16649 -0.10533 C -0.16823 -0.11204 -0.16927 -0.11158 -0.16649 -0.11852 C -0.16458 -0.12315 -0.15989 -0.13195 -0.15989 -0.13195 C -0.16458 -0.15 -0.17552 -0.14375 -0.18993 -0.14514 C -0.19097 -0.14676 -0.19166 -0.14954 -0.19323 -0.14977 C -0.21423 -0.15301 -0.20139 -0.1338 -0.21163 -0.12084 C -0.21389 -0.12153 -0.21649 -0.12107 -0.21823 -0.12292 C -0.21962 -0.12431 -0.21875 -0.12801 -0.21996 -0.12963 C -0.22118 -0.13125 -0.22326 -0.13125 -0.22482 -0.13195 C -0.2309 -0.12431 -0.22725 -0.12315 -0.23489 -0.11644 C -0.23333 -0.1051 -0.23281 -0.09885 -0.2283 -0.08959 C -0.22968 -0.0757 -0.22951 -0.07199 -0.23663 -0.06297 C -0.23767 -0.05857 -0.23993 -0.0544 -0.23993 -0.04977 C -0.23993 -0.04167 -0.23646 -0.03079 -0.23489 -0.02292 C -0.23593 -0.00741 -0.23472 0.00972 -0.24323 0.02152 C -0.24514 0.0287 -0.24826 0.03263 -0.25156 0.03912 C -0.25486 0.03842 -0.25903 0.03981 -0.26163 0.03703 C -0.26302 0.03564 -0.26076 0.0324 -0.25989 0.03032 C -0.25486 0.01828 -0.25521 0.01944 -0.24982 0.0125 C -0.24791 0.00416 -0.24618 -0.00324 -0.24496 -0.01181 C -0.24392 -0.03658 -0.24062 -0.06505 -0.24653 -0.08959 C -0.246 -0.10139 -0.24618 -0.11343 -0.24496 -0.12524 C -0.24444 -0.12987 -0.24271 -0.13426 -0.24149 -0.13866 C -0.24097 -0.14074 -0.23993 -0.14514 -0.23993 -0.14514 C -0.24323 -0.16875 -0.2467 -0.16065 -0.26823 -0.15857 C -0.27482 -0.14514 -0.27291 -0.12593 -0.28489 -0.12084 C -0.29861 -0.1088 -0.29288 -0.08218 -0.28819 -0.06297 C -0.28663 -0.05625 -0.28316 -0.04306 -0.28316 -0.04306 C -0.28368 -0.03797 -0.28403 -0.03264 -0.28489 -0.02755 C -0.28524 -0.02524 -0.28663 -0.02084 -0.28663 -0.02084 " pathEditMode="relative" ptsTypes="ffffffffffffffffffffffffffffffA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89 0.34167 C -0.40937 0.34676 -0.40903 0.35209 -0.40816 0.35718 C -0.40729 0.36181 -0.40486 0.3706 -0.40486 0.3706 C -0.3934 0.36736 -0.39705 0.36713 -0.38993 0.35718 C -0.38489 0.35787 -0.37986 0.35834 -0.37482 0.35949 C -0.37309 0.35996 -0.3717 0.36204 -0.36996 0.36181 C -0.36302 0.36065 -0.35677 0.35417 -0.34982 0.35278 C -0.34427 0.35162 -0.33871 0.35139 -0.33316 0.3507 C -0.32066 0.35301 -0.31562 0.35695 -0.30486 0.36389 C -0.29861 0.37662 -0.29531 0.37523 -0.28316 0.37732 C -0.27448 0.38102 -0.2743 0.3882 -0.27153 0.39954 C -0.27083 0.40209 -0.26805 0.40232 -0.26649 0.40394 C -0.25816 0.4132 -0.26545 0.40903 -0.25659 0.41273 C -0.23003 0.41181 -0.18455 0.41528 -0.15486 0.40625 C -0.15087 0.4007 -0.15 0.39584 -0.14826 0.38843 C -0.14618 0.36991 -0.14705 0.36945 -0.13819 0.35718 C -0.13437 0.34144 -0.13923 0.36273 -0.13489 0.33727 C -0.13455 0.33496 -0.13455 0.33195 -0.13316 0.33056 C -0.13038 0.32778 -0.12326 0.32616 -0.12326 0.32616 C -0.12274 0.32385 -0.12205 0.32176 -0.12153 0.31945 C -0.121 0.31713 -0.11996 0.31273 -0.11996 0.31273 " pathEditMode="relative" ptsTypes="ffffffffffffffffffffA">
                                      <p:cBhvr>
                                        <p:cTn id="1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663 -0.23936 C -0.28837 -0.18635 -0.27934 -0.19168 -0.30347 -0.18172 C -0.30937 -0.18242 -0.31562 -0.18381 -0.32187 -0.18381 C -0.32951 -0.18381 -0.325 -0.18033 -0.33003 -0.17501 C -0.33299 -0.172 -0.33681 -0.17107 -0.33993 -0.1683 C -0.34392 -0.15302 -0.34097 -0.15857 -0.3467 -0.15047 C -0.34913 -0.14052 -0.35035 -0.1308 -0.35833 -0.12617 C -0.36163 -0.12431 -0.3684 -0.12177 -0.3684 -0.12177 C -0.36892 -0.11945 -0.36875 -0.11668 -0.36997 -0.11506 C -0.37118 -0.11343 -0.37396 -0.11459 -0.375 -0.11274 C -0.37708 -0.10904 -0.37587 -0.10302 -0.3783 -0.09955 C -0.37934 -0.09793 -0.38056 -0.09654 -0.3816 -0.09492 C -0.38576 -0.07918 -0.38316 -0.08566 -0.38837 -0.07501 C -0.3941 -0.05209 -0.39948 -0.02894 -0.40503 -0.00603 C -0.40764 0.00485 -0.40903 0.01897 -0.41493 0.02731 C -0.42413 0.09675 -0.41667 0.0361 -0.41667 0.21157 " pathEditMode="relative" ptsTypes="fffffffffffffffA">
                                      <p:cBhvr>
                                        <p:cTn id="2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3 -0.41713 C -0.15173 -0.39722 -0.15399 -0.38796 -0.13993 -0.38148 C -0.1276 -0.35648 -0.12864 -0.3206 -0.11649 -0.29699 C -0.11007 -0.26944 -0.1033 -0.24213 -0.09653 -0.21481 C -0.09409 -0.20509 -0.09149 -0.19583 -0.08993 -0.18588 C -0.08941 -0.18217 -0.08941 -0.17824 -0.08819 -0.17477 C -0.08628 -0.16967 -0.08229 -0.16643 -0.07986 -0.16157 C -0.07552 -0.14282 -0.08177 -0.16574 -0.07482 -0.15046 C -0.07396 -0.14838 -0.07396 -0.14583 -0.07326 -0.14375 C -0.07014 -0.13518 -0.06684 -0.12523 -0.06319 -0.11713 C -0.06128 -0.11319 -0.0585 -0.10995 -0.05659 -0.10602 C -0.05503 -0.09583 -0.05191 -0.0868 -0.04653 -0.07916 C -0.04305 -0.06551 -0.04114 -0.05162 -0.03316 -0.04143 C -0.03159 -0.03495 -0.02725 -0.02569 -0.03159 -0.01921 C -0.03298 -0.01713 -0.04479 -0.00625 -0.04826 -0.00139 C -0.05052 0.00787 -0.04982 0.00278 -0.04982 0.01412 " pathEditMode="relative" ptsTypes="fffffffffffffffA">
                                      <p:cBhvr>
                                        <p:cTn id="3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 animBg="1"/>
      <p:bldP spid="24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"Приваленская СОШ" Омской области</a:t>
            </a:r>
            <a:endParaRPr lang="ru-RU" dirty="0"/>
          </a:p>
        </p:txBody>
      </p:sp>
      <p:grpSp>
        <p:nvGrpSpPr>
          <p:cNvPr id="5" name="Группа 16"/>
          <p:cNvGrpSpPr/>
          <p:nvPr/>
        </p:nvGrpSpPr>
        <p:grpSpPr>
          <a:xfrm>
            <a:off x="357158" y="1142984"/>
            <a:ext cx="3786214" cy="5072098"/>
            <a:chOff x="571472" y="714356"/>
            <a:chExt cx="3786214" cy="50720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1472" y="714356"/>
              <a:ext cx="3786214" cy="50720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 descr="mapa-44-45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42910" y="785794"/>
              <a:ext cx="3607267" cy="49292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Полилиния 2"/>
          <p:cNvSpPr/>
          <p:nvPr/>
        </p:nvSpPr>
        <p:spPr>
          <a:xfrm>
            <a:off x="571472" y="1357298"/>
            <a:ext cx="3580053" cy="4565984"/>
          </a:xfrm>
          <a:custGeom>
            <a:avLst/>
            <a:gdLst>
              <a:gd name="connsiteX0" fmla="*/ 1374246 w 4041246"/>
              <a:gd name="connsiteY0" fmla="*/ 1112520 h 5029200"/>
              <a:gd name="connsiteX1" fmla="*/ 1298046 w 4041246"/>
              <a:gd name="connsiteY1" fmla="*/ 1341120 h 5029200"/>
              <a:gd name="connsiteX2" fmla="*/ 1252326 w 4041246"/>
              <a:gd name="connsiteY2" fmla="*/ 1432560 h 5029200"/>
              <a:gd name="connsiteX3" fmla="*/ 1191366 w 4041246"/>
              <a:gd name="connsiteY3" fmla="*/ 1447800 h 5029200"/>
              <a:gd name="connsiteX4" fmla="*/ 1084686 w 4041246"/>
              <a:gd name="connsiteY4" fmla="*/ 1478280 h 5029200"/>
              <a:gd name="connsiteX5" fmla="*/ 993246 w 4041246"/>
              <a:gd name="connsiteY5" fmla="*/ 1539240 h 5029200"/>
              <a:gd name="connsiteX6" fmla="*/ 947526 w 4041246"/>
              <a:gd name="connsiteY6" fmla="*/ 1554480 h 5029200"/>
              <a:gd name="connsiteX7" fmla="*/ 856086 w 4041246"/>
              <a:gd name="connsiteY7" fmla="*/ 1615440 h 5029200"/>
              <a:gd name="connsiteX8" fmla="*/ 795126 w 4041246"/>
              <a:gd name="connsiteY8" fmla="*/ 1691640 h 5029200"/>
              <a:gd name="connsiteX9" fmla="*/ 749406 w 4041246"/>
              <a:gd name="connsiteY9" fmla="*/ 1783080 h 5029200"/>
              <a:gd name="connsiteX10" fmla="*/ 657966 w 4041246"/>
              <a:gd name="connsiteY10" fmla="*/ 1828800 h 5029200"/>
              <a:gd name="connsiteX11" fmla="*/ 612246 w 4041246"/>
              <a:gd name="connsiteY11" fmla="*/ 1859280 h 5029200"/>
              <a:gd name="connsiteX12" fmla="*/ 551286 w 4041246"/>
              <a:gd name="connsiteY12" fmla="*/ 1950720 h 5029200"/>
              <a:gd name="connsiteX13" fmla="*/ 520806 w 4041246"/>
              <a:gd name="connsiteY13" fmla="*/ 1996440 h 5029200"/>
              <a:gd name="connsiteX14" fmla="*/ 475086 w 4041246"/>
              <a:gd name="connsiteY14" fmla="*/ 2026920 h 5029200"/>
              <a:gd name="connsiteX15" fmla="*/ 444606 w 4041246"/>
              <a:gd name="connsiteY15" fmla="*/ 2072640 h 5029200"/>
              <a:gd name="connsiteX16" fmla="*/ 429366 w 4041246"/>
              <a:gd name="connsiteY16" fmla="*/ 2118360 h 5029200"/>
              <a:gd name="connsiteX17" fmla="*/ 368406 w 4041246"/>
              <a:gd name="connsiteY17" fmla="*/ 2209800 h 5029200"/>
              <a:gd name="connsiteX18" fmla="*/ 307446 w 4041246"/>
              <a:gd name="connsiteY18" fmla="*/ 2346960 h 5029200"/>
              <a:gd name="connsiteX19" fmla="*/ 292206 w 4041246"/>
              <a:gd name="connsiteY19" fmla="*/ 2423160 h 5029200"/>
              <a:gd name="connsiteX20" fmla="*/ 261726 w 4041246"/>
              <a:gd name="connsiteY20" fmla="*/ 2514600 h 5029200"/>
              <a:gd name="connsiteX21" fmla="*/ 216006 w 4041246"/>
              <a:gd name="connsiteY21" fmla="*/ 2651760 h 5029200"/>
              <a:gd name="connsiteX22" fmla="*/ 170286 w 4041246"/>
              <a:gd name="connsiteY22" fmla="*/ 2788920 h 5029200"/>
              <a:gd name="connsiteX23" fmla="*/ 155046 w 4041246"/>
              <a:gd name="connsiteY23" fmla="*/ 2834640 h 5029200"/>
              <a:gd name="connsiteX24" fmla="*/ 139806 w 4041246"/>
              <a:gd name="connsiteY24" fmla="*/ 3398520 h 5029200"/>
              <a:gd name="connsiteX25" fmla="*/ 109326 w 4041246"/>
              <a:gd name="connsiteY25" fmla="*/ 3489960 h 5029200"/>
              <a:gd name="connsiteX26" fmla="*/ 94086 w 4041246"/>
              <a:gd name="connsiteY26" fmla="*/ 3535680 h 5029200"/>
              <a:gd name="connsiteX27" fmla="*/ 78846 w 4041246"/>
              <a:gd name="connsiteY27" fmla="*/ 3581400 h 5029200"/>
              <a:gd name="connsiteX28" fmla="*/ 63606 w 4041246"/>
              <a:gd name="connsiteY28" fmla="*/ 3627120 h 5029200"/>
              <a:gd name="connsiteX29" fmla="*/ 48366 w 4041246"/>
              <a:gd name="connsiteY29" fmla="*/ 4419600 h 5029200"/>
              <a:gd name="connsiteX30" fmla="*/ 78846 w 4041246"/>
              <a:gd name="connsiteY30" fmla="*/ 4480560 h 5029200"/>
              <a:gd name="connsiteX31" fmla="*/ 734166 w 4041246"/>
              <a:gd name="connsiteY31" fmla="*/ 4465320 h 5029200"/>
              <a:gd name="connsiteX32" fmla="*/ 779886 w 4041246"/>
              <a:gd name="connsiteY32" fmla="*/ 4419600 h 5029200"/>
              <a:gd name="connsiteX33" fmla="*/ 825606 w 4041246"/>
              <a:gd name="connsiteY33" fmla="*/ 4389120 h 5029200"/>
              <a:gd name="connsiteX34" fmla="*/ 978006 w 4041246"/>
              <a:gd name="connsiteY34" fmla="*/ 4404360 h 5029200"/>
              <a:gd name="connsiteX35" fmla="*/ 1023726 w 4041246"/>
              <a:gd name="connsiteY35" fmla="*/ 4419600 h 5029200"/>
              <a:gd name="connsiteX36" fmla="*/ 1115166 w 4041246"/>
              <a:gd name="connsiteY36" fmla="*/ 4404360 h 5029200"/>
              <a:gd name="connsiteX37" fmla="*/ 1237086 w 4041246"/>
              <a:gd name="connsiteY37" fmla="*/ 4450080 h 5029200"/>
              <a:gd name="connsiteX38" fmla="*/ 1267566 w 4041246"/>
              <a:gd name="connsiteY38" fmla="*/ 4541520 h 5029200"/>
              <a:gd name="connsiteX39" fmla="*/ 1282806 w 4041246"/>
              <a:gd name="connsiteY39" fmla="*/ 4648200 h 5029200"/>
              <a:gd name="connsiteX40" fmla="*/ 1328526 w 4041246"/>
              <a:gd name="connsiteY40" fmla="*/ 4663440 h 5029200"/>
              <a:gd name="connsiteX41" fmla="*/ 1435206 w 4041246"/>
              <a:gd name="connsiteY41" fmla="*/ 4678680 h 5029200"/>
              <a:gd name="connsiteX42" fmla="*/ 1526646 w 4041246"/>
              <a:gd name="connsiteY42" fmla="*/ 4709160 h 5029200"/>
              <a:gd name="connsiteX43" fmla="*/ 1618086 w 4041246"/>
              <a:gd name="connsiteY43" fmla="*/ 4770120 h 5029200"/>
              <a:gd name="connsiteX44" fmla="*/ 1602846 w 4041246"/>
              <a:gd name="connsiteY44" fmla="*/ 4815840 h 5029200"/>
              <a:gd name="connsiteX45" fmla="*/ 1648566 w 4041246"/>
              <a:gd name="connsiteY45" fmla="*/ 4831080 h 5029200"/>
              <a:gd name="connsiteX46" fmla="*/ 1694286 w 4041246"/>
              <a:gd name="connsiteY46" fmla="*/ 4861560 h 5029200"/>
              <a:gd name="connsiteX47" fmla="*/ 1770486 w 4041246"/>
              <a:gd name="connsiteY47" fmla="*/ 4846320 h 5029200"/>
              <a:gd name="connsiteX48" fmla="*/ 1816206 w 4041246"/>
              <a:gd name="connsiteY48" fmla="*/ 4815840 h 5029200"/>
              <a:gd name="connsiteX49" fmla="*/ 1907646 w 4041246"/>
              <a:gd name="connsiteY49" fmla="*/ 4785360 h 5029200"/>
              <a:gd name="connsiteX50" fmla="*/ 2014326 w 4041246"/>
              <a:gd name="connsiteY50" fmla="*/ 4739640 h 5029200"/>
              <a:gd name="connsiteX51" fmla="*/ 2090526 w 4041246"/>
              <a:gd name="connsiteY51" fmla="*/ 4754880 h 5029200"/>
              <a:gd name="connsiteX52" fmla="*/ 2105766 w 4041246"/>
              <a:gd name="connsiteY52" fmla="*/ 4800600 h 5029200"/>
              <a:gd name="connsiteX53" fmla="*/ 2197206 w 4041246"/>
              <a:gd name="connsiteY53" fmla="*/ 4861560 h 5029200"/>
              <a:gd name="connsiteX54" fmla="*/ 2227686 w 4041246"/>
              <a:gd name="connsiteY54" fmla="*/ 4907280 h 5029200"/>
              <a:gd name="connsiteX55" fmla="*/ 2364846 w 4041246"/>
              <a:gd name="connsiteY55" fmla="*/ 4983480 h 5029200"/>
              <a:gd name="connsiteX56" fmla="*/ 2380086 w 4041246"/>
              <a:gd name="connsiteY56" fmla="*/ 5029200 h 5029200"/>
              <a:gd name="connsiteX57" fmla="*/ 2395326 w 4041246"/>
              <a:gd name="connsiteY57" fmla="*/ 4983480 h 5029200"/>
              <a:gd name="connsiteX58" fmla="*/ 2425806 w 4041246"/>
              <a:gd name="connsiteY58" fmla="*/ 4937760 h 5029200"/>
              <a:gd name="connsiteX59" fmla="*/ 2441046 w 4041246"/>
              <a:gd name="connsiteY59" fmla="*/ 4892040 h 5029200"/>
              <a:gd name="connsiteX60" fmla="*/ 2532486 w 4041246"/>
              <a:gd name="connsiteY60" fmla="*/ 4831080 h 5029200"/>
              <a:gd name="connsiteX61" fmla="*/ 2562966 w 4041246"/>
              <a:gd name="connsiteY61" fmla="*/ 4785360 h 5029200"/>
              <a:gd name="connsiteX62" fmla="*/ 2700126 w 4041246"/>
              <a:gd name="connsiteY62" fmla="*/ 4709160 h 5029200"/>
              <a:gd name="connsiteX63" fmla="*/ 2745846 w 4041246"/>
              <a:gd name="connsiteY63" fmla="*/ 4678680 h 5029200"/>
              <a:gd name="connsiteX64" fmla="*/ 2806806 w 4041246"/>
              <a:gd name="connsiteY64" fmla="*/ 4617720 h 5029200"/>
              <a:gd name="connsiteX65" fmla="*/ 2898246 w 4041246"/>
              <a:gd name="connsiteY65" fmla="*/ 4556760 h 5029200"/>
              <a:gd name="connsiteX66" fmla="*/ 2928726 w 4041246"/>
              <a:gd name="connsiteY66" fmla="*/ 4511040 h 5029200"/>
              <a:gd name="connsiteX67" fmla="*/ 2974446 w 4041246"/>
              <a:gd name="connsiteY67" fmla="*/ 4480560 h 5029200"/>
              <a:gd name="connsiteX68" fmla="*/ 3035406 w 4041246"/>
              <a:gd name="connsiteY68" fmla="*/ 4419600 h 5029200"/>
              <a:gd name="connsiteX69" fmla="*/ 3081126 w 4041246"/>
              <a:gd name="connsiteY69" fmla="*/ 4373880 h 5029200"/>
              <a:gd name="connsiteX70" fmla="*/ 3126846 w 4041246"/>
              <a:gd name="connsiteY70" fmla="*/ 4343400 h 5029200"/>
              <a:gd name="connsiteX71" fmla="*/ 3157326 w 4041246"/>
              <a:gd name="connsiteY71" fmla="*/ 4251960 h 5029200"/>
              <a:gd name="connsiteX72" fmla="*/ 3187806 w 4041246"/>
              <a:gd name="connsiteY72" fmla="*/ 4130040 h 5029200"/>
              <a:gd name="connsiteX73" fmla="*/ 3218286 w 4041246"/>
              <a:gd name="connsiteY73" fmla="*/ 4038600 h 5029200"/>
              <a:gd name="connsiteX74" fmla="*/ 3233526 w 4041246"/>
              <a:gd name="connsiteY74" fmla="*/ 3992880 h 5029200"/>
              <a:gd name="connsiteX75" fmla="*/ 3279246 w 4041246"/>
              <a:gd name="connsiteY75" fmla="*/ 3962400 h 5029200"/>
              <a:gd name="connsiteX76" fmla="*/ 3340206 w 4041246"/>
              <a:gd name="connsiteY76" fmla="*/ 3901440 h 5029200"/>
              <a:gd name="connsiteX77" fmla="*/ 3416406 w 4041246"/>
              <a:gd name="connsiteY77" fmla="*/ 3840480 h 5029200"/>
              <a:gd name="connsiteX78" fmla="*/ 3721206 w 4041246"/>
              <a:gd name="connsiteY78" fmla="*/ 3840480 h 5029200"/>
              <a:gd name="connsiteX79" fmla="*/ 3751686 w 4041246"/>
              <a:gd name="connsiteY79" fmla="*/ 3749040 h 5029200"/>
              <a:gd name="connsiteX80" fmla="*/ 3812646 w 4041246"/>
              <a:gd name="connsiteY80" fmla="*/ 3672840 h 5029200"/>
              <a:gd name="connsiteX81" fmla="*/ 3827886 w 4041246"/>
              <a:gd name="connsiteY81" fmla="*/ 3611880 h 5029200"/>
              <a:gd name="connsiteX82" fmla="*/ 3965046 w 4041246"/>
              <a:gd name="connsiteY82" fmla="*/ 3535680 h 5029200"/>
              <a:gd name="connsiteX83" fmla="*/ 4041246 w 4041246"/>
              <a:gd name="connsiteY83" fmla="*/ 3413760 h 5029200"/>
              <a:gd name="connsiteX84" fmla="*/ 3995526 w 4041246"/>
              <a:gd name="connsiteY84" fmla="*/ 3383280 h 5029200"/>
              <a:gd name="connsiteX85" fmla="*/ 3949806 w 4041246"/>
              <a:gd name="connsiteY85" fmla="*/ 3368040 h 5029200"/>
              <a:gd name="connsiteX86" fmla="*/ 3888846 w 4041246"/>
              <a:gd name="connsiteY86" fmla="*/ 3230880 h 5029200"/>
              <a:gd name="connsiteX87" fmla="*/ 3843126 w 4041246"/>
              <a:gd name="connsiteY87" fmla="*/ 3200400 h 5029200"/>
              <a:gd name="connsiteX88" fmla="*/ 3766926 w 4041246"/>
              <a:gd name="connsiteY88" fmla="*/ 2971800 h 5029200"/>
              <a:gd name="connsiteX89" fmla="*/ 3751686 w 4041246"/>
              <a:gd name="connsiteY89" fmla="*/ 2926080 h 5029200"/>
              <a:gd name="connsiteX90" fmla="*/ 3705966 w 4041246"/>
              <a:gd name="connsiteY90" fmla="*/ 2910840 h 5029200"/>
              <a:gd name="connsiteX91" fmla="*/ 3675486 w 4041246"/>
              <a:gd name="connsiteY91" fmla="*/ 2865120 h 5029200"/>
              <a:gd name="connsiteX92" fmla="*/ 3660246 w 4041246"/>
              <a:gd name="connsiteY92" fmla="*/ 2819400 h 5029200"/>
              <a:gd name="connsiteX93" fmla="*/ 3614526 w 4041246"/>
              <a:gd name="connsiteY93" fmla="*/ 2788920 h 5029200"/>
              <a:gd name="connsiteX94" fmla="*/ 3629766 w 4041246"/>
              <a:gd name="connsiteY94" fmla="*/ 2743200 h 5029200"/>
              <a:gd name="connsiteX95" fmla="*/ 3599286 w 4041246"/>
              <a:gd name="connsiteY95" fmla="*/ 2651760 h 5029200"/>
              <a:gd name="connsiteX96" fmla="*/ 3462126 w 4041246"/>
              <a:gd name="connsiteY96" fmla="*/ 2575560 h 5029200"/>
              <a:gd name="connsiteX97" fmla="*/ 3385926 w 4041246"/>
              <a:gd name="connsiteY97" fmla="*/ 2438400 h 5029200"/>
              <a:gd name="connsiteX98" fmla="*/ 3355446 w 4041246"/>
              <a:gd name="connsiteY98" fmla="*/ 2392680 h 5029200"/>
              <a:gd name="connsiteX99" fmla="*/ 3340206 w 4041246"/>
              <a:gd name="connsiteY99" fmla="*/ 2346960 h 5029200"/>
              <a:gd name="connsiteX100" fmla="*/ 3309726 w 4041246"/>
              <a:gd name="connsiteY100" fmla="*/ 2301240 h 5029200"/>
              <a:gd name="connsiteX101" fmla="*/ 3279246 w 4041246"/>
              <a:gd name="connsiteY101" fmla="*/ 2209800 h 5029200"/>
              <a:gd name="connsiteX102" fmla="*/ 3264006 w 4041246"/>
              <a:gd name="connsiteY102" fmla="*/ 2164080 h 5029200"/>
              <a:gd name="connsiteX103" fmla="*/ 3264006 w 4041246"/>
              <a:gd name="connsiteY103" fmla="*/ 1859280 h 5029200"/>
              <a:gd name="connsiteX104" fmla="*/ 3218286 w 4041246"/>
              <a:gd name="connsiteY104" fmla="*/ 1737360 h 5029200"/>
              <a:gd name="connsiteX105" fmla="*/ 3172566 w 4041246"/>
              <a:gd name="connsiteY105" fmla="*/ 1722120 h 5029200"/>
              <a:gd name="connsiteX106" fmla="*/ 3111606 w 4041246"/>
              <a:gd name="connsiteY106" fmla="*/ 1645920 h 5029200"/>
              <a:gd name="connsiteX107" fmla="*/ 3050646 w 4041246"/>
              <a:gd name="connsiteY107" fmla="*/ 1508760 h 5029200"/>
              <a:gd name="connsiteX108" fmla="*/ 3035406 w 4041246"/>
              <a:gd name="connsiteY108" fmla="*/ 1463040 h 5029200"/>
              <a:gd name="connsiteX109" fmla="*/ 3020166 w 4041246"/>
              <a:gd name="connsiteY109" fmla="*/ 1417320 h 5029200"/>
              <a:gd name="connsiteX110" fmla="*/ 3004926 w 4041246"/>
              <a:gd name="connsiteY110" fmla="*/ 1249680 h 5029200"/>
              <a:gd name="connsiteX111" fmla="*/ 2943966 w 4041246"/>
              <a:gd name="connsiteY111" fmla="*/ 1112520 h 5029200"/>
              <a:gd name="connsiteX112" fmla="*/ 2913486 w 4041246"/>
              <a:gd name="connsiteY112" fmla="*/ 1021080 h 5029200"/>
              <a:gd name="connsiteX113" fmla="*/ 2898246 w 4041246"/>
              <a:gd name="connsiteY113" fmla="*/ 975360 h 5029200"/>
              <a:gd name="connsiteX114" fmla="*/ 2883006 w 4041246"/>
              <a:gd name="connsiteY114" fmla="*/ 914400 h 5029200"/>
              <a:gd name="connsiteX115" fmla="*/ 2837286 w 4041246"/>
              <a:gd name="connsiteY115" fmla="*/ 883920 h 5029200"/>
              <a:gd name="connsiteX116" fmla="*/ 2745846 w 4041246"/>
              <a:gd name="connsiteY116" fmla="*/ 853440 h 5029200"/>
              <a:gd name="connsiteX117" fmla="*/ 2684886 w 4041246"/>
              <a:gd name="connsiteY117" fmla="*/ 716280 h 5029200"/>
              <a:gd name="connsiteX118" fmla="*/ 2669646 w 4041246"/>
              <a:gd name="connsiteY118" fmla="*/ 670560 h 5029200"/>
              <a:gd name="connsiteX119" fmla="*/ 2654406 w 4041246"/>
              <a:gd name="connsiteY119" fmla="*/ 624840 h 5029200"/>
              <a:gd name="connsiteX120" fmla="*/ 2639166 w 4041246"/>
              <a:gd name="connsiteY120" fmla="*/ 502920 h 5029200"/>
              <a:gd name="connsiteX121" fmla="*/ 2623926 w 4041246"/>
              <a:gd name="connsiteY121" fmla="*/ 274320 h 5029200"/>
              <a:gd name="connsiteX122" fmla="*/ 2578206 w 4041246"/>
              <a:gd name="connsiteY122" fmla="*/ 243840 h 5029200"/>
              <a:gd name="connsiteX123" fmla="*/ 2486766 w 4041246"/>
              <a:gd name="connsiteY123" fmla="*/ 213360 h 5029200"/>
              <a:gd name="connsiteX124" fmla="*/ 2441046 w 4041246"/>
              <a:gd name="connsiteY124" fmla="*/ 198120 h 5029200"/>
              <a:gd name="connsiteX125" fmla="*/ 2395326 w 4041246"/>
              <a:gd name="connsiteY125" fmla="*/ 167640 h 5029200"/>
              <a:gd name="connsiteX126" fmla="*/ 2303886 w 4041246"/>
              <a:gd name="connsiteY126" fmla="*/ 182880 h 5029200"/>
              <a:gd name="connsiteX127" fmla="*/ 2273406 w 4041246"/>
              <a:gd name="connsiteY127" fmla="*/ 228600 h 5029200"/>
              <a:gd name="connsiteX128" fmla="*/ 2136246 w 4041246"/>
              <a:gd name="connsiteY128" fmla="*/ 182880 h 5029200"/>
              <a:gd name="connsiteX129" fmla="*/ 1983846 w 4041246"/>
              <a:gd name="connsiteY129" fmla="*/ 167640 h 5029200"/>
              <a:gd name="connsiteX130" fmla="*/ 1907646 w 4041246"/>
              <a:gd name="connsiteY130" fmla="*/ 106680 h 5029200"/>
              <a:gd name="connsiteX131" fmla="*/ 1877166 w 4041246"/>
              <a:gd name="connsiteY131" fmla="*/ 60960 h 5029200"/>
              <a:gd name="connsiteX132" fmla="*/ 1800966 w 4041246"/>
              <a:gd name="connsiteY132" fmla="*/ 45720 h 5029200"/>
              <a:gd name="connsiteX133" fmla="*/ 1709526 w 4041246"/>
              <a:gd name="connsiteY133" fmla="*/ 0 h 5029200"/>
              <a:gd name="connsiteX134" fmla="*/ 1663806 w 4041246"/>
              <a:gd name="connsiteY134" fmla="*/ 30480 h 5029200"/>
              <a:gd name="connsiteX135" fmla="*/ 1587606 w 4041246"/>
              <a:gd name="connsiteY135" fmla="*/ 45720 h 5029200"/>
              <a:gd name="connsiteX136" fmla="*/ 1541886 w 4041246"/>
              <a:gd name="connsiteY136" fmla="*/ 60960 h 5029200"/>
              <a:gd name="connsiteX137" fmla="*/ 1496166 w 4041246"/>
              <a:gd name="connsiteY137" fmla="*/ 167640 h 5029200"/>
              <a:gd name="connsiteX138" fmla="*/ 1419966 w 4041246"/>
              <a:gd name="connsiteY138" fmla="*/ 289560 h 5029200"/>
              <a:gd name="connsiteX139" fmla="*/ 1343766 w 4041246"/>
              <a:gd name="connsiteY139" fmla="*/ 457200 h 5029200"/>
              <a:gd name="connsiteX140" fmla="*/ 1298046 w 4041246"/>
              <a:gd name="connsiteY140" fmla="*/ 472440 h 5029200"/>
              <a:gd name="connsiteX141" fmla="*/ 1267566 w 4041246"/>
              <a:gd name="connsiteY141" fmla="*/ 518160 h 5029200"/>
              <a:gd name="connsiteX142" fmla="*/ 1298046 w 4041246"/>
              <a:gd name="connsiteY142" fmla="*/ 609600 h 5029200"/>
              <a:gd name="connsiteX143" fmla="*/ 1313286 w 4041246"/>
              <a:gd name="connsiteY143" fmla="*/ 792480 h 5029200"/>
              <a:gd name="connsiteX144" fmla="*/ 1328526 w 4041246"/>
              <a:gd name="connsiteY144" fmla="*/ 838200 h 5029200"/>
              <a:gd name="connsiteX145" fmla="*/ 1419966 w 4041246"/>
              <a:gd name="connsiteY145" fmla="*/ 868680 h 5029200"/>
              <a:gd name="connsiteX146" fmla="*/ 1450446 w 4041246"/>
              <a:gd name="connsiteY146" fmla="*/ 960120 h 5029200"/>
              <a:gd name="connsiteX147" fmla="*/ 1435206 w 4041246"/>
              <a:gd name="connsiteY147" fmla="*/ 1036320 h 5029200"/>
              <a:gd name="connsiteX148" fmla="*/ 1374246 w 4041246"/>
              <a:gd name="connsiteY148" fmla="*/ 118872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041246" h="5029200">
                <a:moveTo>
                  <a:pt x="1374246" y="1112520"/>
                </a:moveTo>
                <a:lnTo>
                  <a:pt x="1298046" y="1341120"/>
                </a:lnTo>
                <a:cubicBezTo>
                  <a:pt x="1289353" y="1367200"/>
                  <a:pt x="1277649" y="1415678"/>
                  <a:pt x="1252326" y="1432560"/>
                </a:cubicBezTo>
                <a:cubicBezTo>
                  <a:pt x="1234898" y="1444178"/>
                  <a:pt x="1211505" y="1442046"/>
                  <a:pt x="1191366" y="1447800"/>
                </a:cubicBezTo>
                <a:cubicBezTo>
                  <a:pt x="1038321" y="1491527"/>
                  <a:pt x="1275257" y="1430637"/>
                  <a:pt x="1084686" y="1478280"/>
                </a:cubicBezTo>
                <a:cubicBezTo>
                  <a:pt x="1054206" y="1498600"/>
                  <a:pt x="1027999" y="1527656"/>
                  <a:pt x="993246" y="1539240"/>
                </a:cubicBezTo>
                <a:cubicBezTo>
                  <a:pt x="978006" y="1544320"/>
                  <a:pt x="961569" y="1546678"/>
                  <a:pt x="947526" y="1554480"/>
                </a:cubicBezTo>
                <a:cubicBezTo>
                  <a:pt x="915504" y="1572270"/>
                  <a:pt x="856086" y="1615440"/>
                  <a:pt x="856086" y="1615440"/>
                </a:cubicBezTo>
                <a:cubicBezTo>
                  <a:pt x="814325" y="1740723"/>
                  <a:pt x="877847" y="1581345"/>
                  <a:pt x="795126" y="1691640"/>
                </a:cubicBezTo>
                <a:cubicBezTo>
                  <a:pt x="774679" y="1718902"/>
                  <a:pt x="769853" y="1755818"/>
                  <a:pt x="749406" y="1783080"/>
                </a:cubicBezTo>
                <a:cubicBezTo>
                  <a:pt x="723201" y="1818021"/>
                  <a:pt x="692224" y="1811671"/>
                  <a:pt x="657966" y="1828800"/>
                </a:cubicBezTo>
                <a:cubicBezTo>
                  <a:pt x="641583" y="1836991"/>
                  <a:pt x="627486" y="1849120"/>
                  <a:pt x="612246" y="1859280"/>
                </a:cubicBezTo>
                <a:lnTo>
                  <a:pt x="551286" y="1950720"/>
                </a:lnTo>
                <a:cubicBezTo>
                  <a:pt x="541126" y="1965960"/>
                  <a:pt x="536046" y="1986280"/>
                  <a:pt x="520806" y="1996440"/>
                </a:cubicBezTo>
                <a:lnTo>
                  <a:pt x="475086" y="2026920"/>
                </a:lnTo>
                <a:cubicBezTo>
                  <a:pt x="464926" y="2042160"/>
                  <a:pt x="452797" y="2056257"/>
                  <a:pt x="444606" y="2072640"/>
                </a:cubicBezTo>
                <a:cubicBezTo>
                  <a:pt x="437422" y="2087008"/>
                  <a:pt x="437168" y="2104317"/>
                  <a:pt x="429366" y="2118360"/>
                </a:cubicBezTo>
                <a:cubicBezTo>
                  <a:pt x="411576" y="2150382"/>
                  <a:pt x="379990" y="2175047"/>
                  <a:pt x="368406" y="2209800"/>
                </a:cubicBezTo>
                <a:cubicBezTo>
                  <a:pt x="332134" y="2318616"/>
                  <a:pt x="355748" y="2274507"/>
                  <a:pt x="307446" y="2346960"/>
                </a:cubicBezTo>
                <a:cubicBezTo>
                  <a:pt x="302366" y="2372360"/>
                  <a:pt x="299022" y="2398170"/>
                  <a:pt x="292206" y="2423160"/>
                </a:cubicBezTo>
                <a:cubicBezTo>
                  <a:pt x="283752" y="2454157"/>
                  <a:pt x="271886" y="2484120"/>
                  <a:pt x="261726" y="2514600"/>
                </a:cubicBezTo>
                <a:lnTo>
                  <a:pt x="216006" y="2651760"/>
                </a:lnTo>
                <a:lnTo>
                  <a:pt x="170286" y="2788920"/>
                </a:lnTo>
                <a:lnTo>
                  <a:pt x="155046" y="2834640"/>
                </a:lnTo>
                <a:cubicBezTo>
                  <a:pt x="149966" y="3022600"/>
                  <a:pt x="152892" y="3210947"/>
                  <a:pt x="139806" y="3398520"/>
                </a:cubicBezTo>
                <a:cubicBezTo>
                  <a:pt x="137570" y="3430571"/>
                  <a:pt x="119486" y="3459480"/>
                  <a:pt x="109326" y="3489960"/>
                </a:cubicBezTo>
                <a:lnTo>
                  <a:pt x="94086" y="3535680"/>
                </a:lnTo>
                <a:lnTo>
                  <a:pt x="78846" y="3581400"/>
                </a:lnTo>
                <a:lnTo>
                  <a:pt x="63606" y="3627120"/>
                </a:lnTo>
                <a:cubicBezTo>
                  <a:pt x="58526" y="3891280"/>
                  <a:pt x="57967" y="4155566"/>
                  <a:pt x="48366" y="4419600"/>
                </a:cubicBezTo>
                <a:cubicBezTo>
                  <a:pt x="45932" y="4486522"/>
                  <a:pt x="0" y="4454278"/>
                  <a:pt x="78846" y="4480560"/>
                </a:cubicBezTo>
                <a:cubicBezTo>
                  <a:pt x="297286" y="4475480"/>
                  <a:pt x="516488" y="4484248"/>
                  <a:pt x="734166" y="4465320"/>
                </a:cubicBezTo>
                <a:cubicBezTo>
                  <a:pt x="755638" y="4463453"/>
                  <a:pt x="763329" y="4433398"/>
                  <a:pt x="779886" y="4419600"/>
                </a:cubicBezTo>
                <a:cubicBezTo>
                  <a:pt x="793957" y="4407874"/>
                  <a:pt x="810366" y="4399280"/>
                  <a:pt x="825606" y="4389120"/>
                </a:cubicBezTo>
                <a:cubicBezTo>
                  <a:pt x="876406" y="4394200"/>
                  <a:pt x="927546" y="4396597"/>
                  <a:pt x="978006" y="4404360"/>
                </a:cubicBezTo>
                <a:cubicBezTo>
                  <a:pt x="993884" y="4406803"/>
                  <a:pt x="1007662" y="4419600"/>
                  <a:pt x="1023726" y="4419600"/>
                </a:cubicBezTo>
                <a:cubicBezTo>
                  <a:pt x="1054626" y="4419600"/>
                  <a:pt x="1084686" y="4409440"/>
                  <a:pt x="1115166" y="4404360"/>
                </a:cubicBezTo>
                <a:cubicBezTo>
                  <a:pt x="1145901" y="4410507"/>
                  <a:pt x="1214662" y="4414201"/>
                  <a:pt x="1237086" y="4450080"/>
                </a:cubicBezTo>
                <a:cubicBezTo>
                  <a:pt x="1254114" y="4477325"/>
                  <a:pt x="1267566" y="4541520"/>
                  <a:pt x="1267566" y="4541520"/>
                </a:cubicBezTo>
                <a:cubicBezTo>
                  <a:pt x="1272646" y="4577080"/>
                  <a:pt x="1266742" y="4616071"/>
                  <a:pt x="1282806" y="4648200"/>
                </a:cubicBezTo>
                <a:cubicBezTo>
                  <a:pt x="1289990" y="4662568"/>
                  <a:pt x="1312774" y="4660290"/>
                  <a:pt x="1328526" y="4663440"/>
                </a:cubicBezTo>
                <a:cubicBezTo>
                  <a:pt x="1363749" y="4670485"/>
                  <a:pt x="1399646" y="4673600"/>
                  <a:pt x="1435206" y="4678680"/>
                </a:cubicBezTo>
                <a:cubicBezTo>
                  <a:pt x="1465686" y="4688840"/>
                  <a:pt x="1499913" y="4691338"/>
                  <a:pt x="1526646" y="4709160"/>
                </a:cubicBezTo>
                <a:lnTo>
                  <a:pt x="1618086" y="4770120"/>
                </a:lnTo>
                <a:cubicBezTo>
                  <a:pt x="1613006" y="4785360"/>
                  <a:pt x="1595662" y="4801472"/>
                  <a:pt x="1602846" y="4815840"/>
                </a:cubicBezTo>
                <a:cubicBezTo>
                  <a:pt x="1610030" y="4830208"/>
                  <a:pt x="1634198" y="4823896"/>
                  <a:pt x="1648566" y="4831080"/>
                </a:cubicBezTo>
                <a:cubicBezTo>
                  <a:pt x="1664949" y="4839271"/>
                  <a:pt x="1679046" y="4851400"/>
                  <a:pt x="1694286" y="4861560"/>
                </a:cubicBezTo>
                <a:cubicBezTo>
                  <a:pt x="1719686" y="4856480"/>
                  <a:pt x="1746232" y="4855415"/>
                  <a:pt x="1770486" y="4846320"/>
                </a:cubicBezTo>
                <a:cubicBezTo>
                  <a:pt x="1787636" y="4839889"/>
                  <a:pt x="1799468" y="4823279"/>
                  <a:pt x="1816206" y="4815840"/>
                </a:cubicBezTo>
                <a:cubicBezTo>
                  <a:pt x="1845566" y="4802791"/>
                  <a:pt x="1880913" y="4803182"/>
                  <a:pt x="1907646" y="4785360"/>
                </a:cubicBezTo>
                <a:cubicBezTo>
                  <a:pt x="1970794" y="4743262"/>
                  <a:pt x="1935597" y="4759322"/>
                  <a:pt x="2014326" y="4739640"/>
                </a:cubicBezTo>
                <a:cubicBezTo>
                  <a:pt x="2039726" y="4744720"/>
                  <a:pt x="2068973" y="4740512"/>
                  <a:pt x="2090526" y="4754880"/>
                </a:cubicBezTo>
                <a:cubicBezTo>
                  <a:pt x="2103892" y="4763791"/>
                  <a:pt x="2094407" y="4789241"/>
                  <a:pt x="2105766" y="4800600"/>
                </a:cubicBezTo>
                <a:cubicBezTo>
                  <a:pt x="2131669" y="4826503"/>
                  <a:pt x="2197206" y="4861560"/>
                  <a:pt x="2197206" y="4861560"/>
                </a:cubicBezTo>
                <a:cubicBezTo>
                  <a:pt x="2207366" y="4876800"/>
                  <a:pt x="2213902" y="4895219"/>
                  <a:pt x="2227686" y="4907280"/>
                </a:cubicBezTo>
                <a:cubicBezTo>
                  <a:pt x="2292182" y="4963714"/>
                  <a:pt x="2302051" y="4962548"/>
                  <a:pt x="2364846" y="4983480"/>
                </a:cubicBezTo>
                <a:cubicBezTo>
                  <a:pt x="2369926" y="4998720"/>
                  <a:pt x="2364022" y="5029200"/>
                  <a:pt x="2380086" y="5029200"/>
                </a:cubicBezTo>
                <a:cubicBezTo>
                  <a:pt x="2396150" y="5029200"/>
                  <a:pt x="2388142" y="4997848"/>
                  <a:pt x="2395326" y="4983480"/>
                </a:cubicBezTo>
                <a:cubicBezTo>
                  <a:pt x="2403517" y="4967097"/>
                  <a:pt x="2417615" y="4954143"/>
                  <a:pt x="2425806" y="4937760"/>
                </a:cubicBezTo>
                <a:cubicBezTo>
                  <a:pt x="2432990" y="4923392"/>
                  <a:pt x="2429687" y="4903399"/>
                  <a:pt x="2441046" y="4892040"/>
                </a:cubicBezTo>
                <a:cubicBezTo>
                  <a:pt x="2466949" y="4866137"/>
                  <a:pt x="2532486" y="4831080"/>
                  <a:pt x="2532486" y="4831080"/>
                </a:cubicBezTo>
                <a:cubicBezTo>
                  <a:pt x="2542646" y="4815840"/>
                  <a:pt x="2549182" y="4797421"/>
                  <a:pt x="2562966" y="4785360"/>
                </a:cubicBezTo>
                <a:cubicBezTo>
                  <a:pt x="2691105" y="4673239"/>
                  <a:pt x="2609422" y="4754512"/>
                  <a:pt x="2700126" y="4709160"/>
                </a:cubicBezTo>
                <a:cubicBezTo>
                  <a:pt x="2716509" y="4700969"/>
                  <a:pt x="2730606" y="4688840"/>
                  <a:pt x="2745846" y="4678680"/>
                </a:cubicBezTo>
                <a:cubicBezTo>
                  <a:pt x="2771708" y="4601095"/>
                  <a:pt x="2740304" y="4654665"/>
                  <a:pt x="2806806" y="4617720"/>
                </a:cubicBezTo>
                <a:cubicBezTo>
                  <a:pt x="2838828" y="4599930"/>
                  <a:pt x="2898246" y="4556760"/>
                  <a:pt x="2898246" y="4556760"/>
                </a:cubicBezTo>
                <a:cubicBezTo>
                  <a:pt x="2908406" y="4541520"/>
                  <a:pt x="2915774" y="4523992"/>
                  <a:pt x="2928726" y="4511040"/>
                </a:cubicBezTo>
                <a:cubicBezTo>
                  <a:pt x="2941678" y="4498088"/>
                  <a:pt x="2963004" y="4494863"/>
                  <a:pt x="2974446" y="4480560"/>
                </a:cubicBezTo>
                <a:cubicBezTo>
                  <a:pt x="3033559" y="4406669"/>
                  <a:pt x="2935653" y="4452851"/>
                  <a:pt x="3035406" y="4419600"/>
                </a:cubicBezTo>
                <a:cubicBezTo>
                  <a:pt x="3050646" y="4404360"/>
                  <a:pt x="3064569" y="4387678"/>
                  <a:pt x="3081126" y="4373880"/>
                </a:cubicBezTo>
                <a:cubicBezTo>
                  <a:pt x="3095197" y="4362154"/>
                  <a:pt x="3117138" y="4358932"/>
                  <a:pt x="3126846" y="4343400"/>
                </a:cubicBezTo>
                <a:cubicBezTo>
                  <a:pt x="3143874" y="4316155"/>
                  <a:pt x="3147166" y="4282440"/>
                  <a:pt x="3157326" y="4251960"/>
                </a:cubicBezTo>
                <a:cubicBezTo>
                  <a:pt x="3203568" y="4113234"/>
                  <a:pt x="3132635" y="4332335"/>
                  <a:pt x="3187806" y="4130040"/>
                </a:cubicBezTo>
                <a:cubicBezTo>
                  <a:pt x="3196260" y="4099043"/>
                  <a:pt x="3208126" y="4069080"/>
                  <a:pt x="3218286" y="4038600"/>
                </a:cubicBezTo>
                <a:cubicBezTo>
                  <a:pt x="3223366" y="4023360"/>
                  <a:pt x="3220160" y="4001791"/>
                  <a:pt x="3233526" y="3992880"/>
                </a:cubicBezTo>
                <a:lnTo>
                  <a:pt x="3279246" y="3962400"/>
                </a:lnTo>
                <a:cubicBezTo>
                  <a:pt x="3312497" y="3862647"/>
                  <a:pt x="3266315" y="3960553"/>
                  <a:pt x="3340206" y="3901440"/>
                </a:cubicBezTo>
                <a:cubicBezTo>
                  <a:pt x="3438683" y="3822658"/>
                  <a:pt x="3301488" y="3878786"/>
                  <a:pt x="3416406" y="3840480"/>
                </a:cubicBezTo>
                <a:cubicBezTo>
                  <a:pt x="3521588" y="3866775"/>
                  <a:pt x="3591711" y="3890839"/>
                  <a:pt x="3721206" y="3840480"/>
                </a:cubicBezTo>
                <a:cubicBezTo>
                  <a:pt x="3751150" y="3828835"/>
                  <a:pt x="3741526" y="3779520"/>
                  <a:pt x="3751686" y="3749040"/>
                </a:cubicBezTo>
                <a:cubicBezTo>
                  <a:pt x="3772718" y="3685944"/>
                  <a:pt x="3753560" y="3712231"/>
                  <a:pt x="3812646" y="3672840"/>
                </a:cubicBezTo>
                <a:cubicBezTo>
                  <a:pt x="3817726" y="3652520"/>
                  <a:pt x="3814093" y="3627643"/>
                  <a:pt x="3827886" y="3611880"/>
                </a:cubicBezTo>
                <a:cubicBezTo>
                  <a:pt x="3871042" y="3562559"/>
                  <a:pt x="3911609" y="3553492"/>
                  <a:pt x="3965046" y="3535680"/>
                </a:cubicBezTo>
                <a:cubicBezTo>
                  <a:pt x="4001318" y="3426864"/>
                  <a:pt x="3968793" y="3462062"/>
                  <a:pt x="4041246" y="3413760"/>
                </a:cubicBezTo>
                <a:cubicBezTo>
                  <a:pt x="4026006" y="3403600"/>
                  <a:pt x="4011909" y="3391471"/>
                  <a:pt x="3995526" y="3383280"/>
                </a:cubicBezTo>
                <a:cubicBezTo>
                  <a:pt x="3981158" y="3376096"/>
                  <a:pt x="3959143" y="3381112"/>
                  <a:pt x="3949806" y="3368040"/>
                </a:cubicBezTo>
                <a:cubicBezTo>
                  <a:pt x="3874354" y="3262408"/>
                  <a:pt x="3959484" y="3301518"/>
                  <a:pt x="3888846" y="3230880"/>
                </a:cubicBezTo>
                <a:cubicBezTo>
                  <a:pt x="3875894" y="3217928"/>
                  <a:pt x="3858366" y="3210560"/>
                  <a:pt x="3843126" y="3200400"/>
                </a:cubicBezTo>
                <a:lnTo>
                  <a:pt x="3766926" y="2971800"/>
                </a:lnTo>
                <a:cubicBezTo>
                  <a:pt x="3761846" y="2956560"/>
                  <a:pt x="3766926" y="2931160"/>
                  <a:pt x="3751686" y="2926080"/>
                </a:cubicBezTo>
                <a:lnTo>
                  <a:pt x="3705966" y="2910840"/>
                </a:lnTo>
                <a:cubicBezTo>
                  <a:pt x="3695806" y="2895600"/>
                  <a:pt x="3683677" y="2881503"/>
                  <a:pt x="3675486" y="2865120"/>
                </a:cubicBezTo>
                <a:cubicBezTo>
                  <a:pt x="3668302" y="2850752"/>
                  <a:pt x="3670281" y="2831944"/>
                  <a:pt x="3660246" y="2819400"/>
                </a:cubicBezTo>
                <a:cubicBezTo>
                  <a:pt x="3648804" y="2805097"/>
                  <a:pt x="3629766" y="2799080"/>
                  <a:pt x="3614526" y="2788920"/>
                </a:cubicBezTo>
                <a:cubicBezTo>
                  <a:pt x="3619606" y="2773680"/>
                  <a:pt x="3631540" y="2759166"/>
                  <a:pt x="3629766" y="2743200"/>
                </a:cubicBezTo>
                <a:cubicBezTo>
                  <a:pt x="3626218" y="2711268"/>
                  <a:pt x="3626019" y="2669582"/>
                  <a:pt x="3599286" y="2651760"/>
                </a:cubicBezTo>
                <a:cubicBezTo>
                  <a:pt x="3494480" y="2581889"/>
                  <a:pt x="3542599" y="2602384"/>
                  <a:pt x="3462126" y="2575560"/>
                </a:cubicBezTo>
                <a:cubicBezTo>
                  <a:pt x="3435302" y="2495087"/>
                  <a:pt x="3455797" y="2543206"/>
                  <a:pt x="3385926" y="2438400"/>
                </a:cubicBezTo>
                <a:cubicBezTo>
                  <a:pt x="3375766" y="2423160"/>
                  <a:pt x="3361238" y="2410056"/>
                  <a:pt x="3355446" y="2392680"/>
                </a:cubicBezTo>
                <a:cubicBezTo>
                  <a:pt x="3350366" y="2377440"/>
                  <a:pt x="3347390" y="2361328"/>
                  <a:pt x="3340206" y="2346960"/>
                </a:cubicBezTo>
                <a:cubicBezTo>
                  <a:pt x="3332015" y="2330577"/>
                  <a:pt x="3317165" y="2317978"/>
                  <a:pt x="3309726" y="2301240"/>
                </a:cubicBezTo>
                <a:cubicBezTo>
                  <a:pt x="3296677" y="2271880"/>
                  <a:pt x="3289406" y="2240280"/>
                  <a:pt x="3279246" y="2209800"/>
                </a:cubicBezTo>
                <a:lnTo>
                  <a:pt x="3264006" y="2164080"/>
                </a:lnTo>
                <a:cubicBezTo>
                  <a:pt x="3284186" y="2002641"/>
                  <a:pt x="3286601" y="2051341"/>
                  <a:pt x="3264006" y="1859280"/>
                </a:cubicBezTo>
                <a:cubicBezTo>
                  <a:pt x="3259500" y="1820978"/>
                  <a:pt x="3253004" y="1765135"/>
                  <a:pt x="3218286" y="1737360"/>
                </a:cubicBezTo>
                <a:cubicBezTo>
                  <a:pt x="3205742" y="1727325"/>
                  <a:pt x="3187806" y="1727200"/>
                  <a:pt x="3172566" y="1722120"/>
                </a:cubicBezTo>
                <a:cubicBezTo>
                  <a:pt x="3142897" y="1633113"/>
                  <a:pt x="3180540" y="1714854"/>
                  <a:pt x="3111606" y="1645920"/>
                </a:cubicBezTo>
                <a:cubicBezTo>
                  <a:pt x="3075380" y="1609694"/>
                  <a:pt x="3065736" y="1554031"/>
                  <a:pt x="3050646" y="1508760"/>
                </a:cubicBezTo>
                <a:lnTo>
                  <a:pt x="3035406" y="1463040"/>
                </a:lnTo>
                <a:lnTo>
                  <a:pt x="3020166" y="1417320"/>
                </a:lnTo>
                <a:cubicBezTo>
                  <a:pt x="3015086" y="1361440"/>
                  <a:pt x="3014677" y="1304937"/>
                  <a:pt x="3004926" y="1249680"/>
                </a:cubicBezTo>
                <a:cubicBezTo>
                  <a:pt x="2978365" y="1099169"/>
                  <a:pt x="2986732" y="1208742"/>
                  <a:pt x="2943966" y="1112520"/>
                </a:cubicBezTo>
                <a:cubicBezTo>
                  <a:pt x="2930917" y="1083160"/>
                  <a:pt x="2923646" y="1051560"/>
                  <a:pt x="2913486" y="1021080"/>
                </a:cubicBezTo>
                <a:cubicBezTo>
                  <a:pt x="2908406" y="1005840"/>
                  <a:pt x="2902142" y="990945"/>
                  <a:pt x="2898246" y="975360"/>
                </a:cubicBezTo>
                <a:cubicBezTo>
                  <a:pt x="2893166" y="955040"/>
                  <a:pt x="2894624" y="931828"/>
                  <a:pt x="2883006" y="914400"/>
                </a:cubicBezTo>
                <a:cubicBezTo>
                  <a:pt x="2872846" y="899160"/>
                  <a:pt x="2854024" y="891359"/>
                  <a:pt x="2837286" y="883920"/>
                </a:cubicBezTo>
                <a:cubicBezTo>
                  <a:pt x="2807926" y="870871"/>
                  <a:pt x="2745846" y="853440"/>
                  <a:pt x="2745846" y="853440"/>
                </a:cubicBezTo>
                <a:cubicBezTo>
                  <a:pt x="2697544" y="780987"/>
                  <a:pt x="2721158" y="825096"/>
                  <a:pt x="2684886" y="716280"/>
                </a:cubicBezTo>
                <a:lnTo>
                  <a:pt x="2669646" y="670560"/>
                </a:lnTo>
                <a:lnTo>
                  <a:pt x="2654406" y="624840"/>
                </a:lnTo>
                <a:cubicBezTo>
                  <a:pt x="2649326" y="584200"/>
                  <a:pt x="2642714" y="543722"/>
                  <a:pt x="2639166" y="502920"/>
                </a:cubicBezTo>
                <a:cubicBezTo>
                  <a:pt x="2632550" y="426838"/>
                  <a:pt x="2641418" y="348659"/>
                  <a:pt x="2623926" y="274320"/>
                </a:cubicBezTo>
                <a:cubicBezTo>
                  <a:pt x="2619731" y="256491"/>
                  <a:pt x="2594944" y="251279"/>
                  <a:pt x="2578206" y="243840"/>
                </a:cubicBezTo>
                <a:cubicBezTo>
                  <a:pt x="2548846" y="230791"/>
                  <a:pt x="2517246" y="223520"/>
                  <a:pt x="2486766" y="213360"/>
                </a:cubicBezTo>
                <a:cubicBezTo>
                  <a:pt x="2471526" y="208280"/>
                  <a:pt x="2454412" y="207031"/>
                  <a:pt x="2441046" y="198120"/>
                </a:cubicBezTo>
                <a:lnTo>
                  <a:pt x="2395326" y="167640"/>
                </a:lnTo>
                <a:cubicBezTo>
                  <a:pt x="2364846" y="172720"/>
                  <a:pt x="2331524" y="169061"/>
                  <a:pt x="2303886" y="182880"/>
                </a:cubicBezTo>
                <a:cubicBezTo>
                  <a:pt x="2287503" y="191071"/>
                  <a:pt x="2291581" y="226328"/>
                  <a:pt x="2273406" y="228600"/>
                </a:cubicBezTo>
                <a:cubicBezTo>
                  <a:pt x="2225993" y="234527"/>
                  <a:pt x="2182813" y="187537"/>
                  <a:pt x="2136246" y="182880"/>
                </a:cubicBezTo>
                <a:lnTo>
                  <a:pt x="1983846" y="167640"/>
                </a:lnTo>
                <a:cubicBezTo>
                  <a:pt x="1896495" y="36613"/>
                  <a:pt x="2012806" y="190808"/>
                  <a:pt x="1907646" y="106680"/>
                </a:cubicBezTo>
                <a:cubicBezTo>
                  <a:pt x="1893343" y="95238"/>
                  <a:pt x="1893069" y="70047"/>
                  <a:pt x="1877166" y="60960"/>
                </a:cubicBezTo>
                <a:cubicBezTo>
                  <a:pt x="1854676" y="48109"/>
                  <a:pt x="1826096" y="52002"/>
                  <a:pt x="1800966" y="45720"/>
                </a:cubicBezTo>
                <a:cubicBezTo>
                  <a:pt x="1750489" y="33101"/>
                  <a:pt x="1754224" y="29799"/>
                  <a:pt x="1709526" y="0"/>
                </a:cubicBezTo>
                <a:cubicBezTo>
                  <a:pt x="1694286" y="10160"/>
                  <a:pt x="1680956" y="24049"/>
                  <a:pt x="1663806" y="30480"/>
                </a:cubicBezTo>
                <a:cubicBezTo>
                  <a:pt x="1639552" y="39575"/>
                  <a:pt x="1612736" y="39438"/>
                  <a:pt x="1587606" y="45720"/>
                </a:cubicBezTo>
                <a:cubicBezTo>
                  <a:pt x="1572021" y="49616"/>
                  <a:pt x="1557126" y="55880"/>
                  <a:pt x="1541886" y="60960"/>
                </a:cubicBezTo>
                <a:cubicBezTo>
                  <a:pt x="1501572" y="222217"/>
                  <a:pt x="1556307" y="32324"/>
                  <a:pt x="1496166" y="167640"/>
                </a:cubicBezTo>
                <a:cubicBezTo>
                  <a:pt x="1442712" y="287911"/>
                  <a:pt x="1502214" y="234728"/>
                  <a:pt x="1419966" y="289560"/>
                </a:cubicBezTo>
                <a:cubicBezTo>
                  <a:pt x="1410858" y="335099"/>
                  <a:pt x="1400262" y="438368"/>
                  <a:pt x="1343766" y="457200"/>
                </a:cubicBezTo>
                <a:lnTo>
                  <a:pt x="1298046" y="472440"/>
                </a:lnTo>
                <a:cubicBezTo>
                  <a:pt x="1287886" y="487680"/>
                  <a:pt x="1267566" y="499844"/>
                  <a:pt x="1267566" y="518160"/>
                </a:cubicBezTo>
                <a:cubicBezTo>
                  <a:pt x="1267566" y="550289"/>
                  <a:pt x="1298046" y="609600"/>
                  <a:pt x="1298046" y="609600"/>
                </a:cubicBezTo>
                <a:cubicBezTo>
                  <a:pt x="1303126" y="670560"/>
                  <a:pt x="1305201" y="731845"/>
                  <a:pt x="1313286" y="792480"/>
                </a:cubicBezTo>
                <a:cubicBezTo>
                  <a:pt x="1315409" y="808403"/>
                  <a:pt x="1315454" y="828863"/>
                  <a:pt x="1328526" y="838200"/>
                </a:cubicBezTo>
                <a:cubicBezTo>
                  <a:pt x="1354670" y="856874"/>
                  <a:pt x="1419966" y="868680"/>
                  <a:pt x="1419966" y="868680"/>
                </a:cubicBezTo>
                <a:cubicBezTo>
                  <a:pt x="1430126" y="899160"/>
                  <a:pt x="1456747" y="928615"/>
                  <a:pt x="1450446" y="960120"/>
                </a:cubicBezTo>
                <a:cubicBezTo>
                  <a:pt x="1445366" y="985520"/>
                  <a:pt x="1445925" y="1012739"/>
                  <a:pt x="1435206" y="1036320"/>
                </a:cubicBezTo>
                <a:cubicBezTo>
                  <a:pt x="1362974" y="1195229"/>
                  <a:pt x="1374246" y="1063081"/>
                  <a:pt x="1374246" y="1188720"/>
                </a:cubicBezTo>
              </a:path>
            </a:pathLst>
          </a:custGeom>
          <a:solidFill>
            <a:schemeClr val="accent3">
              <a:lumMod val="60000"/>
              <a:lumOff val="40000"/>
              <a:alpha val="37000"/>
            </a:schemeClr>
          </a:solidFill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>
            <a:stCxn id="3" idx="128"/>
          </p:cNvCxnSpPr>
          <p:nvPr/>
        </p:nvCxnSpPr>
        <p:spPr>
          <a:xfrm flipH="1">
            <a:off x="2071670" y="1523334"/>
            <a:ext cx="392257" cy="419168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2"/>
            <a:endCxn id="3" idx="91"/>
          </p:cNvCxnSpPr>
          <p:nvPr/>
        </p:nvCxnSpPr>
        <p:spPr>
          <a:xfrm>
            <a:off x="722325" y="3889344"/>
            <a:ext cx="3105181" cy="69181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506553">
            <a:off x="1397610" y="260880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2500 км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342900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1900 км.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62" y="1285860"/>
            <a:ext cx="4071966" cy="3046988"/>
          </a:xfrm>
          <a:prstGeom prst="rect">
            <a:avLst/>
          </a:prstGeom>
          <a:solidFill>
            <a:schemeClr val="accent3">
              <a:lumMod val="75000"/>
              <a:alpha val="58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 площади </a:t>
            </a:r>
            <a:r>
              <a:rPr lang="ru-RU" sz="2400" dirty="0" err="1" smtClean="0">
                <a:solidFill>
                  <a:schemeClr val="bg1"/>
                </a:solidFill>
              </a:rPr>
              <a:t>Западно</a:t>
            </a:r>
            <a:r>
              <a:rPr lang="ru-RU" sz="2400" dirty="0" smtClean="0">
                <a:solidFill>
                  <a:schemeClr val="bg1"/>
                </a:solidFill>
              </a:rPr>
              <a:t> - Сибирская равнина занимает 3 место в мире после Амазонской и Восточно-Европейской равнины.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Её площадь 2,6 млн кв. км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Семиугольник 19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"Приваленская СОШ" Омской области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Рисунок 9" descr="карта России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857232"/>
            <a:ext cx="9175936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олилиния 10">
            <a:hlinkHover r:id="" action="ppaction://noaction" highlightClick="1"/>
          </p:cNvPr>
          <p:cNvSpPr/>
          <p:nvPr/>
        </p:nvSpPr>
        <p:spPr>
          <a:xfrm>
            <a:off x="2758440" y="2339340"/>
            <a:ext cx="1958340" cy="2522220"/>
          </a:xfrm>
          <a:custGeom>
            <a:avLst/>
            <a:gdLst>
              <a:gd name="connsiteX0" fmla="*/ 1082040 w 1958340"/>
              <a:gd name="connsiteY0" fmla="*/ 434340 h 2522220"/>
              <a:gd name="connsiteX1" fmla="*/ 1005840 w 1958340"/>
              <a:gd name="connsiteY1" fmla="*/ 533400 h 2522220"/>
              <a:gd name="connsiteX2" fmla="*/ 914400 w 1958340"/>
              <a:gd name="connsiteY2" fmla="*/ 579120 h 2522220"/>
              <a:gd name="connsiteX3" fmla="*/ 731520 w 1958340"/>
              <a:gd name="connsiteY3" fmla="*/ 617220 h 2522220"/>
              <a:gd name="connsiteX4" fmla="*/ 594360 w 1958340"/>
              <a:gd name="connsiteY4" fmla="*/ 662940 h 2522220"/>
              <a:gd name="connsiteX5" fmla="*/ 480060 w 1958340"/>
              <a:gd name="connsiteY5" fmla="*/ 845820 h 2522220"/>
              <a:gd name="connsiteX6" fmla="*/ 388620 w 1958340"/>
              <a:gd name="connsiteY6" fmla="*/ 1028700 h 2522220"/>
              <a:gd name="connsiteX7" fmla="*/ 266700 w 1958340"/>
              <a:gd name="connsiteY7" fmla="*/ 1196340 h 2522220"/>
              <a:gd name="connsiteX8" fmla="*/ 198120 w 1958340"/>
              <a:gd name="connsiteY8" fmla="*/ 1394460 h 2522220"/>
              <a:gd name="connsiteX9" fmla="*/ 91440 w 1958340"/>
              <a:gd name="connsiteY9" fmla="*/ 1584960 h 2522220"/>
              <a:gd name="connsiteX10" fmla="*/ 38100 w 1958340"/>
              <a:gd name="connsiteY10" fmla="*/ 1722120 h 2522220"/>
              <a:gd name="connsiteX11" fmla="*/ 0 w 1958340"/>
              <a:gd name="connsiteY11" fmla="*/ 1767840 h 2522220"/>
              <a:gd name="connsiteX12" fmla="*/ 60960 w 1958340"/>
              <a:gd name="connsiteY12" fmla="*/ 1828800 h 2522220"/>
              <a:gd name="connsiteX13" fmla="*/ 160020 w 1958340"/>
              <a:gd name="connsiteY13" fmla="*/ 1836420 h 2522220"/>
              <a:gd name="connsiteX14" fmla="*/ 251460 w 1958340"/>
              <a:gd name="connsiteY14" fmla="*/ 1851660 h 2522220"/>
              <a:gd name="connsiteX15" fmla="*/ 396240 w 1958340"/>
              <a:gd name="connsiteY15" fmla="*/ 1866900 h 2522220"/>
              <a:gd name="connsiteX16" fmla="*/ 487680 w 1958340"/>
              <a:gd name="connsiteY16" fmla="*/ 1836420 h 2522220"/>
              <a:gd name="connsiteX17" fmla="*/ 556260 w 1958340"/>
              <a:gd name="connsiteY17" fmla="*/ 1897380 h 2522220"/>
              <a:gd name="connsiteX18" fmla="*/ 563880 w 1958340"/>
              <a:gd name="connsiteY18" fmla="*/ 2034540 h 2522220"/>
              <a:gd name="connsiteX19" fmla="*/ 609600 w 1958340"/>
              <a:gd name="connsiteY19" fmla="*/ 2072640 h 2522220"/>
              <a:gd name="connsiteX20" fmla="*/ 670560 w 1958340"/>
              <a:gd name="connsiteY20" fmla="*/ 2125980 h 2522220"/>
              <a:gd name="connsiteX21" fmla="*/ 678180 w 1958340"/>
              <a:gd name="connsiteY21" fmla="*/ 2179320 h 2522220"/>
              <a:gd name="connsiteX22" fmla="*/ 739140 w 1958340"/>
              <a:gd name="connsiteY22" fmla="*/ 2194560 h 2522220"/>
              <a:gd name="connsiteX23" fmla="*/ 914400 w 1958340"/>
              <a:gd name="connsiteY23" fmla="*/ 2156460 h 2522220"/>
              <a:gd name="connsiteX24" fmla="*/ 990600 w 1958340"/>
              <a:gd name="connsiteY24" fmla="*/ 2522220 h 2522220"/>
              <a:gd name="connsiteX25" fmla="*/ 1112520 w 1958340"/>
              <a:gd name="connsiteY25" fmla="*/ 2400300 h 2522220"/>
              <a:gd name="connsiteX26" fmla="*/ 1181100 w 1958340"/>
              <a:gd name="connsiteY26" fmla="*/ 2316480 h 2522220"/>
              <a:gd name="connsiteX27" fmla="*/ 1234440 w 1958340"/>
              <a:gd name="connsiteY27" fmla="*/ 2217420 h 2522220"/>
              <a:gd name="connsiteX28" fmla="*/ 1386840 w 1958340"/>
              <a:gd name="connsiteY28" fmla="*/ 2125980 h 2522220"/>
              <a:gd name="connsiteX29" fmla="*/ 1546860 w 1958340"/>
              <a:gd name="connsiteY29" fmla="*/ 2110740 h 2522220"/>
              <a:gd name="connsiteX30" fmla="*/ 1767840 w 1958340"/>
              <a:gd name="connsiteY30" fmla="*/ 2087880 h 2522220"/>
              <a:gd name="connsiteX31" fmla="*/ 1882140 w 1958340"/>
              <a:gd name="connsiteY31" fmla="*/ 1988820 h 2522220"/>
              <a:gd name="connsiteX32" fmla="*/ 1958340 w 1958340"/>
              <a:gd name="connsiteY32" fmla="*/ 1874520 h 2522220"/>
              <a:gd name="connsiteX33" fmla="*/ 1851660 w 1958340"/>
              <a:gd name="connsiteY33" fmla="*/ 1615440 h 2522220"/>
              <a:gd name="connsiteX34" fmla="*/ 1821180 w 1958340"/>
              <a:gd name="connsiteY34" fmla="*/ 1424940 h 2522220"/>
              <a:gd name="connsiteX35" fmla="*/ 1760220 w 1958340"/>
              <a:gd name="connsiteY35" fmla="*/ 1272540 h 2522220"/>
              <a:gd name="connsiteX36" fmla="*/ 1821180 w 1958340"/>
              <a:gd name="connsiteY36" fmla="*/ 1082040 h 2522220"/>
              <a:gd name="connsiteX37" fmla="*/ 1836420 w 1958340"/>
              <a:gd name="connsiteY37" fmla="*/ 990600 h 2522220"/>
              <a:gd name="connsiteX38" fmla="*/ 1790700 w 1958340"/>
              <a:gd name="connsiteY38" fmla="*/ 815340 h 2522220"/>
              <a:gd name="connsiteX39" fmla="*/ 1805940 w 1958340"/>
              <a:gd name="connsiteY39" fmla="*/ 640080 h 2522220"/>
              <a:gd name="connsiteX40" fmla="*/ 1798320 w 1958340"/>
              <a:gd name="connsiteY40" fmla="*/ 472440 h 2522220"/>
              <a:gd name="connsiteX41" fmla="*/ 1775460 w 1958340"/>
              <a:gd name="connsiteY41" fmla="*/ 388620 h 2522220"/>
              <a:gd name="connsiteX42" fmla="*/ 1767840 w 1958340"/>
              <a:gd name="connsiteY42" fmla="*/ 274320 h 2522220"/>
              <a:gd name="connsiteX43" fmla="*/ 1737360 w 1958340"/>
              <a:gd name="connsiteY43" fmla="*/ 266700 h 2522220"/>
              <a:gd name="connsiteX44" fmla="*/ 1684020 w 1958340"/>
              <a:gd name="connsiteY44" fmla="*/ 236220 h 2522220"/>
              <a:gd name="connsiteX45" fmla="*/ 1645920 w 1958340"/>
              <a:gd name="connsiteY45" fmla="*/ 205740 h 2522220"/>
              <a:gd name="connsiteX46" fmla="*/ 1623060 w 1958340"/>
              <a:gd name="connsiteY46" fmla="*/ 167640 h 2522220"/>
              <a:gd name="connsiteX47" fmla="*/ 1623060 w 1958340"/>
              <a:gd name="connsiteY47" fmla="*/ 167640 h 2522220"/>
              <a:gd name="connsiteX48" fmla="*/ 1600200 w 1958340"/>
              <a:gd name="connsiteY48" fmla="*/ 205740 h 2522220"/>
              <a:gd name="connsiteX49" fmla="*/ 1600200 w 1958340"/>
              <a:gd name="connsiteY49" fmla="*/ 251460 h 2522220"/>
              <a:gd name="connsiteX50" fmla="*/ 1554480 w 1958340"/>
              <a:gd name="connsiteY50" fmla="*/ 198120 h 2522220"/>
              <a:gd name="connsiteX51" fmla="*/ 1554480 w 1958340"/>
              <a:gd name="connsiteY51" fmla="*/ 198120 h 2522220"/>
              <a:gd name="connsiteX52" fmla="*/ 1539240 w 1958340"/>
              <a:gd name="connsiteY52" fmla="*/ 266700 h 2522220"/>
              <a:gd name="connsiteX53" fmla="*/ 1546860 w 1958340"/>
              <a:gd name="connsiteY53" fmla="*/ 304800 h 2522220"/>
              <a:gd name="connsiteX54" fmla="*/ 1531620 w 1958340"/>
              <a:gd name="connsiteY54" fmla="*/ 289560 h 2522220"/>
              <a:gd name="connsiteX55" fmla="*/ 1501140 w 1958340"/>
              <a:gd name="connsiteY55" fmla="*/ 251460 h 2522220"/>
              <a:gd name="connsiteX56" fmla="*/ 1501140 w 1958340"/>
              <a:gd name="connsiteY56" fmla="*/ 251460 h 2522220"/>
              <a:gd name="connsiteX57" fmla="*/ 1531620 w 1958340"/>
              <a:gd name="connsiteY57" fmla="*/ 144780 h 2522220"/>
              <a:gd name="connsiteX58" fmla="*/ 1531620 w 1958340"/>
              <a:gd name="connsiteY58" fmla="*/ 68580 h 2522220"/>
              <a:gd name="connsiteX59" fmla="*/ 1531620 w 1958340"/>
              <a:gd name="connsiteY59" fmla="*/ 68580 h 2522220"/>
              <a:gd name="connsiteX60" fmla="*/ 1508760 w 1958340"/>
              <a:gd name="connsiteY60" fmla="*/ 106680 h 2522220"/>
              <a:gd name="connsiteX61" fmla="*/ 1455420 w 1958340"/>
              <a:gd name="connsiteY61" fmla="*/ 152400 h 2522220"/>
              <a:gd name="connsiteX62" fmla="*/ 1417320 w 1958340"/>
              <a:gd name="connsiteY62" fmla="*/ 182880 h 2522220"/>
              <a:gd name="connsiteX63" fmla="*/ 1409700 w 1958340"/>
              <a:gd name="connsiteY63" fmla="*/ 144780 h 2522220"/>
              <a:gd name="connsiteX64" fmla="*/ 1447800 w 1958340"/>
              <a:gd name="connsiteY64" fmla="*/ 68580 h 2522220"/>
              <a:gd name="connsiteX65" fmla="*/ 1348740 w 1958340"/>
              <a:gd name="connsiteY65" fmla="*/ 0 h 2522220"/>
              <a:gd name="connsiteX66" fmla="*/ 1264920 w 1958340"/>
              <a:gd name="connsiteY66" fmla="*/ 76200 h 2522220"/>
              <a:gd name="connsiteX67" fmla="*/ 1226820 w 1958340"/>
              <a:gd name="connsiteY67" fmla="*/ 99060 h 2522220"/>
              <a:gd name="connsiteX68" fmla="*/ 1181100 w 1958340"/>
              <a:gd name="connsiteY68" fmla="*/ 137160 h 2522220"/>
              <a:gd name="connsiteX69" fmla="*/ 1135380 w 1958340"/>
              <a:gd name="connsiteY69" fmla="*/ 198120 h 2522220"/>
              <a:gd name="connsiteX70" fmla="*/ 1135380 w 1958340"/>
              <a:gd name="connsiteY70" fmla="*/ 259080 h 2522220"/>
              <a:gd name="connsiteX71" fmla="*/ 1089660 w 1958340"/>
              <a:gd name="connsiteY71" fmla="*/ 281940 h 2522220"/>
              <a:gd name="connsiteX72" fmla="*/ 1074420 w 1958340"/>
              <a:gd name="connsiteY72" fmla="*/ 350520 h 2522220"/>
              <a:gd name="connsiteX73" fmla="*/ 1082040 w 1958340"/>
              <a:gd name="connsiteY73" fmla="*/ 434340 h 252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958340" h="2522220">
                <a:moveTo>
                  <a:pt x="1082040" y="434340"/>
                </a:moveTo>
                <a:lnTo>
                  <a:pt x="1005840" y="533400"/>
                </a:lnTo>
                <a:lnTo>
                  <a:pt x="914400" y="579120"/>
                </a:lnTo>
                <a:lnTo>
                  <a:pt x="731520" y="617220"/>
                </a:lnTo>
                <a:lnTo>
                  <a:pt x="594360" y="662940"/>
                </a:lnTo>
                <a:lnTo>
                  <a:pt x="480060" y="845820"/>
                </a:lnTo>
                <a:lnTo>
                  <a:pt x="388620" y="1028700"/>
                </a:lnTo>
                <a:lnTo>
                  <a:pt x="266700" y="1196340"/>
                </a:lnTo>
                <a:lnTo>
                  <a:pt x="198120" y="1394460"/>
                </a:lnTo>
                <a:lnTo>
                  <a:pt x="91440" y="1584960"/>
                </a:lnTo>
                <a:lnTo>
                  <a:pt x="38100" y="1722120"/>
                </a:lnTo>
                <a:lnTo>
                  <a:pt x="0" y="1767840"/>
                </a:lnTo>
                <a:lnTo>
                  <a:pt x="60960" y="1828800"/>
                </a:lnTo>
                <a:lnTo>
                  <a:pt x="160020" y="1836420"/>
                </a:lnTo>
                <a:lnTo>
                  <a:pt x="251460" y="1851660"/>
                </a:lnTo>
                <a:lnTo>
                  <a:pt x="396240" y="1866900"/>
                </a:lnTo>
                <a:lnTo>
                  <a:pt x="487680" y="1836420"/>
                </a:lnTo>
                <a:lnTo>
                  <a:pt x="556260" y="1897380"/>
                </a:lnTo>
                <a:lnTo>
                  <a:pt x="563880" y="2034540"/>
                </a:lnTo>
                <a:lnTo>
                  <a:pt x="609600" y="2072640"/>
                </a:lnTo>
                <a:lnTo>
                  <a:pt x="670560" y="2125980"/>
                </a:lnTo>
                <a:lnTo>
                  <a:pt x="678180" y="2179320"/>
                </a:lnTo>
                <a:lnTo>
                  <a:pt x="739140" y="2194560"/>
                </a:lnTo>
                <a:lnTo>
                  <a:pt x="914400" y="2156460"/>
                </a:lnTo>
                <a:lnTo>
                  <a:pt x="990600" y="2522220"/>
                </a:lnTo>
                <a:lnTo>
                  <a:pt x="1112520" y="2400300"/>
                </a:lnTo>
                <a:lnTo>
                  <a:pt x="1181100" y="2316480"/>
                </a:lnTo>
                <a:lnTo>
                  <a:pt x="1234440" y="2217420"/>
                </a:lnTo>
                <a:lnTo>
                  <a:pt x="1386840" y="2125980"/>
                </a:lnTo>
                <a:lnTo>
                  <a:pt x="1546860" y="2110740"/>
                </a:lnTo>
                <a:lnTo>
                  <a:pt x="1767840" y="2087880"/>
                </a:lnTo>
                <a:lnTo>
                  <a:pt x="1882140" y="1988820"/>
                </a:lnTo>
                <a:lnTo>
                  <a:pt x="1958340" y="1874520"/>
                </a:lnTo>
                <a:lnTo>
                  <a:pt x="1851660" y="1615440"/>
                </a:lnTo>
                <a:lnTo>
                  <a:pt x="1821180" y="1424940"/>
                </a:lnTo>
                <a:lnTo>
                  <a:pt x="1760220" y="1272540"/>
                </a:lnTo>
                <a:lnTo>
                  <a:pt x="1821180" y="1082040"/>
                </a:lnTo>
                <a:lnTo>
                  <a:pt x="1836420" y="990600"/>
                </a:lnTo>
                <a:lnTo>
                  <a:pt x="1790700" y="815340"/>
                </a:lnTo>
                <a:lnTo>
                  <a:pt x="1805940" y="640080"/>
                </a:lnTo>
                <a:lnTo>
                  <a:pt x="1798320" y="472440"/>
                </a:lnTo>
                <a:lnTo>
                  <a:pt x="1775460" y="388620"/>
                </a:lnTo>
                <a:lnTo>
                  <a:pt x="1767840" y="274320"/>
                </a:lnTo>
                <a:lnTo>
                  <a:pt x="1737360" y="266700"/>
                </a:lnTo>
                <a:lnTo>
                  <a:pt x="1684020" y="236220"/>
                </a:lnTo>
                <a:lnTo>
                  <a:pt x="1645920" y="205740"/>
                </a:lnTo>
                <a:lnTo>
                  <a:pt x="1623060" y="167640"/>
                </a:lnTo>
                <a:lnTo>
                  <a:pt x="1623060" y="167640"/>
                </a:lnTo>
                <a:lnTo>
                  <a:pt x="1600200" y="205740"/>
                </a:lnTo>
                <a:lnTo>
                  <a:pt x="1600200" y="251460"/>
                </a:lnTo>
                <a:lnTo>
                  <a:pt x="1554480" y="198120"/>
                </a:lnTo>
                <a:lnTo>
                  <a:pt x="1554480" y="198120"/>
                </a:lnTo>
                <a:lnTo>
                  <a:pt x="1539240" y="266700"/>
                </a:lnTo>
                <a:lnTo>
                  <a:pt x="1546860" y="304800"/>
                </a:lnTo>
                <a:lnTo>
                  <a:pt x="1531620" y="289560"/>
                </a:lnTo>
                <a:lnTo>
                  <a:pt x="1501140" y="251460"/>
                </a:lnTo>
                <a:lnTo>
                  <a:pt x="1501140" y="251460"/>
                </a:lnTo>
                <a:lnTo>
                  <a:pt x="1531620" y="144780"/>
                </a:lnTo>
                <a:lnTo>
                  <a:pt x="1531620" y="68580"/>
                </a:lnTo>
                <a:lnTo>
                  <a:pt x="1531620" y="68580"/>
                </a:lnTo>
                <a:lnTo>
                  <a:pt x="1508760" y="106680"/>
                </a:lnTo>
                <a:lnTo>
                  <a:pt x="1455420" y="152400"/>
                </a:lnTo>
                <a:lnTo>
                  <a:pt x="1417320" y="182880"/>
                </a:lnTo>
                <a:lnTo>
                  <a:pt x="1409700" y="144780"/>
                </a:lnTo>
                <a:lnTo>
                  <a:pt x="1447800" y="68580"/>
                </a:lnTo>
                <a:lnTo>
                  <a:pt x="1348740" y="0"/>
                </a:lnTo>
                <a:lnTo>
                  <a:pt x="1264920" y="76200"/>
                </a:lnTo>
                <a:lnTo>
                  <a:pt x="1226820" y="99060"/>
                </a:lnTo>
                <a:lnTo>
                  <a:pt x="1181100" y="137160"/>
                </a:lnTo>
                <a:lnTo>
                  <a:pt x="1135380" y="198120"/>
                </a:lnTo>
                <a:lnTo>
                  <a:pt x="1135380" y="259080"/>
                </a:lnTo>
                <a:lnTo>
                  <a:pt x="1089660" y="281940"/>
                </a:lnTo>
                <a:lnTo>
                  <a:pt x="1074420" y="350520"/>
                </a:lnTo>
                <a:lnTo>
                  <a:pt x="1082040" y="43434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8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601884" y="1574157"/>
            <a:ext cx="7280475" cy="4065050"/>
          </a:xfrm>
          <a:custGeom>
            <a:avLst/>
            <a:gdLst>
              <a:gd name="connsiteX0" fmla="*/ 2141316 w 7280475"/>
              <a:gd name="connsiteY0" fmla="*/ 34724 h 4065050"/>
              <a:gd name="connsiteX1" fmla="*/ 2025569 w 7280475"/>
              <a:gd name="connsiteY1" fmla="*/ 23149 h 4065050"/>
              <a:gd name="connsiteX2" fmla="*/ 1956121 w 7280475"/>
              <a:gd name="connsiteY2" fmla="*/ 0 h 4065050"/>
              <a:gd name="connsiteX3" fmla="*/ 1932972 w 7280475"/>
              <a:gd name="connsiteY3" fmla="*/ 69448 h 4065050"/>
              <a:gd name="connsiteX4" fmla="*/ 1886673 w 7280475"/>
              <a:gd name="connsiteY4" fmla="*/ 127321 h 4065050"/>
              <a:gd name="connsiteX5" fmla="*/ 1794075 w 7280475"/>
              <a:gd name="connsiteY5" fmla="*/ 138896 h 4065050"/>
              <a:gd name="connsiteX6" fmla="*/ 1770926 w 7280475"/>
              <a:gd name="connsiteY6" fmla="*/ 162046 h 4065050"/>
              <a:gd name="connsiteX7" fmla="*/ 1736202 w 7280475"/>
              <a:gd name="connsiteY7" fmla="*/ 185195 h 4065050"/>
              <a:gd name="connsiteX8" fmla="*/ 1713053 w 7280475"/>
              <a:gd name="connsiteY8" fmla="*/ 219919 h 4065050"/>
              <a:gd name="connsiteX9" fmla="*/ 1643605 w 7280475"/>
              <a:gd name="connsiteY9" fmla="*/ 243068 h 4065050"/>
              <a:gd name="connsiteX10" fmla="*/ 1620455 w 7280475"/>
              <a:gd name="connsiteY10" fmla="*/ 266218 h 4065050"/>
              <a:gd name="connsiteX11" fmla="*/ 1608881 w 7280475"/>
              <a:gd name="connsiteY11" fmla="*/ 300942 h 4065050"/>
              <a:gd name="connsiteX12" fmla="*/ 1574157 w 7280475"/>
              <a:gd name="connsiteY12" fmla="*/ 312516 h 4065050"/>
              <a:gd name="connsiteX13" fmla="*/ 1516283 w 7280475"/>
              <a:gd name="connsiteY13" fmla="*/ 347240 h 4065050"/>
              <a:gd name="connsiteX14" fmla="*/ 1458410 w 7280475"/>
              <a:gd name="connsiteY14" fmla="*/ 381965 h 4065050"/>
              <a:gd name="connsiteX15" fmla="*/ 1435260 w 7280475"/>
              <a:gd name="connsiteY15" fmla="*/ 462987 h 4065050"/>
              <a:gd name="connsiteX16" fmla="*/ 1400536 w 7280475"/>
              <a:gd name="connsiteY16" fmla="*/ 474562 h 4065050"/>
              <a:gd name="connsiteX17" fmla="*/ 1365812 w 7280475"/>
              <a:gd name="connsiteY17" fmla="*/ 497711 h 4065050"/>
              <a:gd name="connsiteX18" fmla="*/ 1053296 w 7280475"/>
              <a:gd name="connsiteY18" fmla="*/ 486137 h 4065050"/>
              <a:gd name="connsiteX19" fmla="*/ 1041721 w 7280475"/>
              <a:gd name="connsiteY19" fmla="*/ 520861 h 4065050"/>
              <a:gd name="connsiteX20" fmla="*/ 972273 w 7280475"/>
              <a:gd name="connsiteY20" fmla="*/ 544010 h 4065050"/>
              <a:gd name="connsiteX21" fmla="*/ 960698 w 7280475"/>
              <a:gd name="connsiteY21" fmla="*/ 578734 h 4065050"/>
              <a:gd name="connsiteX22" fmla="*/ 902825 w 7280475"/>
              <a:gd name="connsiteY22" fmla="*/ 625033 h 4065050"/>
              <a:gd name="connsiteX23" fmla="*/ 879675 w 7280475"/>
              <a:gd name="connsiteY23" fmla="*/ 648182 h 4065050"/>
              <a:gd name="connsiteX24" fmla="*/ 821802 w 7280475"/>
              <a:gd name="connsiteY24" fmla="*/ 659757 h 4065050"/>
              <a:gd name="connsiteX25" fmla="*/ 798653 w 7280475"/>
              <a:gd name="connsiteY25" fmla="*/ 729205 h 4065050"/>
              <a:gd name="connsiteX26" fmla="*/ 729205 w 7280475"/>
              <a:gd name="connsiteY26" fmla="*/ 752354 h 4065050"/>
              <a:gd name="connsiteX27" fmla="*/ 682906 w 7280475"/>
              <a:gd name="connsiteY27" fmla="*/ 810228 h 4065050"/>
              <a:gd name="connsiteX28" fmla="*/ 729205 w 7280475"/>
              <a:gd name="connsiteY28" fmla="*/ 902825 h 4065050"/>
              <a:gd name="connsiteX29" fmla="*/ 717630 w 7280475"/>
              <a:gd name="connsiteY29" fmla="*/ 960699 h 4065050"/>
              <a:gd name="connsiteX30" fmla="*/ 706055 w 7280475"/>
              <a:gd name="connsiteY30" fmla="*/ 995423 h 4065050"/>
              <a:gd name="connsiteX31" fmla="*/ 671331 w 7280475"/>
              <a:gd name="connsiteY31" fmla="*/ 1006997 h 4065050"/>
              <a:gd name="connsiteX32" fmla="*/ 625032 w 7280475"/>
              <a:gd name="connsiteY32" fmla="*/ 1053296 h 4065050"/>
              <a:gd name="connsiteX33" fmla="*/ 601883 w 7280475"/>
              <a:gd name="connsiteY33" fmla="*/ 1122744 h 4065050"/>
              <a:gd name="connsiteX34" fmla="*/ 590308 w 7280475"/>
              <a:gd name="connsiteY34" fmla="*/ 1157468 h 4065050"/>
              <a:gd name="connsiteX35" fmla="*/ 567159 w 7280475"/>
              <a:gd name="connsiteY35" fmla="*/ 1180618 h 4065050"/>
              <a:gd name="connsiteX36" fmla="*/ 474562 w 7280475"/>
              <a:gd name="connsiteY36" fmla="*/ 1226916 h 4065050"/>
              <a:gd name="connsiteX37" fmla="*/ 462987 w 7280475"/>
              <a:gd name="connsiteY37" fmla="*/ 1261640 h 4065050"/>
              <a:gd name="connsiteX38" fmla="*/ 474562 w 7280475"/>
              <a:gd name="connsiteY38" fmla="*/ 1331089 h 4065050"/>
              <a:gd name="connsiteX39" fmla="*/ 486136 w 7280475"/>
              <a:gd name="connsiteY39" fmla="*/ 1365813 h 4065050"/>
              <a:gd name="connsiteX40" fmla="*/ 451412 w 7280475"/>
              <a:gd name="connsiteY40" fmla="*/ 1493134 h 4065050"/>
              <a:gd name="connsiteX41" fmla="*/ 439838 w 7280475"/>
              <a:gd name="connsiteY41" fmla="*/ 1562582 h 4065050"/>
              <a:gd name="connsiteX42" fmla="*/ 474562 w 7280475"/>
              <a:gd name="connsiteY42" fmla="*/ 1713053 h 4065050"/>
              <a:gd name="connsiteX43" fmla="*/ 486136 w 7280475"/>
              <a:gd name="connsiteY43" fmla="*/ 1747777 h 4065050"/>
              <a:gd name="connsiteX44" fmla="*/ 497711 w 7280475"/>
              <a:gd name="connsiteY44" fmla="*/ 1782501 h 4065050"/>
              <a:gd name="connsiteX45" fmla="*/ 509286 w 7280475"/>
              <a:gd name="connsiteY45" fmla="*/ 1828800 h 4065050"/>
              <a:gd name="connsiteX46" fmla="*/ 497711 w 7280475"/>
              <a:gd name="connsiteY46" fmla="*/ 1956121 h 4065050"/>
              <a:gd name="connsiteX47" fmla="*/ 439838 w 7280475"/>
              <a:gd name="connsiteY47" fmla="*/ 1967696 h 4065050"/>
              <a:gd name="connsiteX48" fmla="*/ 370389 w 7280475"/>
              <a:gd name="connsiteY48" fmla="*/ 1990846 h 4065050"/>
              <a:gd name="connsiteX49" fmla="*/ 335665 w 7280475"/>
              <a:gd name="connsiteY49" fmla="*/ 2002420 h 4065050"/>
              <a:gd name="connsiteX50" fmla="*/ 300941 w 7280475"/>
              <a:gd name="connsiteY50" fmla="*/ 2013995 h 4065050"/>
              <a:gd name="connsiteX51" fmla="*/ 196769 w 7280475"/>
              <a:gd name="connsiteY51" fmla="*/ 2002420 h 4065050"/>
              <a:gd name="connsiteX52" fmla="*/ 173620 w 7280475"/>
              <a:gd name="connsiteY52" fmla="*/ 2071868 h 4065050"/>
              <a:gd name="connsiteX53" fmla="*/ 162045 w 7280475"/>
              <a:gd name="connsiteY53" fmla="*/ 2106592 h 4065050"/>
              <a:gd name="connsiteX54" fmla="*/ 127321 w 7280475"/>
              <a:gd name="connsiteY54" fmla="*/ 2118167 h 4065050"/>
              <a:gd name="connsiteX55" fmla="*/ 92597 w 7280475"/>
              <a:gd name="connsiteY55" fmla="*/ 2106592 h 4065050"/>
              <a:gd name="connsiteX56" fmla="*/ 57873 w 7280475"/>
              <a:gd name="connsiteY56" fmla="*/ 2083443 h 4065050"/>
              <a:gd name="connsiteX57" fmla="*/ 34724 w 7280475"/>
              <a:gd name="connsiteY57" fmla="*/ 2118167 h 4065050"/>
              <a:gd name="connsiteX58" fmla="*/ 23149 w 7280475"/>
              <a:gd name="connsiteY58" fmla="*/ 2222339 h 4065050"/>
              <a:gd name="connsiteX59" fmla="*/ 0 w 7280475"/>
              <a:gd name="connsiteY59" fmla="*/ 2291787 h 4065050"/>
              <a:gd name="connsiteX60" fmla="*/ 23149 w 7280475"/>
              <a:gd name="connsiteY60" fmla="*/ 2361235 h 4065050"/>
              <a:gd name="connsiteX61" fmla="*/ 34724 w 7280475"/>
              <a:gd name="connsiteY61" fmla="*/ 2395959 h 4065050"/>
              <a:gd name="connsiteX62" fmla="*/ 57873 w 7280475"/>
              <a:gd name="connsiteY62" fmla="*/ 2419109 h 4065050"/>
              <a:gd name="connsiteX63" fmla="*/ 69448 w 7280475"/>
              <a:gd name="connsiteY63" fmla="*/ 2453833 h 4065050"/>
              <a:gd name="connsiteX64" fmla="*/ 92597 w 7280475"/>
              <a:gd name="connsiteY64" fmla="*/ 2488557 h 4065050"/>
              <a:gd name="connsiteX65" fmla="*/ 138896 w 7280475"/>
              <a:gd name="connsiteY65" fmla="*/ 2581154 h 4065050"/>
              <a:gd name="connsiteX66" fmla="*/ 162045 w 7280475"/>
              <a:gd name="connsiteY66" fmla="*/ 2650602 h 4065050"/>
              <a:gd name="connsiteX67" fmla="*/ 208344 w 7280475"/>
              <a:gd name="connsiteY67" fmla="*/ 2696901 h 4065050"/>
              <a:gd name="connsiteX68" fmla="*/ 243068 w 7280475"/>
              <a:gd name="connsiteY68" fmla="*/ 2754775 h 4065050"/>
              <a:gd name="connsiteX69" fmla="*/ 254643 w 7280475"/>
              <a:gd name="connsiteY69" fmla="*/ 2789499 h 4065050"/>
              <a:gd name="connsiteX70" fmla="*/ 277792 w 7280475"/>
              <a:gd name="connsiteY70" fmla="*/ 2824223 h 4065050"/>
              <a:gd name="connsiteX71" fmla="*/ 289367 w 7280475"/>
              <a:gd name="connsiteY71" fmla="*/ 3020992 h 4065050"/>
              <a:gd name="connsiteX72" fmla="*/ 312516 w 7280475"/>
              <a:gd name="connsiteY72" fmla="*/ 3044142 h 4065050"/>
              <a:gd name="connsiteX73" fmla="*/ 381964 w 7280475"/>
              <a:gd name="connsiteY73" fmla="*/ 3067291 h 4065050"/>
              <a:gd name="connsiteX74" fmla="*/ 439838 w 7280475"/>
              <a:gd name="connsiteY74" fmla="*/ 2986268 h 4065050"/>
              <a:gd name="connsiteX75" fmla="*/ 462987 w 7280475"/>
              <a:gd name="connsiteY75" fmla="*/ 2951544 h 4065050"/>
              <a:gd name="connsiteX76" fmla="*/ 509286 w 7280475"/>
              <a:gd name="connsiteY76" fmla="*/ 2939970 h 4065050"/>
              <a:gd name="connsiteX77" fmla="*/ 532435 w 7280475"/>
              <a:gd name="connsiteY77" fmla="*/ 2754775 h 4065050"/>
              <a:gd name="connsiteX78" fmla="*/ 613458 w 7280475"/>
              <a:gd name="connsiteY78" fmla="*/ 2685327 h 4065050"/>
              <a:gd name="connsiteX79" fmla="*/ 636607 w 7280475"/>
              <a:gd name="connsiteY79" fmla="*/ 2662177 h 4065050"/>
              <a:gd name="connsiteX80" fmla="*/ 868101 w 7280475"/>
              <a:gd name="connsiteY80" fmla="*/ 2650602 h 4065050"/>
              <a:gd name="connsiteX81" fmla="*/ 844951 w 7280475"/>
              <a:gd name="connsiteY81" fmla="*/ 2372810 h 4065050"/>
              <a:gd name="connsiteX82" fmla="*/ 868101 w 7280475"/>
              <a:gd name="connsiteY82" fmla="*/ 2349661 h 4065050"/>
              <a:gd name="connsiteX83" fmla="*/ 937549 w 7280475"/>
              <a:gd name="connsiteY83" fmla="*/ 2326511 h 4065050"/>
              <a:gd name="connsiteX84" fmla="*/ 972273 w 7280475"/>
              <a:gd name="connsiteY84" fmla="*/ 2303362 h 4065050"/>
              <a:gd name="connsiteX85" fmla="*/ 1041721 w 7280475"/>
              <a:gd name="connsiteY85" fmla="*/ 2280213 h 4065050"/>
              <a:gd name="connsiteX86" fmla="*/ 1180617 w 7280475"/>
              <a:gd name="connsiteY86" fmla="*/ 2291787 h 4065050"/>
              <a:gd name="connsiteX87" fmla="*/ 1203767 w 7280475"/>
              <a:gd name="connsiteY87" fmla="*/ 2314937 h 4065050"/>
              <a:gd name="connsiteX88" fmla="*/ 1273215 w 7280475"/>
              <a:gd name="connsiteY88" fmla="*/ 2338086 h 4065050"/>
              <a:gd name="connsiteX89" fmla="*/ 1354238 w 7280475"/>
              <a:gd name="connsiteY89" fmla="*/ 2372810 h 4065050"/>
              <a:gd name="connsiteX90" fmla="*/ 1458410 w 7280475"/>
              <a:gd name="connsiteY90" fmla="*/ 2407534 h 4065050"/>
              <a:gd name="connsiteX91" fmla="*/ 1493134 w 7280475"/>
              <a:gd name="connsiteY91" fmla="*/ 2419109 h 4065050"/>
              <a:gd name="connsiteX92" fmla="*/ 1504708 w 7280475"/>
              <a:gd name="connsiteY92" fmla="*/ 2453833 h 4065050"/>
              <a:gd name="connsiteX93" fmla="*/ 1527858 w 7280475"/>
              <a:gd name="connsiteY93" fmla="*/ 2476982 h 4065050"/>
              <a:gd name="connsiteX94" fmla="*/ 1551007 w 7280475"/>
              <a:gd name="connsiteY94" fmla="*/ 2546430 h 4065050"/>
              <a:gd name="connsiteX95" fmla="*/ 1562582 w 7280475"/>
              <a:gd name="connsiteY95" fmla="*/ 2581154 h 4065050"/>
              <a:gd name="connsiteX96" fmla="*/ 1632030 w 7280475"/>
              <a:gd name="connsiteY96" fmla="*/ 2604304 h 4065050"/>
              <a:gd name="connsiteX97" fmla="*/ 1724627 w 7280475"/>
              <a:gd name="connsiteY97" fmla="*/ 2639028 h 4065050"/>
              <a:gd name="connsiteX98" fmla="*/ 1747777 w 7280475"/>
              <a:gd name="connsiteY98" fmla="*/ 2708476 h 4065050"/>
              <a:gd name="connsiteX99" fmla="*/ 1759351 w 7280475"/>
              <a:gd name="connsiteY99" fmla="*/ 2743200 h 4065050"/>
              <a:gd name="connsiteX100" fmla="*/ 1805650 w 7280475"/>
              <a:gd name="connsiteY100" fmla="*/ 2789499 h 4065050"/>
              <a:gd name="connsiteX101" fmla="*/ 1875098 w 7280475"/>
              <a:gd name="connsiteY101" fmla="*/ 2777924 h 4065050"/>
              <a:gd name="connsiteX102" fmla="*/ 1909822 w 7280475"/>
              <a:gd name="connsiteY102" fmla="*/ 2708476 h 4065050"/>
              <a:gd name="connsiteX103" fmla="*/ 1967696 w 7280475"/>
              <a:gd name="connsiteY103" fmla="*/ 2673752 h 4065050"/>
              <a:gd name="connsiteX104" fmla="*/ 1990845 w 7280475"/>
              <a:gd name="connsiteY104" fmla="*/ 2650602 h 4065050"/>
              <a:gd name="connsiteX105" fmla="*/ 2037144 w 7280475"/>
              <a:gd name="connsiteY105" fmla="*/ 2592729 h 4065050"/>
              <a:gd name="connsiteX106" fmla="*/ 2071868 w 7280475"/>
              <a:gd name="connsiteY106" fmla="*/ 2581154 h 4065050"/>
              <a:gd name="connsiteX107" fmla="*/ 2199189 w 7280475"/>
              <a:gd name="connsiteY107" fmla="*/ 2592729 h 4065050"/>
              <a:gd name="connsiteX108" fmla="*/ 2233913 w 7280475"/>
              <a:gd name="connsiteY108" fmla="*/ 2604304 h 4065050"/>
              <a:gd name="connsiteX109" fmla="*/ 2257063 w 7280475"/>
              <a:gd name="connsiteY109" fmla="*/ 2627453 h 4065050"/>
              <a:gd name="connsiteX110" fmla="*/ 2442258 w 7280475"/>
              <a:gd name="connsiteY110" fmla="*/ 2639028 h 4065050"/>
              <a:gd name="connsiteX111" fmla="*/ 2488557 w 7280475"/>
              <a:gd name="connsiteY111" fmla="*/ 2650602 h 4065050"/>
              <a:gd name="connsiteX112" fmla="*/ 2523281 w 7280475"/>
              <a:gd name="connsiteY112" fmla="*/ 2662177 h 4065050"/>
              <a:gd name="connsiteX113" fmla="*/ 2650602 w 7280475"/>
              <a:gd name="connsiteY113" fmla="*/ 2673752 h 4065050"/>
              <a:gd name="connsiteX114" fmla="*/ 2696901 w 7280475"/>
              <a:gd name="connsiteY114" fmla="*/ 2777924 h 4065050"/>
              <a:gd name="connsiteX115" fmla="*/ 2708475 w 7280475"/>
              <a:gd name="connsiteY115" fmla="*/ 2812648 h 4065050"/>
              <a:gd name="connsiteX116" fmla="*/ 2743200 w 7280475"/>
              <a:gd name="connsiteY116" fmla="*/ 2824223 h 4065050"/>
              <a:gd name="connsiteX117" fmla="*/ 2801073 w 7280475"/>
              <a:gd name="connsiteY117" fmla="*/ 2882096 h 4065050"/>
              <a:gd name="connsiteX118" fmla="*/ 2824222 w 7280475"/>
              <a:gd name="connsiteY118" fmla="*/ 2905246 h 4065050"/>
              <a:gd name="connsiteX119" fmla="*/ 2951544 w 7280475"/>
              <a:gd name="connsiteY119" fmla="*/ 2928395 h 4065050"/>
              <a:gd name="connsiteX120" fmla="*/ 2986268 w 7280475"/>
              <a:gd name="connsiteY120" fmla="*/ 2939970 h 4065050"/>
              <a:gd name="connsiteX121" fmla="*/ 3067291 w 7280475"/>
              <a:gd name="connsiteY121" fmla="*/ 2951544 h 4065050"/>
              <a:gd name="connsiteX122" fmla="*/ 3078865 w 7280475"/>
              <a:gd name="connsiteY122" fmla="*/ 2986268 h 4065050"/>
              <a:gd name="connsiteX123" fmla="*/ 3102015 w 7280475"/>
              <a:gd name="connsiteY123" fmla="*/ 3009418 h 4065050"/>
              <a:gd name="connsiteX124" fmla="*/ 3113589 w 7280475"/>
              <a:gd name="connsiteY124" fmla="*/ 3055716 h 4065050"/>
              <a:gd name="connsiteX125" fmla="*/ 3125164 w 7280475"/>
              <a:gd name="connsiteY125" fmla="*/ 3090440 h 4065050"/>
              <a:gd name="connsiteX126" fmla="*/ 3136739 w 7280475"/>
              <a:gd name="connsiteY126" fmla="*/ 3194613 h 4065050"/>
              <a:gd name="connsiteX127" fmla="*/ 3148313 w 7280475"/>
              <a:gd name="connsiteY127" fmla="*/ 3252486 h 4065050"/>
              <a:gd name="connsiteX128" fmla="*/ 3171463 w 7280475"/>
              <a:gd name="connsiteY128" fmla="*/ 3321934 h 4065050"/>
              <a:gd name="connsiteX129" fmla="*/ 3183038 w 7280475"/>
              <a:gd name="connsiteY129" fmla="*/ 3437681 h 4065050"/>
              <a:gd name="connsiteX130" fmla="*/ 3275635 w 7280475"/>
              <a:gd name="connsiteY130" fmla="*/ 3414532 h 4065050"/>
              <a:gd name="connsiteX131" fmla="*/ 3333508 w 7280475"/>
              <a:gd name="connsiteY131" fmla="*/ 3426106 h 4065050"/>
              <a:gd name="connsiteX132" fmla="*/ 3356658 w 7280475"/>
              <a:gd name="connsiteY132" fmla="*/ 3449256 h 4065050"/>
              <a:gd name="connsiteX133" fmla="*/ 3391382 w 7280475"/>
              <a:gd name="connsiteY133" fmla="*/ 3460830 h 4065050"/>
              <a:gd name="connsiteX134" fmla="*/ 3437681 w 7280475"/>
              <a:gd name="connsiteY134" fmla="*/ 3507129 h 4065050"/>
              <a:gd name="connsiteX135" fmla="*/ 3472405 w 7280475"/>
              <a:gd name="connsiteY135" fmla="*/ 3541853 h 4065050"/>
              <a:gd name="connsiteX136" fmla="*/ 3518703 w 7280475"/>
              <a:gd name="connsiteY136" fmla="*/ 3599727 h 4065050"/>
              <a:gd name="connsiteX137" fmla="*/ 3530278 w 7280475"/>
              <a:gd name="connsiteY137" fmla="*/ 3646025 h 4065050"/>
              <a:gd name="connsiteX138" fmla="*/ 3657600 w 7280475"/>
              <a:gd name="connsiteY138" fmla="*/ 3680749 h 4065050"/>
              <a:gd name="connsiteX139" fmla="*/ 3715473 w 7280475"/>
              <a:gd name="connsiteY139" fmla="*/ 3727048 h 4065050"/>
              <a:gd name="connsiteX140" fmla="*/ 3750197 w 7280475"/>
              <a:gd name="connsiteY140" fmla="*/ 3715473 h 4065050"/>
              <a:gd name="connsiteX141" fmla="*/ 3831220 w 7280475"/>
              <a:gd name="connsiteY141" fmla="*/ 3703899 h 4065050"/>
              <a:gd name="connsiteX142" fmla="*/ 3889093 w 7280475"/>
              <a:gd name="connsiteY142" fmla="*/ 3669175 h 4065050"/>
              <a:gd name="connsiteX143" fmla="*/ 3946967 w 7280475"/>
              <a:gd name="connsiteY143" fmla="*/ 3622876 h 4065050"/>
              <a:gd name="connsiteX144" fmla="*/ 4016415 w 7280475"/>
              <a:gd name="connsiteY144" fmla="*/ 3599727 h 4065050"/>
              <a:gd name="connsiteX145" fmla="*/ 4132162 w 7280475"/>
              <a:gd name="connsiteY145" fmla="*/ 3611301 h 4065050"/>
              <a:gd name="connsiteX146" fmla="*/ 4155311 w 7280475"/>
              <a:gd name="connsiteY146" fmla="*/ 3634451 h 4065050"/>
              <a:gd name="connsiteX147" fmla="*/ 4190035 w 7280475"/>
              <a:gd name="connsiteY147" fmla="*/ 3657600 h 4065050"/>
              <a:gd name="connsiteX148" fmla="*/ 4224759 w 7280475"/>
              <a:gd name="connsiteY148" fmla="*/ 3727048 h 4065050"/>
              <a:gd name="connsiteX149" fmla="*/ 4294207 w 7280475"/>
              <a:gd name="connsiteY149" fmla="*/ 3750197 h 4065050"/>
              <a:gd name="connsiteX150" fmla="*/ 4456253 w 7280475"/>
              <a:gd name="connsiteY150" fmla="*/ 3738623 h 4065050"/>
              <a:gd name="connsiteX151" fmla="*/ 4479402 w 7280475"/>
              <a:gd name="connsiteY151" fmla="*/ 3715473 h 4065050"/>
              <a:gd name="connsiteX152" fmla="*/ 4467827 w 7280475"/>
              <a:gd name="connsiteY152" fmla="*/ 3611301 h 4065050"/>
              <a:gd name="connsiteX153" fmla="*/ 4456253 w 7280475"/>
              <a:gd name="connsiteY153" fmla="*/ 3576577 h 4065050"/>
              <a:gd name="connsiteX154" fmla="*/ 4467827 w 7280475"/>
              <a:gd name="connsiteY154" fmla="*/ 3541853 h 4065050"/>
              <a:gd name="connsiteX155" fmla="*/ 4537275 w 7280475"/>
              <a:gd name="connsiteY155" fmla="*/ 3518704 h 4065050"/>
              <a:gd name="connsiteX156" fmla="*/ 4676172 w 7280475"/>
              <a:gd name="connsiteY156" fmla="*/ 3530278 h 4065050"/>
              <a:gd name="connsiteX157" fmla="*/ 4710896 w 7280475"/>
              <a:gd name="connsiteY157" fmla="*/ 3541853 h 4065050"/>
              <a:gd name="connsiteX158" fmla="*/ 4722470 w 7280475"/>
              <a:gd name="connsiteY158" fmla="*/ 3576577 h 4065050"/>
              <a:gd name="connsiteX159" fmla="*/ 4745620 w 7280475"/>
              <a:gd name="connsiteY159" fmla="*/ 3599727 h 4065050"/>
              <a:gd name="connsiteX160" fmla="*/ 4768769 w 7280475"/>
              <a:gd name="connsiteY160" fmla="*/ 3634451 h 4065050"/>
              <a:gd name="connsiteX161" fmla="*/ 4849792 w 7280475"/>
              <a:gd name="connsiteY161" fmla="*/ 3646025 h 4065050"/>
              <a:gd name="connsiteX162" fmla="*/ 5127584 w 7280475"/>
              <a:gd name="connsiteY162" fmla="*/ 3680749 h 4065050"/>
              <a:gd name="connsiteX163" fmla="*/ 5185458 w 7280475"/>
              <a:gd name="connsiteY163" fmla="*/ 3727048 h 4065050"/>
              <a:gd name="connsiteX164" fmla="*/ 5254906 w 7280475"/>
              <a:gd name="connsiteY164" fmla="*/ 3750197 h 4065050"/>
              <a:gd name="connsiteX165" fmla="*/ 5289630 w 7280475"/>
              <a:gd name="connsiteY165" fmla="*/ 3761772 h 4065050"/>
              <a:gd name="connsiteX166" fmla="*/ 5509549 w 7280475"/>
              <a:gd name="connsiteY166" fmla="*/ 3750197 h 4065050"/>
              <a:gd name="connsiteX167" fmla="*/ 5578997 w 7280475"/>
              <a:gd name="connsiteY167" fmla="*/ 3692324 h 4065050"/>
              <a:gd name="connsiteX168" fmla="*/ 5613721 w 7280475"/>
              <a:gd name="connsiteY168" fmla="*/ 3680749 h 4065050"/>
              <a:gd name="connsiteX169" fmla="*/ 5625296 w 7280475"/>
              <a:gd name="connsiteY169" fmla="*/ 3646025 h 4065050"/>
              <a:gd name="connsiteX170" fmla="*/ 5660020 w 7280475"/>
              <a:gd name="connsiteY170" fmla="*/ 3622876 h 4065050"/>
              <a:gd name="connsiteX171" fmla="*/ 5683169 w 7280475"/>
              <a:gd name="connsiteY171" fmla="*/ 3588152 h 4065050"/>
              <a:gd name="connsiteX172" fmla="*/ 5833640 w 7280475"/>
              <a:gd name="connsiteY172" fmla="*/ 3599727 h 4065050"/>
              <a:gd name="connsiteX173" fmla="*/ 5903088 w 7280475"/>
              <a:gd name="connsiteY173" fmla="*/ 3622876 h 4065050"/>
              <a:gd name="connsiteX174" fmla="*/ 5949387 w 7280475"/>
              <a:gd name="connsiteY174" fmla="*/ 3611301 h 4065050"/>
              <a:gd name="connsiteX175" fmla="*/ 5972536 w 7280475"/>
              <a:gd name="connsiteY175" fmla="*/ 3541853 h 4065050"/>
              <a:gd name="connsiteX176" fmla="*/ 5995686 w 7280475"/>
              <a:gd name="connsiteY176" fmla="*/ 3518704 h 4065050"/>
              <a:gd name="connsiteX177" fmla="*/ 6030410 w 7280475"/>
              <a:gd name="connsiteY177" fmla="*/ 3333509 h 4065050"/>
              <a:gd name="connsiteX178" fmla="*/ 6053559 w 7280475"/>
              <a:gd name="connsiteY178" fmla="*/ 3310359 h 4065050"/>
              <a:gd name="connsiteX179" fmla="*/ 6053559 w 7280475"/>
              <a:gd name="connsiteY179" fmla="*/ 3148314 h 4065050"/>
              <a:gd name="connsiteX180" fmla="*/ 6123007 w 7280475"/>
              <a:gd name="connsiteY180" fmla="*/ 3113590 h 4065050"/>
              <a:gd name="connsiteX181" fmla="*/ 6146157 w 7280475"/>
              <a:gd name="connsiteY181" fmla="*/ 3090440 h 4065050"/>
              <a:gd name="connsiteX182" fmla="*/ 6204030 w 7280475"/>
              <a:gd name="connsiteY182" fmla="*/ 3078866 h 4065050"/>
              <a:gd name="connsiteX183" fmla="*/ 6273478 w 7280475"/>
              <a:gd name="connsiteY183" fmla="*/ 3055716 h 4065050"/>
              <a:gd name="connsiteX184" fmla="*/ 6308202 w 7280475"/>
              <a:gd name="connsiteY184" fmla="*/ 3044142 h 4065050"/>
              <a:gd name="connsiteX185" fmla="*/ 6342926 w 7280475"/>
              <a:gd name="connsiteY185" fmla="*/ 3032567 h 4065050"/>
              <a:gd name="connsiteX186" fmla="*/ 6423949 w 7280475"/>
              <a:gd name="connsiteY186" fmla="*/ 3044142 h 4065050"/>
              <a:gd name="connsiteX187" fmla="*/ 6435524 w 7280475"/>
              <a:gd name="connsiteY187" fmla="*/ 3078866 h 4065050"/>
              <a:gd name="connsiteX188" fmla="*/ 6528121 w 7280475"/>
              <a:gd name="connsiteY188" fmla="*/ 3194613 h 4065050"/>
              <a:gd name="connsiteX189" fmla="*/ 6562845 w 7280475"/>
              <a:gd name="connsiteY189" fmla="*/ 3206187 h 4065050"/>
              <a:gd name="connsiteX190" fmla="*/ 6643868 w 7280475"/>
              <a:gd name="connsiteY190" fmla="*/ 3275635 h 4065050"/>
              <a:gd name="connsiteX191" fmla="*/ 6678592 w 7280475"/>
              <a:gd name="connsiteY191" fmla="*/ 3287210 h 4065050"/>
              <a:gd name="connsiteX192" fmla="*/ 6690167 w 7280475"/>
              <a:gd name="connsiteY192" fmla="*/ 3321934 h 4065050"/>
              <a:gd name="connsiteX193" fmla="*/ 6724891 w 7280475"/>
              <a:gd name="connsiteY193" fmla="*/ 3333509 h 4065050"/>
              <a:gd name="connsiteX194" fmla="*/ 6863787 w 7280475"/>
              <a:gd name="connsiteY194" fmla="*/ 3356658 h 4065050"/>
              <a:gd name="connsiteX195" fmla="*/ 6933235 w 7280475"/>
              <a:gd name="connsiteY195" fmla="*/ 3391382 h 4065050"/>
              <a:gd name="connsiteX196" fmla="*/ 6967959 w 7280475"/>
              <a:gd name="connsiteY196" fmla="*/ 3402957 h 4065050"/>
              <a:gd name="connsiteX197" fmla="*/ 7118430 w 7280475"/>
              <a:gd name="connsiteY197" fmla="*/ 3391382 h 4065050"/>
              <a:gd name="connsiteX198" fmla="*/ 7176303 w 7280475"/>
              <a:gd name="connsiteY198" fmla="*/ 3333509 h 4065050"/>
              <a:gd name="connsiteX199" fmla="*/ 7199453 w 7280475"/>
              <a:gd name="connsiteY199" fmla="*/ 3310359 h 4065050"/>
              <a:gd name="connsiteX200" fmla="*/ 7222602 w 7280475"/>
              <a:gd name="connsiteY200" fmla="*/ 3333509 h 4065050"/>
              <a:gd name="connsiteX201" fmla="*/ 7245751 w 7280475"/>
              <a:gd name="connsiteY201" fmla="*/ 3402957 h 4065050"/>
              <a:gd name="connsiteX202" fmla="*/ 7245751 w 7280475"/>
              <a:gd name="connsiteY202" fmla="*/ 3680749 h 4065050"/>
              <a:gd name="connsiteX203" fmla="*/ 7234177 w 7280475"/>
              <a:gd name="connsiteY203" fmla="*/ 3715473 h 4065050"/>
              <a:gd name="connsiteX204" fmla="*/ 7199453 w 7280475"/>
              <a:gd name="connsiteY204" fmla="*/ 3727048 h 4065050"/>
              <a:gd name="connsiteX205" fmla="*/ 7176303 w 7280475"/>
              <a:gd name="connsiteY205" fmla="*/ 3796496 h 4065050"/>
              <a:gd name="connsiteX206" fmla="*/ 7164729 w 7280475"/>
              <a:gd name="connsiteY206" fmla="*/ 3831220 h 4065050"/>
              <a:gd name="connsiteX207" fmla="*/ 7199453 w 7280475"/>
              <a:gd name="connsiteY207" fmla="*/ 3935392 h 4065050"/>
              <a:gd name="connsiteX208" fmla="*/ 7211027 w 7280475"/>
              <a:gd name="connsiteY208" fmla="*/ 3970116 h 4065050"/>
              <a:gd name="connsiteX209" fmla="*/ 7222602 w 7280475"/>
              <a:gd name="connsiteY209" fmla="*/ 4051139 h 4065050"/>
              <a:gd name="connsiteX210" fmla="*/ 7280475 w 7280475"/>
              <a:gd name="connsiteY210" fmla="*/ 4039565 h 406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7280475" h="4065050">
                <a:moveTo>
                  <a:pt x="2141316" y="34724"/>
                </a:moveTo>
                <a:cubicBezTo>
                  <a:pt x="2102734" y="30866"/>
                  <a:pt x="2063680" y="30295"/>
                  <a:pt x="2025569" y="23149"/>
                </a:cubicBezTo>
                <a:cubicBezTo>
                  <a:pt x="2001585" y="18652"/>
                  <a:pt x="1956121" y="0"/>
                  <a:pt x="1956121" y="0"/>
                </a:cubicBezTo>
                <a:lnTo>
                  <a:pt x="1932972" y="69448"/>
                </a:lnTo>
                <a:cubicBezTo>
                  <a:pt x="1922683" y="100314"/>
                  <a:pt x="1925066" y="116850"/>
                  <a:pt x="1886673" y="127321"/>
                </a:cubicBezTo>
                <a:cubicBezTo>
                  <a:pt x="1856663" y="135506"/>
                  <a:pt x="1824941" y="135038"/>
                  <a:pt x="1794075" y="138896"/>
                </a:cubicBezTo>
                <a:cubicBezTo>
                  <a:pt x="1786359" y="146613"/>
                  <a:pt x="1779447" y="155229"/>
                  <a:pt x="1770926" y="162046"/>
                </a:cubicBezTo>
                <a:cubicBezTo>
                  <a:pt x="1760063" y="170736"/>
                  <a:pt x="1746039" y="175358"/>
                  <a:pt x="1736202" y="185195"/>
                </a:cubicBezTo>
                <a:cubicBezTo>
                  <a:pt x="1726365" y="195032"/>
                  <a:pt x="1724849" y="212546"/>
                  <a:pt x="1713053" y="219919"/>
                </a:cubicBezTo>
                <a:cubicBezTo>
                  <a:pt x="1692361" y="232852"/>
                  <a:pt x="1643605" y="243068"/>
                  <a:pt x="1643605" y="243068"/>
                </a:cubicBezTo>
                <a:cubicBezTo>
                  <a:pt x="1635888" y="250785"/>
                  <a:pt x="1626070" y="256860"/>
                  <a:pt x="1620455" y="266218"/>
                </a:cubicBezTo>
                <a:cubicBezTo>
                  <a:pt x="1614178" y="276680"/>
                  <a:pt x="1617508" y="292315"/>
                  <a:pt x="1608881" y="300942"/>
                </a:cubicBezTo>
                <a:cubicBezTo>
                  <a:pt x="1600254" y="309569"/>
                  <a:pt x="1585732" y="308658"/>
                  <a:pt x="1574157" y="312516"/>
                </a:cubicBezTo>
                <a:cubicBezTo>
                  <a:pt x="1515498" y="371175"/>
                  <a:pt x="1591414" y="302161"/>
                  <a:pt x="1516283" y="347240"/>
                </a:cubicBezTo>
                <a:cubicBezTo>
                  <a:pt x="1436837" y="394908"/>
                  <a:pt x="1556783" y="349173"/>
                  <a:pt x="1458410" y="381965"/>
                </a:cubicBezTo>
                <a:cubicBezTo>
                  <a:pt x="1458310" y="382366"/>
                  <a:pt x="1440795" y="457452"/>
                  <a:pt x="1435260" y="462987"/>
                </a:cubicBezTo>
                <a:cubicBezTo>
                  <a:pt x="1426633" y="471614"/>
                  <a:pt x="1411449" y="469106"/>
                  <a:pt x="1400536" y="474562"/>
                </a:cubicBezTo>
                <a:cubicBezTo>
                  <a:pt x="1388094" y="480783"/>
                  <a:pt x="1377387" y="489995"/>
                  <a:pt x="1365812" y="497711"/>
                </a:cubicBezTo>
                <a:cubicBezTo>
                  <a:pt x="1219412" y="448912"/>
                  <a:pt x="1320738" y="473401"/>
                  <a:pt x="1053296" y="486137"/>
                </a:cubicBezTo>
                <a:cubicBezTo>
                  <a:pt x="1049438" y="497712"/>
                  <a:pt x="1051649" y="513769"/>
                  <a:pt x="1041721" y="520861"/>
                </a:cubicBezTo>
                <a:cubicBezTo>
                  <a:pt x="1021865" y="535044"/>
                  <a:pt x="972273" y="544010"/>
                  <a:pt x="972273" y="544010"/>
                </a:cubicBezTo>
                <a:cubicBezTo>
                  <a:pt x="968415" y="555585"/>
                  <a:pt x="966975" y="568272"/>
                  <a:pt x="960698" y="578734"/>
                </a:cubicBezTo>
                <a:cubicBezTo>
                  <a:pt x="947798" y="600234"/>
                  <a:pt x="921025" y="610473"/>
                  <a:pt x="902825" y="625033"/>
                </a:cubicBezTo>
                <a:cubicBezTo>
                  <a:pt x="894303" y="631850"/>
                  <a:pt x="889705" y="643883"/>
                  <a:pt x="879675" y="648182"/>
                </a:cubicBezTo>
                <a:cubicBezTo>
                  <a:pt x="861593" y="655932"/>
                  <a:pt x="841093" y="655899"/>
                  <a:pt x="821802" y="659757"/>
                </a:cubicBezTo>
                <a:cubicBezTo>
                  <a:pt x="814086" y="682906"/>
                  <a:pt x="821802" y="721489"/>
                  <a:pt x="798653" y="729205"/>
                </a:cubicBezTo>
                <a:lnTo>
                  <a:pt x="729205" y="752354"/>
                </a:lnTo>
                <a:cubicBezTo>
                  <a:pt x="719127" y="762432"/>
                  <a:pt x="682906" y="795626"/>
                  <a:pt x="682906" y="810228"/>
                </a:cubicBezTo>
                <a:cubicBezTo>
                  <a:pt x="682906" y="863430"/>
                  <a:pt x="700696" y="874317"/>
                  <a:pt x="729205" y="902825"/>
                </a:cubicBezTo>
                <a:cubicBezTo>
                  <a:pt x="725347" y="922116"/>
                  <a:pt x="722402" y="941613"/>
                  <a:pt x="717630" y="960699"/>
                </a:cubicBezTo>
                <a:cubicBezTo>
                  <a:pt x="714671" y="972536"/>
                  <a:pt x="714682" y="986796"/>
                  <a:pt x="706055" y="995423"/>
                </a:cubicBezTo>
                <a:cubicBezTo>
                  <a:pt x="697428" y="1004050"/>
                  <a:pt x="682906" y="1003139"/>
                  <a:pt x="671331" y="1006997"/>
                </a:cubicBezTo>
                <a:cubicBezTo>
                  <a:pt x="655898" y="1022430"/>
                  <a:pt x="631934" y="1032590"/>
                  <a:pt x="625032" y="1053296"/>
                </a:cubicBezTo>
                <a:lnTo>
                  <a:pt x="601883" y="1122744"/>
                </a:lnTo>
                <a:cubicBezTo>
                  <a:pt x="598025" y="1134319"/>
                  <a:pt x="598935" y="1148841"/>
                  <a:pt x="590308" y="1157468"/>
                </a:cubicBezTo>
                <a:lnTo>
                  <a:pt x="567159" y="1180618"/>
                </a:lnTo>
                <a:cubicBezTo>
                  <a:pt x="541008" y="1259068"/>
                  <a:pt x="580963" y="1173716"/>
                  <a:pt x="474562" y="1226916"/>
                </a:cubicBezTo>
                <a:cubicBezTo>
                  <a:pt x="463649" y="1232372"/>
                  <a:pt x="466845" y="1250065"/>
                  <a:pt x="462987" y="1261640"/>
                </a:cubicBezTo>
                <a:cubicBezTo>
                  <a:pt x="466845" y="1284790"/>
                  <a:pt x="469471" y="1308179"/>
                  <a:pt x="474562" y="1331089"/>
                </a:cubicBezTo>
                <a:cubicBezTo>
                  <a:pt x="477209" y="1342999"/>
                  <a:pt x="487241" y="1353662"/>
                  <a:pt x="486136" y="1365813"/>
                </a:cubicBezTo>
                <a:cubicBezTo>
                  <a:pt x="482872" y="1401716"/>
                  <a:pt x="464288" y="1454507"/>
                  <a:pt x="451412" y="1493134"/>
                </a:cubicBezTo>
                <a:cubicBezTo>
                  <a:pt x="447554" y="1516283"/>
                  <a:pt x="439838" y="1539113"/>
                  <a:pt x="439838" y="1562582"/>
                </a:cubicBezTo>
                <a:cubicBezTo>
                  <a:pt x="439838" y="1622690"/>
                  <a:pt x="456223" y="1658036"/>
                  <a:pt x="474562" y="1713053"/>
                </a:cubicBezTo>
                <a:lnTo>
                  <a:pt x="486136" y="1747777"/>
                </a:lnTo>
                <a:cubicBezTo>
                  <a:pt x="489994" y="1759352"/>
                  <a:pt x="494752" y="1770664"/>
                  <a:pt x="497711" y="1782501"/>
                </a:cubicBezTo>
                <a:lnTo>
                  <a:pt x="509286" y="1828800"/>
                </a:lnTo>
                <a:cubicBezTo>
                  <a:pt x="505428" y="1871240"/>
                  <a:pt x="516769" y="1918005"/>
                  <a:pt x="497711" y="1956121"/>
                </a:cubicBezTo>
                <a:cubicBezTo>
                  <a:pt x="488913" y="1973717"/>
                  <a:pt x="458818" y="1962520"/>
                  <a:pt x="439838" y="1967696"/>
                </a:cubicBezTo>
                <a:cubicBezTo>
                  <a:pt x="416296" y="1974117"/>
                  <a:pt x="393539" y="1983130"/>
                  <a:pt x="370389" y="1990846"/>
                </a:cubicBezTo>
                <a:lnTo>
                  <a:pt x="335665" y="2002420"/>
                </a:lnTo>
                <a:lnTo>
                  <a:pt x="300941" y="2013995"/>
                </a:lnTo>
                <a:cubicBezTo>
                  <a:pt x="219918" y="1986988"/>
                  <a:pt x="254642" y="1983130"/>
                  <a:pt x="196769" y="2002420"/>
                </a:cubicBezTo>
                <a:lnTo>
                  <a:pt x="173620" y="2071868"/>
                </a:lnTo>
                <a:cubicBezTo>
                  <a:pt x="169762" y="2083443"/>
                  <a:pt x="173620" y="2102734"/>
                  <a:pt x="162045" y="2106592"/>
                </a:cubicBezTo>
                <a:lnTo>
                  <a:pt x="127321" y="2118167"/>
                </a:lnTo>
                <a:cubicBezTo>
                  <a:pt x="115746" y="2114309"/>
                  <a:pt x="103510" y="2112048"/>
                  <a:pt x="92597" y="2106592"/>
                </a:cubicBezTo>
                <a:cubicBezTo>
                  <a:pt x="80155" y="2100371"/>
                  <a:pt x="71514" y="2080715"/>
                  <a:pt x="57873" y="2083443"/>
                </a:cubicBezTo>
                <a:cubicBezTo>
                  <a:pt x="44232" y="2086171"/>
                  <a:pt x="42440" y="2106592"/>
                  <a:pt x="34724" y="2118167"/>
                </a:cubicBezTo>
                <a:cubicBezTo>
                  <a:pt x="30866" y="2152891"/>
                  <a:pt x="30001" y="2188080"/>
                  <a:pt x="23149" y="2222339"/>
                </a:cubicBezTo>
                <a:cubicBezTo>
                  <a:pt x="18363" y="2246267"/>
                  <a:pt x="0" y="2291787"/>
                  <a:pt x="0" y="2291787"/>
                </a:cubicBezTo>
                <a:lnTo>
                  <a:pt x="23149" y="2361235"/>
                </a:lnTo>
                <a:cubicBezTo>
                  <a:pt x="27007" y="2372810"/>
                  <a:pt x="26097" y="2387332"/>
                  <a:pt x="34724" y="2395959"/>
                </a:cubicBezTo>
                <a:lnTo>
                  <a:pt x="57873" y="2419109"/>
                </a:lnTo>
                <a:cubicBezTo>
                  <a:pt x="61731" y="2430684"/>
                  <a:pt x="63992" y="2442920"/>
                  <a:pt x="69448" y="2453833"/>
                </a:cubicBezTo>
                <a:cubicBezTo>
                  <a:pt x="75669" y="2466275"/>
                  <a:pt x="86947" y="2475845"/>
                  <a:pt x="92597" y="2488557"/>
                </a:cubicBezTo>
                <a:cubicBezTo>
                  <a:pt x="135156" y="2584316"/>
                  <a:pt x="91354" y="2533614"/>
                  <a:pt x="138896" y="2581154"/>
                </a:cubicBezTo>
                <a:cubicBezTo>
                  <a:pt x="146612" y="2604303"/>
                  <a:pt x="144791" y="2633348"/>
                  <a:pt x="162045" y="2650602"/>
                </a:cubicBezTo>
                <a:lnTo>
                  <a:pt x="208344" y="2696901"/>
                </a:lnTo>
                <a:cubicBezTo>
                  <a:pt x="241134" y="2795268"/>
                  <a:pt x="195403" y="2675333"/>
                  <a:pt x="243068" y="2754775"/>
                </a:cubicBezTo>
                <a:cubicBezTo>
                  <a:pt x="249345" y="2765237"/>
                  <a:pt x="249187" y="2778586"/>
                  <a:pt x="254643" y="2789499"/>
                </a:cubicBezTo>
                <a:cubicBezTo>
                  <a:pt x="260864" y="2801941"/>
                  <a:pt x="270076" y="2812648"/>
                  <a:pt x="277792" y="2824223"/>
                </a:cubicBezTo>
                <a:cubicBezTo>
                  <a:pt x="281650" y="2889813"/>
                  <a:pt x="279120" y="2956093"/>
                  <a:pt x="289367" y="3020992"/>
                </a:cubicBezTo>
                <a:cubicBezTo>
                  <a:pt x="291069" y="3031771"/>
                  <a:pt x="302755" y="3039262"/>
                  <a:pt x="312516" y="3044142"/>
                </a:cubicBezTo>
                <a:cubicBezTo>
                  <a:pt x="334341" y="3055055"/>
                  <a:pt x="381964" y="3067291"/>
                  <a:pt x="381964" y="3067291"/>
                </a:cubicBezTo>
                <a:cubicBezTo>
                  <a:pt x="408971" y="2986268"/>
                  <a:pt x="381964" y="3005559"/>
                  <a:pt x="439838" y="2986268"/>
                </a:cubicBezTo>
                <a:cubicBezTo>
                  <a:pt x="447554" y="2974693"/>
                  <a:pt x="451412" y="2959260"/>
                  <a:pt x="462987" y="2951544"/>
                </a:cubicBezTo>
                <a:cubicBezTo>
                  <a:pt x="476223" y="2942720"/>
                  <a:pt x="502172" y="2954198"/>
                  <a:pt x="509286" y="2939970"/>
                </a:cubicBezTo>
                <a:cubicBezTo>
                  <a:pt x="520908" y="2916725"/>
                  <a:pt x="518234" y="2786018"/>
                  <a:pt x="532435" y="2754775"/>
                </a:cubicBezTo>
                <a:cubicBezTo>
                  <a:pt x="548358" y="2719746"/>
                  <a:pt x="586204" y="2707130"/>
                  <a:pt x="613458" y="2685327"/>
                </a:cubicBezTo>
                <a:cubicBezTo>
                  <a:pt x="621979" y="2678510"/>
                  <a:pt x="625794" y="2663652"/>
                  <a:pt x="636607" y="2662177"/>
                </a:cubicBezTo>
                <a:cubicBezTo>
                  <a:pt x="713160" y="2651738"/>
                  <a:pt x="790936" y="2654460"/>
                  <a:pt x="868101" y="2650602"/>
                </a:cubicBezTo>
                <a:cubicBezTo>
                  <a:pt x="751925" y="2611879"/>
                  <a:pt x="812362" y="2644389"/>
                  <a:pt x="844951" y="2372810"/>
                </a:cubicBezTo>
                <a:cubicBezTo>
                  <a:pt x="846251" y="2361975"/>
                  <a:pt x="858340" y="2354541"/>
                  <a:pt x="868101" y="2349661"/>
                </a:cubicBezTo>
                <a:cubicBezTo>
                  <a:pt x="889926" y="2338748"/>
                  <a:pt x="917246" y="2340046"/>
                  <a:pt x="937549" y="2326511"/>
                </a:cubicBezTo>
                <a:cubicBezTo>
                  <a:pt x="949124" y="2318795"/>
                  <a:pt x="959561" y="2309012"/>
                  <a:pt x="972273" y="2303362"/>
                </a:cubicBezTo>
                <a:cubicBezTo>
                  <a:pt x="994571" y="2293452"/>
                  <a:pt x="1041721" y="2280213"/>
                  <a:pt x="1041721" y="2280213"/>
                </a:cubicBezTo>
                <a:cubicBezTo>
                  <a:pt x="1088020" y="2284071"/>
                  <a:pt x="1135189" y="2282052"/>
                  <a:pt x="1180617" y="2291787"/>
                </a:cubicBezTo>
                <a:cubicBezTo>
                  <a:pt x="1191288" y="2294074"/>
                  <a:pt x="1194006" y="2310057"/>
                  <a:pt x="1203767" y="2314937"/>
                </a:cubicBezTo>
                <a:cubicBezTo>
                  <a:pt x="1225592" y="2325850"/>
                  <a:pt x="1252912" y="2324551"/>
                  <a:pt x="1273215" y="2338086"/>
                </a:cubicBezTo>
                <a:cubicBezTo>
                  <a:pt x="1328305" y="2374812"/>
                  <a:pt x="1286290" y="2352426"/>
                  <a:pt x="1354238" y="2372810"/>
                </a:cubicBezTo>
                <a:cubicBezTo>
                  <a:pt x="1354273" y="2372820"/>
                  <a:pt x="1441031" y="2401741"/>
                  <a:pt x="1458410" y="2407534"/>
                </a:cubicBezTo>
                <a:lnTo>
                  <a:pt x="1493134" y="2419109"/>
                </a:lnTo>
                <a:cubicBezTo>
                  <a:pt x="1496992" y="2430684"/>
                  <a:pt x="1498431" y="2443371"/>
                  <a:pt x="1504708" y="2453833"/>
                </a:cubicBezTo>
                <a:cubicBezTo>
                  <a:pt x="1510323" y="2463191"/>
                  <a:pt x="1522978" y="2467221"/>
                  <a:pt x="1527858" y="2476982"/>
                </a:cubicBezTo>
                <a:cubicBezTo>
                  <a:pt x="1538771" y="2498807"/>
                  <a:pt x="1543291" y="2523281"/>
                  <a:pt x="1551007" y="2546430"/>
                </a:cubicBezTo>
                <a:cubicBezTo>
                  <a:pt x="1554865" y="2558005"/>
                  <a:pt x="1551007" y="2577296"/>
                  <a:pt x="1562582" y="2581154"/>
                </a:cubicBezTo>
                <a:cubicBezTo>
                  <a:pt x="1585731" y="2588871"/>
                  <a:pt x="1609374" y="2595242"/>
                  <a:pt x="1632030" y="2604304"/>
                </a:cubicBezTo>
                <a:cubicBezTo>
                  <a:pt x="1701231" y="2631984"/>
                  <a:pt x="1670192" y="2620883"/>
                  <a:pt x="1724627" y="2639028"/>
                </a:cubicBezTo>
                <a:lnTo>
                  <a:pt x="1747777" y="2708476"/>
                </a:lnTo>
                <a:cubicBezTo>
                  <a:pt x="1751635" y="2720051"/>
                  <a:pt x="1750724" y="2734573"/>
                  <a:pt x="1759351" y="2743200"/>
                </a:cubicBezTo>
                <a:lnTo>
                  <a:pt x="1805650" y="2789499"/>
                </a:lnTo>
                <a:cubicBezTo>
                  <a:pt x="1828799" y="2785641"/>
                  <a:pt x="1853124" y="2786164"/>
                  <a:pt x="1875098" y="2777924"/>
                </a:cubicBezTo>
                <a:cubicBezTo>
                  <a:pt x="1908275" y="2765483"/>
                  <a:pt x="1897382" y="2733356"/>
                  <a:pt x="1909822" y="2708476"/>
                </a:cubicBezTo>
                <a:cubicBezTo>
                  <a:pt x="1922532" y="2683056"/>
                  <a:pt x="1943937" y="2681672"/>
                  <a:pt x="1967696" y="2673752"/>
                </a:cubicBezTo>
                <a:cubicBezTo>
                  <a:pt x="1975412" y="2666035"/>
                  <a:pt x="1984028" y="2659124"/>
                  <a:pt x="1990845" y="2650602"/>
                </a:cubicBezTo>
                <a:cubicBezTo>
                  <a:pt x="2005405" y="2632402"/>
                  <a:pt x="2015644" y="2605629"/>
                  <a:pt x="2037144" y="2592729"/>
                </a:cubicBezTo>
                <a:cubicBezTo>
                  <a:pt x="2047606" y="2586452"/>
                  <a:pt x="2060293" y="2585012"/>
                  <a:pt x="2071868" y="2581154"/>
                </a:cubicBezTo>
                <a:cubicBezTo>
                  <a:pt x="2114308" y="2585012"/>
                  <a:pt x="2157002" y="2586702"/>
                  <a:pt x="2199189" y="2592729"/>
                </a:cubicBezTo>
                <a:cubicBezTo>
                  <a:pt x="2211267" y="2594455"/>
                  <a:pt x="2223451" y="2598027"/>
                  <a:pt x="2233913" y="2604304"/>
                </a:cubicBezTo>
                <a:cubicBezTo>
                  <a:pt x="2243271" y="2609919"/>
                  <a:pt x="2246299" y="2625659"/>
                  <a:pt x="2257063" y="2627453"/>
                </a:cubicBezTo>
                <a:cubicBezTo>
                  <a:pt x="2318074" y="2637621"/>
                  <a:pt x="2380526" y="2635170"/>
                  <a:pt x="2442258" y="2639028"/>
                </a:cubicBezTo>
                <a:cubicBezTo>
                  <a:pt x="2457691" y="2642886"/>
                  <a:pt x="2473261" y="2646232"/>
                  <a:pt x="2488557" y="2650602"/>
                </a:cubicBezTo>
                <a:cubicBezTo>
                  <a:pt x="2500288" y="2653954"/>
                  <a:pt x="2511203" y="2660451"/>
                  <a:pt x="2523281" y="2662177"/>
                </a:cubicBezTo>
                <a:cubicBezTo>
                  <a:pt x="2565468" y="2668204"/>
                  <a:pt x="2608162" y="2669894"/>
                  <a:pt x="2650602" y="2673752"/>
                </a:cubicBezTo>
                <a:cubicBezTo>
                  <a:pt x="2687286" y="2728778"/>
                  <a:pt x="2669353" y="2695281"/>
                  <a:pt x="2696901" y="2777924"/>
                </a:cubicBezTo>
                <a:cubicBezTo>
                  <a:pt x="2700759" y="2789499"/>
                  <a:pt x="2696900" y="2808790"/>
                  <a:pt x="2708475" y="2812648"/>
                </a:cubicBezTo>
                <a:lnTo>
                  <a:pt x="2743200" y="2824223"/>
                </a:lnTo>
                <a:cubicBezTo>
                  <a:pt x="2782885" y="2883752"/>
                  <a:pt x="2745954" y="2838001"/>
                  <a:pt x="2801073" y="2882096"/>
                </a:cubicBezTo>
                <a:cubicBezTo>
                  <a:pt x="2809594" y="2888913"/>
                  <a:pt x="2814864" y="2899631"/>
                  <a:pt x="2824222" y="2905246"/>
                </a:cubicBezTo>
                <a:cubicBezTo>
                  <a:pt x="2852392" y="2922148"/>
                  <a:pt x="2938787" y="2926800"/>
                  <a:pt x="2951544" y="2928395"/>
                </a:cubicBezTo>
                <a:cubicBezTo>
                  <a:pt x="2963119" y="2932253"/>
                  <a:pt x="2974304" y="2937577"/>
                  <a:pt x="2986268" y="2939970"/>
                </a:cubicBezTo>
                <a:cubicBezTo>
                  <a:pt x="3013020" y="2945320"/>
                  <a:pt x="3042889" y="2939343"/>
                  <a:pt x="3067291" y="2951544"/>
                </a:cubicBezTo>
                <a:cubicBezTo>
                  <a:pt x="3078204" y="2957000"/>
                  <a:pt x="3072588" y="2975806"/>
                  <a:pt x="3078865" y="2986268"/>
                </a:cubicBezTo>
                <a:cubicBezTo>
                  <a:pt x="3084480" y="2995626"/>
                  <a:pt x="3094298" y="3001701"/>
                  <a:pt x="3102015" y="3009418"/>
                </a:cubicBezTo>
                <a:cubicBezTo>
                  <a:pt x="3105873" y="3024851"/>
                  <a:pt x="3109219" y="3040420"/>
                  <a:pt x="3113589" y="3055716"/>
                </a:cubicBezTo>
                <a:cubicBezTo>
                  <a:pt x="3116941" y="3067447"/>
                  <a:pt x="3123158" y="3078405"/>
                  <a:pt x="3125164" y="3090440"/>
                </a:cubicBezTo>
                <a:cubicBezTo>
                  <a:pt x="3130908" y="3124903"/>
                  <a:pt x="3131798" y="3160026"/>
                  <a:pt x="3136739" y="3194613"/>
                </a:cubicBezTo>
                <a:cubicBezTo>
                  <a:pt x="3139521" y="3214088"/>
                  <a:pt x="3143137" y="3233506"/>
                  <a:pt x="3148313" y="3252486"/>
                </a:cubicBezTo>
                <a:cubicBezTo>
                  <a:pt x="3154734" y="3276028"/>
                  <a:pt x="3171463" y="3321934"/>
                  <a:pt x="3171463" y="3321934"/>
                </a:cubicBezTo>
                <a:cubicBezTo>
                  <a:pt x="3175321" y="3360516"/>
                  <a:pt x="3154057" y="3411920"/>
                  <a:pt x="3183038" y="3437681"/>
                </a:cubicBezTo>
                <a:cubicBezTo>
                  <a:pt x="3206817" y="3458818"/>
                  <a:pt x="3275635" y="3414532"/>
                  <a:pt x="3275635" y="3414532"/>
                </a:cubicBezTo>
                <a:cubicBezTo>
                  <a:pt x="3294926" y="3418390"/>
                  <a:pt x="3315426" y="3418356"/>
                  <a:pt x="3333508" y="3426106"/>
                </a:cubicBezTo>
                <a:cubicBezTo>
                  <a:pt x="3343539" y="3430405"/>
                  <a:pt x="3347300" y="3443641"/>
                  <a:pt x="3356658" y="3449256"/>
                </a:cubicBezTo>
                <a:cubicBezTo>
                  <a:pt x="3367120" y="3455533"/>
                  <a:pt x="3379807" y="3456972"/>
                  <a:pt x="3391382" y="3460830"/>
                </a:cubicBezTo>
                <a:lnTo>
                  <a:pt x="3437681" y="3507129"/>
                </a:lnTo>
                <a:cubicBezTo>
                  <a:pt x="3449256" y="3518704"/>
                  <a:pt x="3463325" y="3528233"/>
                  <a:pt x="3472405" y="3541853"/>
                </a:cubicBezTo>
                <a:cubicBezTo>
                  <a:pt x="3501607" y="3585657"/>
                  <a:pt x="3485718" y="3566740"/>
                  <a:pt x="3518703" y="3599727"/>
                </a:cubicBezTo>
                <a:cubicBezTo>
                  <a:pt x="3522561" y="3615160"/>
                  <a:pt x="3523164" y="3631797"/>
                  <a:pt x="3530278" y="3646025"/>
                </a:cubicBezTo>
                <a:cubicBezTo>
                  <a:pt x="3552798" y="3691066"/>
                  <a:pt x="3623686" y="3676981"/>
                  <a:pt x="3657600" y="3680749"/>
                </a:cubicBezTo>
                <a:cubicBezTo>
                  <a:pt x="3669969" y="3693118"/>
                  <a:pt x="3697950" y="3724128"/>
                  <a:pt x="3715473" y="3727048"/>
                </a:cubicBezTo>
                <a:cubicBezTo>
                  <a:pt x="3727508" y="3729054"/>
                  <a:pt x="3738233" y="3717866"/>
                  <a:pt x="3750197" y="3715473"/>
                </a:cubicBezTo>
                <a:cubicBezTo>
                  <a:pt x="3776949" y="3710123"/>
                  <a:pt x="3804212" y="3707757"/>
                  <a:pt x="3831220" y="3703899"/>
                </a:cubicBezTo>
                <a:cubicBezTo>
                  <a:pt x="3889873" y="3645244"/>
                  <a:pt x="3813967" y="3714250"/>
                  <a:pt x="3889093" y="3669175"/>
                </a:cubicBezTo>
                <a:cubicBezTo>
                  <a:pt x="3957813" y="3627944"/>
                  <a:pt x="3857613" y="3662588"/>
                  <a:pt x="3946967" y="3622876"/>
                </a:cubicBezTo>
                <a:cubicBezTo>
                  <a:pt x="3969265" y="3612966"/>
                  <a:pt x="4016415" y="3599727"/>
                  <a:pt x="4016415" y="3599727"/>
                </a:cubicBezTo>
                <a:cubicBezTo>
                  <a:pt x="4054997" y="3603585"/>
                  <a:pt x="4094545" y="3601897"/>
                  <a:pt x="4132162" y="3611301"/>
                </a:cubicBezTo>
                <a:cubicBezTo>
                  <a:pt x="4142749" y="3613948"/>
                  <a:pt x="4146790" y="3627634"/>
                  <a:pt x="4155311" y="3634451"/>
                </a:cubicBezTo>
                <a:cubicBezTo>
                  <a:pt x="4166174" y="3643141"/>
                  <a:pt x="4178460" y="3649884"/>
                  <a:pt x="4190035" y="3657600"/>
                </a:cubicBezTo>
                <a:cubicBezTo>
                  <a:pt x="4196342" y="3676519"/>
                  <a:pt x="4205865" y="3715239"/>
                  <a:pt x="4224759" y="3727048"/>
                </a:cubicBezTo>
                <a:cubicBezTo>
                  <a:pt x="4245451" y="3739981"/>
                  <a:pt x="4294207" y="3750197"/>
                  <a:pt x="4294207" y="3750197"/>
                </a:cubicBezTo>
                <a:cubicBezTo>
                  <a:pt x="4348222" y="3746339"/>
                  <a:pt x="4403028" y="3748603"/>
                  <a:pt x="4456253" y="3738623"/>
                </a:cubicBezTo>
                <a:cubicBezTo>
                  <a:pt x="4466979" y="3736612"/>
                  <a:pt x="4478414" y="3726341"/>
                  <a:pt x="4479402" y="3715473"/>
                </a:cubicBezTo>
                <a:cubicBezTo>
                  <a:pt x="4482565" y="3680679"/>
                  <a:pt x="4473571" y="3645763"/>
                  <a:pt x="4467827" y="3611301"/>
                </a:cubicBezTo>
                <a:cubicBezTo>
                  <a:pt x="4465821" y="3599266"/>
                  <a:pt x="4460111" y="3588152"/>
                  <a:pt x="4456253" y="3576577"/>
                </a:cubicBezTo>
                <a:cubicBezTo>
                  <a:pt x="4460111" y="3565002"/>
                  <a:pt x="4457899" y="3548945"/>
                  <a:pt x="4467827" y="3541853"/>
                </a:cubicBezTo>
                <a:cubicBezTo>
                  <a:pt x="4487683" y="3527670"/>
                  <a:pt x="4537275" y="3518704"/>
                  <a:pt x="4537275" y="3518704"/>
                </a:cubicBezTo>
                <a:cubicBezTo>
                  <a:pt x="4583574" y="3522562"/>
                  <a:pt x="4630120" y="3524138"/>
                  <a:pt x="4676172" y="3530278"/>
                </a:cubicBezTo>
                <a:cubicBezTo>
                  <a:pt x="4688266" y="3531890"/>
                  <a:pt x="4702269" y="3533226"/>
                  <a:pt x="4710896" y="3541853"/>
                </a:cubicBezTo>
                <a:cubicBezTo>
                  <a:pt x="4719523" y="3550480"/>
                  <a:pt x="4716193" y="3566115"/>
                  <a:pt x="4722470" y="3576577"/>
                </a:cubicBezTo>
                <a:cubicBezTo>
                  <a:pt x="4728085" y="3585935"/>
                  <a:pt x="4738803" y="3591205"/>
                  <a:pt x="4745620" y="3599727"/>
                </a:cubicBezTo>
                <a:cubicBezTo>
                  <a:pt x="4754310" y="3610590"/>
                  <a:pt x="4756057" y="3628801"/>
                  <a:pt x="4768769" y="3634451"/>
                </a:cubicBezTo>
                <a:cubicBezTo>
                  <a:pt x="4793700" y="3645531"/>
                  <a:pt x="4822784" y="3642167"/>
                  <a:pt x="4849792" y="3646025"/>
                </a:cubicBezTo>
                <a:cubicBezTo>
                  <a:pt x="4985226" y="3691171"/>
                  <a:pt x="4894876" y="3667822"/>
                  <a:pt x="5127584" y="3680749"/>
                </a:cubicBezTo>
                <a:cubicBezTo>
                  <a:pt x="5146825" y="3699990"/>
                  <a:pt x="5159175" y="3715367"/>
                  <a:pt x="5185458" y="3727048"/>
                </a:cubicBezTo>
                <a:cubicBezTo>
                  <a:pt x="5207756" y="3736958"/>
                  <a:pt x="5231757" y="3742481"/>
                  <a:pt x="5254906" y="3750197"/>
                </a:cubicBezTo>
                <a:lnTo>
                  <a:pt x="5289630" y="3761772"/>
                </a:lnTo>
                <a:cubicBezTo>
                  <a:pt x="5362936" y="3757914"/>
                  <a:pt x="5436814" y="3760115"/>
                  <a:pt x="5509549" y="3750197"/>
                </a:cubicBezTo>
                <a:cubicBezTo>
                  <a:pt x="5533353" y="3746951"/>
                  <a:pt x="5563313" y="3702780"/>
                  <a:pt x="5578997" y="3692324"/>
                </a:cubicBezTo>
                <a:cubicBezTo>
                  <a:pt x="5589149" y="3685556"/>
                  <a:pt x="5602146" y="3684607"/>
                  <a:pt x="5613721" y="3680749"/>
                </a:cubicBezTo>
                <a:cubicBezTo>
                  <a:pt x="5617579" y="3669174"/>
                  <a:pt x="5617674" y="3655552"/>
                  <a:pt x="5625296" y="3646025"/>
                </a:cubicBezTo>
                <a:cubicBezTo>
                  <a:pt x="5633986" y="3635162"/>
                  <a:pt x="5650183" y="3632713"/>
                  <a:pt x="5660020" y="3622876"/>
                </a:cubicBezTo>
                <a:cubicBezTo>
                  <a:pt x="5669857" y="3613039"/>
                  <a:pt x="5675453" y="3599727"/>
                  <a:pt x="5683169" y="3588152"/>
                </a:cubicBezTo>
                <a:cubicBezTo>
                  <a:pt x="5733326" y="3592010"/>
                  <a:pt x="5783950" y="3591881"/>
                  <a:pt x="5833640" y="3599727"/>
                </a:cubicBezTo>
                <a:cubicBezTo>
                  <a:pt x="5857743" y="3603533"/>
                  <a:pt x="5903088" y="3622876"/>
                  <a:pt x="5903088" y="3622876"/>
                </a:cubicBezTo>
                <a:cubicBezTo>
                  <a:pt x="5918521" y="3619018"/>
                  <a:pt x="5939034" y="3623379"/>
                  <a:pt x="5949387" y="3611301"/>
                </a:cubicBezTo>
                <a:cubicBezTo>
                  <a:pt x="5965267" y="3592774"/>
                  <a:pt x="5955281" y="3559107"/>
                  <a:pt x="5972536" y="3541853"/>
                </a:cubicBezTo>
                <a:lnTo>
                  <a:pt x="5995686" y="3518704"/>
                </a:lnTo>
                <a:cubicBezTo>
                  <a:pt x="5997185" y="3503714"/>
                  <a:pt x="6002866" y="3361054"/>
                  <a:pt x="6030410" y="3333509"/>
                </a:cubicBezTo>
                <a:lnTo>
                  <a:pt x="6053559" y="3310359"/>
                </a:lnTo>
                <a:cubicBezTo>
                  <a:pt x="6041375" y="3249440"/>
                  <a:pt x="6028725" y="3216607"/>
                  <a:pt x="6053559" y="3148314"/>
                </a:cubicBezTo>
                <a:cubicBezTo>
                  <a:pt x="6059748" y="3131293"/>
                  <a:pt x="6109016" y="3118254"/>
                  <a:pt x="6123007" y="3113590"/>
                </a:cubicBezTo>
                <a:cubicBezTo>
                  <a:pt x="6130724" y="3105873"/>
                  <a:pt x="6136126" y="3094739"/>
                  <a:pt x="6146157" y="3090440"/>
                </a:cubicBezTo>
                <a:cubicBezTo>
                  <a:pt x="6164239" y="3082690"/>
                  <a:pt x="6185050" y="3084042"/>
                  <a:pt x="6204030" y="3078866"/>
                </a:cubicBezTo>
                <a:cubicBezTo>
                  <a:pt x="6227572" y="3072445"/>
                  <a:pt x="6250329" y="3063432"/>
                  <a:pt x="6273478" y="3055716"/>
                </a:cubicBezTo>
                <a:lnTo>
                  <a:pt x="6308202" y="3044142"/>
                </a:lnTo>
                <a:lnTo>
                  <a:pt x="6342926" y="3032567"/>
                </a:lnTo>
                <a:cubicBezTo>
                  <a:pt x="6369934" y="3036425"/>
                  <a:pt x="6399547" y="3031941"/>
                  <a:pt x="6423949" y="3044142"/>
                </a:cubicBezTo>
                <a:cubicBezTo>
                  <a:pt x="6434862" y="3049598"/>
                  <a:pt x="6429599" y="3068201"/>
                  <a:pt x="6435524" y="3078866"/>
                </a:cubicBezTo>
                <a:cubicBezTo>
                  <a:pt x="6443756" y="3093685"/>
                  <a:pt x="6501508" y="3185742"/>
                  <a:pt x="6528121" y="3194613"/>
                </a:cubicBezTo>
                <a:lnTo>
                  <a:pt x="6562845" y="3206187"/>
                </a:lnTo>
                <a:cubicBezTo>
                  <a:pt x="6591325" y="3234667"/>
                  <a:pt x="6608611" y="3258006"/>
                  <a:pt x="6643868" y="3275635"/>
                </a:cubicBezTo>
                <a:cubicBezTo>
                  <a:pt x="6654781" y="3281091"/>
                  <a:pt x="6667017" y="3283352"/>
                  <a:pt x="6678592" y="3287210"/>
                </a:cubicBezTo>
                <a:cubicBezTo>
                  <a:pt x="6682450" y="3298785"/>
                  <a:pt x="6681540" y="3313307"/>
                  <a:pt x="6690167" y="3321934"/>
                </a:cubicBezTo>
                <a:cubicBezTo>
                  <a:pt x="6698794" y="3330561"/>
                  <a:pt x="6713160" y="3330157"/>
                  <a:pt x="6724891" y="3333509"/>
                </a:cubicBezTo>
                <a:cubicBezTo>
                  <a:pt x="6784374" y="3350505"/>
                  <a:pt x="6788632" y="3347264"/>
                  <a:pt x="6863787" y="3356658"/>
                </a:cubicBezTo>
                <a:cubicBezTo>
                  <a:pt x="6951067" y="3385752"/>
                  <a:pt x="6843484" y="3346506"/>
                  <a:pt x="6933235" y="3391382"/>
                </a:cubicBezTo>
                <a:cubicBezTo>
                  <a:pt x="6944148" y="3396838"/>
                  <a:pt x="6956384" y="3399099"/>
                  <a:pt x="6967959" y="3402957"/>
                </a:cubicBezTo>
                <a:cubicBezTo>
                  <a:pt x="7018116" y="3399099"/>
                  <a:pt x="7068986" y="3400653"/>
                  <a:pt x="7118430" y="3391382"/>
                </a:cubicBezTo>
                <a:cubicBezTo>
                  <a:pt x="7151112" y="3385254"/>
                  <a:pt x="7159054" y="3355070"/>
                  <a:pt x="7176303" y="3333509"/>
                </a:cubicBezTo>
                <a:cubicBezTo>
                  <a:pt x="7183120" y="3324987"/>
                  <a:pt x="7191736" y="3318076"/>
                  <a:pt x="7199453" y="3310359"/>
                </a:cubicBezTo>
                <a:cubicBezTo>
                  <a:pt x="7207169" y="3318076"/>
                  <a:pt x="7217722" y="3323748"/>
                  <a:pt x="7222602" y="3333509"/>
                </a:cubicBezTo>
                <a:cubicBezTo>
                  <a:pt x="7233514" y="3355334"/>
                  <a:pt x="7245751" y="3402957"/>
                  <a:pt x="7245751" y="3402957"/>
                </a:cubicBezTo>
                <a:cubicBezTo>
                  <a:pt x="7255386" y="3547481"/>
                  <a:pt x="7266300" y="3557455"/>
                  <a:pt x="7245751" y="3680749"/>
                </a:cubicBezTo>
                <a:cubicBezTo>
                  <a:pt x="7243745" y="3692784"/>
                  <a:pt x="7242804" y="3706846"/>
                  <a:pt x="7234177" y="3715473"/>
                </a:cubicBezTo>
                <a:cubicBezTo>
                  <a:pt x="7225550" y="3724100"/>
                  <a:pt x="7211028" y="3723190"/>
                  <a:pt x="7199453" y="3727048"/>
                </a:cubicBezTo>
                <a:lnTo>
                  <a:pt x="7176303" y="3796496"/>
                </a:lnTo>
                <a:lnTo>
                  <a:pt x="7164729" y="3831220"/>
                </a:lnTo>
                <a:lnTo>
                  <a:pt x="7199453" y="3935392"/>
                </a:lnTo>
                <a:lnTo>
                  <a:pt x="7211027" y="3970116"/>
                </a:lnTo>
                <a:cubicBezTo>
                  <a:pt x="7214885" y="3997124"/>
                  <a:pt x="7203311" y="4031848"/>
                  <a:pt x="7222602" y="4051139"/>
                </a:cubicBezTo>
                <a:cubicBezTo>
                  <a:pt x="7236513" y="4065050"/>
                  <a:pt x="7280475" y="4039565"/>
                  <a:pt x="7280475" y="4039565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5-конечная звезда 17">
            <a:hlinkClick r:id="rId4" action="ppaction://hlinksldjump" tooltip="Географический центр России"/>
          </p:cNvPr>
          <p:cNvSpPr/>
          <p:nvPr/>
        </p:nvSpPr>
        <p:spPr>
          <a:xfrm>
            <a:off x="4572000" y="2928934"/>
            <a:ext cx="428628" cy="50006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000636"/>
            <a:ext cx="9144000" cy="830997"/>
          </a:xfrm>
          <a:prstGeom prst="rect">
            <a:avLst/>
          </a:prstGeom>
          <a:solidFill>
            <a:schemeClr val="accent3">
              <a:lumMod val="75000"/>
              <a:alpha val="54000"/>
            </a:schemeClr>
          </a:solidFill>
          <a:ln w="508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Западная Сибирь расположена в центре России на западе Азиатской её части.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>
            <a:hlinkClick r:id="rId5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3" name="Семиугольник 12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8194" name="Picture 2" descr="http://s56.radikal.ru/i151/0907/1a/1fe4402d1f4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8687" y="785794"/>
            <a:ext cx="2021967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</a:t>
            </a:r>
            <a:r>
              <a:rPr lang="ru-RU" dirty="0" err="1" smtClean="0"/>
              <a:t>Приваленская</a:t>
            </a:r>
            <a:r>
              <a:rPr lang="ru-RU" dirty="0" smtClean="0"/>
              <a:t> СОШ" Омской области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Рисунок 9" descr="карта России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857232"/>
            <a:ext cx="9175936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Полилиния 16"/>
          <p:cNvSpPr/>
          <p:nvPr/>
        </p:nvSpPr>
        <p:spPr>
          <a:xfrm>
            <a:off x="601884" y="1574157"/>
            <a:ext cx="7280475" cy="4065050"/>
          </a:xfrm>
          <a:custGeom>
            <a:avLst/>
            <a:gdLst>
              <a:gd name="connsiteX0" fmla="*/ 2141316 w 7280475"/>
              <a:gd name="connsiteY0" fmla="*/ 34724 h 4065050"/>
              <a:gd name="connsiteX1" fmla="*/ 2025569 w 7280475"/>
              <a:gd name="connsiteY1" fmla="*/ 23149 h 4065050"/>
              <a:gd name="connsiteX2" fmla="*/ 1956121 w 7280475"/>
              <a:gd name="connsiteY2" fmla="*/ 0 h 4065050"/>
              <a:gd name="connsiteX3" fmla="*/ 1932972 w 7280475"/>
              <a:gd name="connsiteY3" fmla="*/ 69448 h 4065050"/>
              <a:gd name="connsiteX4" fmla="*/ 1886673 w 7280475"/>
              <a:gd name="connsiteY4" fmla="*/ 127321 h 4065050"/>
              <a:gd name="connsiteX5" fmla="*/ 1794075 w 7280475"/>
              <a:gd name="connsiteY5" fmla="*/ 138896 h 4065050"/>
              <a:gd name="connsiteX6" fmla="*/ 1770926 w 7280475"/>
              <a:gd name="connsiteY6" fmla="*/ 162046 h 4065050"/>
              <a:gd name="connsiteX7" fmla="*/ 1736202 w 7280475"/>
              <a:gd name="connsiteY7" fmla="*/ 185195 h 4065050"/>
              <a:gd name="connsiteX8" fmla="*/ 1713053 w 7280475"/>
              <a:gd name="connsiteY8" fmla="*/ 219919 h 4065050"/>
              <a:gd name="connsiteX9" fmla="*/ 1643605 w 7280475"/>
              <a:gd name="connsiteY9" fmla="*/ 243068 h 4065050"/>
              <a:gd name="connsiteX10" fmla="*/ 1620455 w 7280475"/>
              <a:gd name="connsiteY10" fmla="*/ 266218 h 4065050"/>
              <a:gd name="connsiteX11" fmla="*/ 1608881 w 7280475"/>
              <a:gd name="connsiteY11" fmla="*/ 300942 h 4065050"/>
              <a:gd name="connsiteX12" fmla="*/ 1574157 w 7280475"/>
              <a:gd name="connsiteY12" fmla="*/ 312516 h 4065050"/>
              <a:gd name="connsiteX13" fmla="*/ 1516283 w 7280475"/>
              <a:gd name="connsiteY13" fmla="*/ 347240 h 4065050"/>
              <a:gd name="connsiteX14" fmla="*/ 1458410 w 7280475"/>
              <a:gd name="connsiteY14" fmla="*/ 381965 h 4065050"/>
              <a:gd name="connsiteX15" fmla="*/ 1435260 w 7280475"/>
              <a:gd name="connsiteY15" fmla="*/ 462987 h 4065050"/>
              <a:gd name="connsiteX16" fmla="*/ 1400536 w 7280475"/>
              <a:gd name="connsiteY16" fmla="*/ 474562 h 4065050"/>
              <a:gd name="connsiteX17" fmla="*/ 1365812 w 7280475"/>
              <a:gd name="connsiteY17" fmla="*/ 497711 h 4065050"/>
              <a:gd name="connsiteX18" fmla="*/ 1053296 w 7280475"/>
              <a:gd name="connsiteY18" fmla="*/ 486137 h 4065050"/>
              <a:gd name="connsiteX19" fmla="*/ 1041721 w 7280475"/>
              <a:gd name="connsiteY19" fmla="*/ 520861 h 4065050"/>
              <a:gd name="connsiteX20" fmla="*/ 972273 w 7280475"/>
              <a:gd name="connsiteY20" fmla="*/ 544010 h 4065050"/>
              <a:gd name="connsiteX21" fmla="*/ 960698 w 7280475"/>
              <a:gd name="connsiteY21" fmla="*/ 578734 h 4065050"/>
              <a:gd name="connsiteX22" fmla="*/ 902825 w 7280475"/>
              <a:gd name="connsiteY22" fmla="*/ 625033 h 4065050"/>
              <a:gd name="connsiteX23" fmla="*/ 879675 w 7280475"/>
              <a:gd name="connsiteY23" fmla="*/ 648182 h 4065050"/>
              <a:gd name="connsiteX24" fmla="*/ 821802 w 7280475"/>
              <a:gd name="connsiteY24" fmla="*/ 659757 h 4065050"/>
              <a:gd name="connsiteX25" fmla="*/ 798653 w 7280475"/>
              <a:gd name="connsiteY25" fmla="*/ 729205 h 4065050"/>
              <a:gd name="connsiteX26" fmla="*/ 729205 w 7280475"/>
              <a:gd name="connsiteY26" fmla="*/ 752354 h 4065050"/>
              <a:gd name="connsiteX27" fmla="*/ 682906 w 7280475"/>
              <a:gd name="connsiteY27" fmla="*/ 810228 h 4065050"/>
              <a:gd name="connsiteX28" fmla="*/ 729205 w 7280475"/>
              <a:gd name="connsiteY28" fmla="*/ 902825 h 4065050"/>
              <a:gd name="connsiteX29" fmla="*/ 717630 w 7280475"/>
              <a:gd name="connsiteY29" fmla="*/ 960699 h 4065050"/>
              <a:gd name="connsiteX30" fmla="*/ 706055 w 7280475"/>
              <a:gd name="connsiteY30" fmla="*/ 995423 h 4065050"/>
              <a:gd name="connsiteX31" fmla="*/ 671331 w 7280475"/>
              <a:gd name="connsiteY31" fmla="*/ 1006997 h 4065050"/>
              <a:gd name="connsiteX32" fmla="*/ 625032 w 7280475"/>
              <a:gd name="connsiteY32" fmla="*/ 1053296 h 4065050"/>
              <a:gd name="connsiteX33" fmla="*/ 601883 w 7280475"/>
              <a:gd name="connsiteY33" fmla="*/ 1122744 h 4065050"/>
              <a:gd name="connsiteX34" fmla="*/ 590308 w 7280475"/>
              <a:gd name="connsiteY34" fmla="*/ 1157468 h 4065050"/>
              <a:gd name="connsiteX35" fmla="*/ 567159 w 7280475"/>
              <a:gd name="connsiteY35" fmla="*/ 1180618 h 4065050"/>
              <a:gd name="connsiteX36" fmla="*/ 474562 w 7280475"/>
              <a:gd name="connsiteY36" fmla="*/ 1226916 h 4065050"/>
              <a:gd name="connsiteX37" fmla="*/ 462987 w 7280475"/>
              <a:gd name="connsiteY37" fmla="*/ 1261640 h 4065050"/>
              <a:gd name="connsiteX38" fmla="*/ 474562 w 7280475"/>
              <a:gd name="connsiteY38" fmla="*/ 1331089 h 4065050"/>
              <a:gd name="connsiteX39" fmla="*/ 486136 w 7280475"/>
              <a:gd name="connsiteY39" fmla="*/ 1365813 h 4065050"/>
              <a:gd name="connsiteX40" fmla="*/ 451412 w 7280475"/>
              <a:gd name="connsiteY40" fmla="*/ 1493134 h 4065050"/>
              <a:gd name="connsiteX41" fmla="*/ 439838 w 7280475"/>
              <a:gd name="connsiteY41" fmla="*/ 1562582 h 4065050"/>
              <a:gd name="connsiteX42" fmla="*/ 474562 w 7280475"/>
              <a:gd name="connsiteY42" fmla="*/ 1713053 h 4065050"/>
              <a:gd name="connsiteX43" fmla="*/ 486136 w 7280475"/>
              <a:gd name="connsiteY43" fmla="*/ 1747777 h 4065050"/>
              <a:gd name="connsiteX44" fmla="*/ 497711 w 7280475"/>
              <a:gd name="connsiteY44" fmla="*/ 1782501 h 4065050"/>
              <a:gd name="connsiteX45" fmla="*/ 509286 w 7280475"/>
              <a:gd name="connsiteY45" fmla="*/ 1828800 h 4065050"/>
              <a:gd name="connsiteX46" fmla="*/ 497711 w 7280475"/>
              <a:gd name="connsiteY46" fmla="*/ 1956121 h 4065050"/>
              <a:gd name="connsiteX47" fmla="*/ 439838 w 7280475"/>
              <a:gd name="connsiteY47" fmla="*/ 1967696 h 4065050"/>
              <a:gd name="connsiteX48" fmla="*/ 370389 w 7280475"/>
              <a:gd name="connsiteY48" fmla="*/ 1990846 h 4065050"/>
              <a:gd name="connsiteX49" fmla="*/ 335665 w 7280475"/>
              <a:gd name="connsiteY49" fmla="*/ 2002420 h 4065050"/>
              <a:gd name="connsiteX50" fmla="*/ 300941 w 7280475"/>
              <a:gd name="connsiteY50" fmla="*/ 2013995 h 4065050"/>
              <a:gd name="connsiteX51" fmla="*/ 196769 w 7280475"/>
              <a:gd name="connsiteY51" fmla="*/ 2002420 h 4065050"/>
              <a:gd name="connsiteX52" fmla="*/ 173620 w 7280475"/>
              <a:gd name="connsiteY52" fmla="*/ 2071868 h 4065050"/>
              <a:gd name="connsiteX53" fmla="*/ 162045 w 7280475"/>
              <a:gd name="connsiteY53" fmla="*/ 2106592 h 4065050"/>
              <a:gd name="connsiteX54" fmla="*/ 127321 w 7280475"/>
              <a:gd name="connsiteY54" fmla="*/ 2118167 h 4065050"/>
              <a:gd name="connsiteX55" fmla="*/ 92597 w 7280475"/>
              <a:gd name="connsiteY55" fmla="*/ 2106592 h 4065050"/>
              <a:gd name="connsiteX56" fmla="*/ 57873 w 7280475"/>
              <a:gd name="connsiteY56" fmla="*/ 2083443 h 4065050"/>
              <a:gd name="connsiteX57" fmla="*/ 34724 w 7280475"/>
              <a:gd name="connsiteY57" fmla="*/ 2118167 h 4065050"/>
              <a:gd name="connsiteX58" fmla="*/ 23149 w 7280475"/>
              <a:gd name="connsiteY58" fmla="*/ 2222339 h 4065050"/>
              <a:gd name="connsiteX59" fmla="*/ 0 w 7280475"/>
              <a:gd name="connsiteY59" fmla="*/ 2291787 h 4065050"/>
              <a:gd name="connsiteX60" fmla="*/ 23149 w 7280475"/>
              <a:gd name="connsiteY60" fmla="*/ 2361235 h 4065050"/>
              <a:gd name="connsiteX61" fmla="*/ 34724 w 7280475"/>
              <a:gd name="connsiteY61" fmla="*/ 2395959 h 4065050"/>
              <a:gd name="connsiteX62" fmla="*/ 57873 w 7280475"/>
              <a:gd name="connsiteY62" fmla="*/ 2419109 h 4065050"/>
              <a:gd name="connsiteX63" fmla="*/ 69448 w 7280475"/>
              <a:gd name="connsiteY63" fmla="*/ 2453833 h 4065050"/>
              <a:gd name="connsiteX64" fmla="*/ 92597 w 7280475"/>
              <a:gd name="connsiteY64" fmla="*/ 2488557 h 4065050"/>
              <a:gd name="connsiteX65" fmla="*/ 138896 w 7280475"/>
              <a:gd name="connsiteY65" fmla="*/ 2581154 h 4065050"/>
              <a:gd name="connsiteX66" fmla="*/ 162045 w 7280475"/>
              <a:gd name="connsiteY66" fmla="*/ 2650602 h 4065050"/>
              <a:gd name="connsiteX67" fmla="*/ 208344 w 7280475"/>
              <a:gd name="connsiteY67" fmla="*/ 2696901 h 4065050"/>
              <a:gd name="connsiteX68" fmla="*/ 243068 w 7280475"/>
              <a:gd name="connsiteY68" fmla="*/ 2754775 h 4065050"/>
              <a:gd name="connsiteX69" fmla="*/ 254643 w 7280475"/>
              <a:gd name="connsiteY69" fmla="*/ 2789499 h 4065050"/>
              <a:gd name="connsiteX70" fmla="*/ 277792 w 7280475"/>
              <a:gd name="connsiteY70" fmla="*/ 2824223 h 4065050"/>
              <a:gd name="connsiteX71" fmla="*/ 289367 w 7280475"/>
              <a:gd name="connsiteY71" fmla="*/ 3020992 h 4065050"/>
              <a:gd name="connsiteX72" fmla="*/ 312516 w 7280475"/>
              <a:gd name="connsiteY72" fmla="*/ 3044142 h 4065050"/>
              <a:gd name="connsiteX73" fmla="*/ 381964 w 7280475"/>
              <a:gd name="connsiteY73" fmla="*/ 3067291 h 4065050"/>
              <a:gd name="connsiteX74" fmla="*/ 439838 w 7280475"/>
              <a:gd name="connsiteY74" fmla="*/ 2986268 h 4065050"/>
              <a:gd name="connsiteX75" fmla="*/ 462987 w 7280475"/>
              <a:gd name="connsiteY75" fmla="*/ 2951544 h 4065050"/>
              <a:gd name="connsiteX76" fmla="*/ 509286 w 7280475"/>
              <a:gd name="connsiteY76" fmla="*/ 2939970 h 4065050"/>
              <a:gd name="connsiteX77" fmla="*/ 532435 w 7280475"/>
              <a:gd name="connsiteY77" fmla="*/ 2754775 h 4065050"/>
              <a:gd name="connsiteX78" fmla="*/ 613458 w 7280475"/>
              <a:gd name="connsiteY78" fmla="*/ 2685327 h 4065050"/>
              <a:gd name="connsiteX79" fmla="*/ 636607 w 7280475"/>
              <a:gd name="connsiteY79" fmla="*/ 2662177 h 4065050"/>
              <a:gd name="connsiteX80" fmla="*/ 868101 w 7280475"/>
              <a:gd name="connsiteY80" fmla="*/ 2650602 h 4065050"/>
              <a:gd name="connsiteX81" fmla="*/ 844951 w 7280475"/>
              <a:gd name="connsiteY81" fmla="*/ 2372810 h 4065050"/>
              <a:gd name="connsiteX82" fmla="*/ 868101 w 7280475"/>
              <a:gd name="connsiteY82" fmla="*/ 2349661 h 4065050"/>
              <a:gd name="connsiteX83" fmla="*/ 937549 w 7280475"/>
              <a:gd name="connsiteY83" fmla="*/ 2326511 h 4065050"/>
              <a:gd name="connsiteX84" fmla="*/ 972273 w 7280475"/>
              <a:gd name="connsiteY84" fmla="*/ 2303362 h 4065050"/>
              <a:gd name="connsiteX85" fmla="*/ 1041721 w 7280475"/>
              <a:gd name="connsiteY85" fmla="*/ 2280213 h 4065050"/>
              <a:gd name="connsiteX86" fmla="*/ 1180617 w 7280475"/>
              <a:gd name="connsiteY86" fmla="*/ 2291787 h 4065050"/>
              <a:gd name="connsiteX87" fmla="*/ 1203767 w 7280475"/>
              <a:gd name="connsiteY87" fmla="*/ 2314937 h 4065050"/>
              <a:gd name="connsiteX88" fmla="*/ 1273215 w 7280475"/>
              <a:gd name="connsiteY88" fmla="*/ 2338086 h 4065050"/>
              <a:gd name="connsiteX89" fmla="*/ 1354238 w 7280475"/>
              <a:gd name="connsiteY89" fmla="*/ 2372810 h 4065050"/>
              <a:gd name="connsiteX90" fmla="*/ 1458410 w 7280475"/>
              <a:gd name="connsiteY90" fmla="*/ 2407534 h 4065050"/>
              <a:gd name="connsiteX91" fmla="*/ 1493134 w 7280475"/>
              <a:gd name="connsiteY91" fmla="*/ 2419109 h 4065050"/>
              <a:gd name="connsiteX92" fmla="*/ 1504708 w 7280475"/>
              <a:gd name="connsiteY92" fmla="*/ 2453833 h 4065050"/>
              <a:gd name="connsiteX93" fmla="*/ 1527858 w 7280475"/>
              <a:gd name="connsiteY93" fmla="*/ 2476982 h 4065050"/>
              <a:gd name="connsiteX94" fmla="*/ 1551007 w 7280475"/>
              <a:gd name="connsiteY94" fmla="*/ 2546430 h 4065050"/>
              <a:gd name="connsiteX95" fmla="*/ 1562582 w 7280475"/>
              <a:gd name="connsiteY95" fmla="*/ 2581154 h 4065050"/>
              <a:gd name="connsiteX96" fmla="*/ 1632030 w 7280475"/>
              <a:gd name="connsiteY96" fmla="*/ 2604304 h 4065050"/>
              <a:gd name="connsiteX97" fmla="*/ 1724627 w 7280475"/>
              <a:gd name="connsiteY97" fmla="*/ 2639028 h 4065050"/>
              <a:gd name="connsiteX98" fmla="*/ 1747777 w 7280475"/>
              <a:gd name="connsiteY98" fmla="*/ 2708476 h 4065050"/>
              <a:gd name="connsiteX99" fmla="*/ 1759351 w 7280475"/>
              <a:gd name="connsiteY99" fmla="*/ 2743200 h 4065050"/>
              <a:gd name="connsiteX100" fmla="*/ 1805650 w 7280475"/>
              <a:gd name="connsiteY100" fmla="*/ 2789499 h 4065050"/>
              <a:gd name="connsiteX101" fmla="*/ 1875098 w 7280475"/>
              <a:gd name="connsiteY101" fmla="*/ 2777924 h 4065050"/>
              <a:gd name="connsiteX102" fmla="*/ 1909822 w 7280475"/>
              <a:gd name="connsiteY102" fmla="*/ 2708476 h 4065050"/>
              <a:gd name="connsiteX103" fmla="*/ 1967696 w 7280475"/>
              <a:gd name="connsiteY103" fmla="*/ 2673752 h 4065050"/>
              <a:gd name="connsiteX104" fmla="*/ 1990845 w 7280475"/>
              <a:gd name="connsiteY104" fmla="*/ 2650602 h 4065050"/>
              <a:gd name="connsiteX105" fmla="*/ 2037144 w 7280475"/>
              <a:gd name="connsiteY105" fmla="*/ 2592729 h 4065050"/>
              <a:gd name="connsiteX106" fmla="*/ 2071868 w 7280475"/>
              <a:gd name="connsiteY106" fmla="*/ 2581154 h 4065050"/>
              <a:gd name="connsiteX107" fmla="*/ 2199189 w 7280475"/>
              <a:gd name="connsiteY107" fmla="*/ 2592729 h 4065050"/>
              <a:gd name="connsiteX108" fmla="*/ 2233913 w 7280475"/>
              <a:gd name="connsiteY108" fmla="*/ 2604304 h 4065050"/>
              <a:gd name="connsiteX109" fmla="*/ 2257063 w 7280475"/>
              <a:gd name="connsiteY109" fmla="*/ 2627453 h 4065050"/>
              <a:gd name="connsiteX110" fmla="*/ 2442258 w 7280475"/>
              <a:gd name="connsiteY110" fmla="*/ 2639028 h 4065050"/>
              <a:gd name="connsiteX111" fmla="*/ 2488557 w 7280475"/>
              <a:gd name="connsiteY111" fmla="*/ 2650602 h 4065050"/>
              <a:gd name="connsiteX112" fmla="*/ 2523281 w 7280475"/>
              <a:gd name="connsiteY112" fmla="*/ 2662177 h 4065050"/>
              <a:gd name="connsiteX113" fmla="*/ 2650602 w 7280475"/>
              <a:gd name="connsiteY113" fmla="*/ 2673752 h 4065050"/>
              <a:gd name="connsiteX114" fmla="*/ 2696901 w 7280475"/>
              <a:gd name="connsiteY114" fmla="*/ 2777924 h 4065050"/>
              <a:gd name="connsiteX115" fmla="*/ 2708475 w 7280475"/>
              <a:gd name="connsiteY115" fmla="*/ 2812648 h 4065050"/>
              <a:gd name="connsiteX116" fmla="*/ 2743200 w 7280475"/>
              <a:gd name="connsiteY116" fmla="*/ 2824223 h 4065050"/>
              <a:gd name="connsiteX117" fmla="*/ 2801073 w 7280475"/>
              <a:gd name="connsiteY117" fmla="*/ 2882096 h 4065050"/>
              <a:gd name="connsiteX118" fmla="*/ 2824222 w 7280475"/>
              <a:gd name="connsiteY118" fmla="*/ 2905246 h 4065050"/>
              <a:gd name="connsiteX119" fmla="*/ 2951544 w 7280475"/>
              <a:gd name="connsiteY119" fmla="*/ 2928395 h 4065050"/>
              <a:gd name="connsiteX120" fmla="*/ 2986268 w 7280475"/>
              <a:gd name="connsiteY120" fmla="*/ 2939970 h 4065050"/>
              <a:gd name="connsiteX121" fmla="*/ 3067291 w 7280475"/>
              <a:gd name="connsiteY121" fmla="*/ 2951544 h 4065050"/>
              <a:gd name="connsiteX122" fmla="*/ 3078865 w 7280475"/>
              <a:gd name="connsiteY122" fmla="*/ 2986268 h 4065050"/>
              <a:gd name="connsiteX123" fmla="*/ 3102015 w 7280475"/>
              <a:gd name="connsiteY123" fmla="*/ 3009418 h 4065050"/>
              <a:gd name="connsiteX124" fmla="*/ 3113589 w 7280475"/>
              <a:gd name="connsiteY124" fmla="*/ 3055716 h 4065050"/>
              <a:gd name="connsiteX125" fmla="*/ 3125164 w 7280475"/>
              <a:gd name="connsiteY125" fmla="*/ 3090440 h 4065050"/>
              <a:gd name="connsiteX126" fmla="*/ 3136739 w 7280475"/>
              <a:gd name="connsiteY126" fmla="*/ 3194613 h 4065050"/>
              <a:gd name="connsiteX127" fmla="*/ 3148313 w 7280475"/>
              <a:gd name="connsiteY127" fmla="*/ 3252486 h 4065050"/>
              <a:gd name="connsiteX128" fmla="*/ 3171463 w 7280475"/>
              <a:gd name="connsiteY128" fmla="*/ 3321934 h 4065050"/>
              <a:gd name="connsiteX129" fmla="*/ 3183038 w 7280475"/>
              <a:gd name="connsiteY129" fmla="*/ 3437681 h 4065050"/>
              <a:gd name="connsiteX130" fmla="*/ 3275635 w 7280475"/>
              <a:gd name="connsiteY130" fmla="*/ 3414532 h 4065050"/>
              <a:gd name="connsiteX131" fmla="*/ 3333508 w 7280475"/>
              <a:gd name="connsiteY131" fmla="*/ 3426106 h 4065050"/>
              <a:gd name="connsiteX132" fmla="*/ 3356658 w 7280475"/>
              <a:gd name="connsiteY132" fmla="*/ 3449256 h 4065050"/>
              <a:gd name="connsiteX133" fmla="*/ 3391382 w 7280475"/>
              <a:gd name="connsiteY133" fmla="*/ 3460830 h 4065050"/>
              <a:gd name="connsiteX134" fmla="*/ 3437681 w 7280475"/>
              <a:gd name="connsiteY134" fmla="*/ 3507129 h 4065050"/>
              <a:gd name="connsiteX135" fmla="*/ 3472405 w 7280475"/>
              <a:gd name="connsiteY135" fmla="*/ 3541853 h 4065050"/>
              <a:gd name="connsiteX136" fmla="*/ 3518703 w 7280475"/>
              <a:gd name="connsiteY136" fmla="*/ 3599727 h 4065050"/>
              <a:gd name="connsiteX137" fmla="*/ 3530278 w 7280475"/>
              <a:gd name="connsiteY137" fmla="*/ 3646025 h 4065050"/>
              <a:gd name="connsiteX138" fmla="*/ 3657600 w 7280475"/>
              <a:gd name="connsiteY138" fmla="*/ 3680749 h 4065050"/>
              <a:gd name="connsiteX139" fmla="*/ 3715473 w 7280475"/>
              <a:gd name="connsiteY139" fmla="*/ 3727048 h 4065050"/>
              <a:gd name="connsiteX140" fmla="*/ 3750197 w 7280475"/>
              <a:gd name="connsiteY140" fmla="*/ 3715473 h 4065050"/>
              <a:gd name="connsiteX141" fmla="*/ 3831220 w 7280475"/>
              <a:gd name="connsiteY141" fmla="*/ 3703899 h 4065050"/>
              <a:gd name="connsiteX142" fmla="*/ 3889093 w 7280475"/>
              <a:gd name="connsiteY142" fmla="*/ 3669175 h 4065050"/>
              <a:gd name="connsiteX143" fmla="*/ 3946967 w 7280475"/>
              <a:gd name="connsiteY143" fmla="*/ 3622876 h 4065050"/>
              <a:gd name="connsiteX144" fmla="*/ 4016415 w 7280475"/>
              <a:gd name="connsiteY144" fmla="*/ 3599727 h 4065050"/>
              <a:gd name="connsiteX145" fmla="*/ 4132162 w 7280475"/>
              <a:gd name="connsiteY145" fmla="*/ 3611301 h 4065050"/>
              <a:gd name="connsiteX146" fmla="*/ 4155311 w 7280475"/>
              <a:gd name="connsiteY146" fmla="*/ 3634451 h 4065050"/>
              <a:gd name="connsiteX147" fmla="*/ 4190035 w 7280475"/>
              <a:gd name="connsiteY147" fmla="*/ 3657600 h 4065050"/>
              <a:gd name="connsiteX148" fmla="*/ 4224759 w 7280475"/>
              <a:gd name="connsiteY148" fmla="*/ 3727048 h 4065050"/>
              <a:gd name="connsiteX149" fmla="*/ 4294207 w 7280475"/>
              <a:gd name="connsiteY149" fmla="*/ 3750197 h 4065050"/>
              <a:gd name="connsiteX150" fmla="*/ 4456253 w 7280475"/>
              <a:gd name="connsiteY150" fmla="*/ 3738623 h 4065050"/>
              <a:gd name="connsiteX151" fmla="*/ 4479402 w 7280475"/>
              <a:gd name="connsiteY151" fmla="*/ 3715473 h 4065050"/>
              <a:gd name="connsiteX152" fmla="*/ 4467827 w 7280475"/>
              <a:gd name="connsiteY152" fmla="*/ 3611301 h 4065050"/>
              <a:gd name="connsiteX153" fmla="*/ 4456253 w 7280475"/>
              <a:gd name="connsiteY153" fmla="*/ 3576577 h 4065050"/>
              <a:gd name="connsiteX154" fmla="*/ 4467827 w 7280475"/>
              <a:gd name="connsiteY154" fmla="*/ 3541853 h 4065050"/>
              <a:gd name="connsiteX155" fmla="*/ 4537275 w 7280475"/>
              <a:gd name="connsiteY155" fmla="*/ 3518704 h 4065050"/>
              <a:gd name="connsiteX156" fmla="*/ 4676172 w 7280475"/>
              <a:gd name="connsiteY156" fmla="*/ 3530278 h 4065050"/>
              <a:gd name="connsiteX157" fmla="*/ 4710896 w 7280475"/>
              <a:gd name="connsiteY157" fmla="*/ 3541853 h 4065050"/>
              <a:gd name="connsiteX158" fmla="*/ 4722470 w 7280475"/>
              <a:gd name="connsiteY158" fmla="*/ 3576577 h 4065050"/>
              <a:gd name="connsiteX159" fmla="*/ 4745620 w 7280475"/>
              <a:gd name="connsiteY159" fmla="*/ 3599727 h 4065050"/>
              <a:gd name="connsiteX160" fmla="*/ 4768769 w 7280475"/>
              <a:gd name="connsiteY160" fmla="*/ 3634451 h 4065050"/>
              <a:gd name="connsiteX161" fmla="*/ 4849792 w 7280475"/>
              <a:gd name="connsiteY161" fmla="*/ 3646025 h 4065050"/>
              <a:gd name="connsiteX162" fmla="*/ 5127584 w 7280475"/>
              <a:gd name="connsiteY162" fmla="*/ 3680749 h 4065050"/>
              <a:gd name="connsiteX163" fmla="*/ 5185458 w 7280475"/>
              <a:gd name="connsiteY163" fmla="*/ 3727048 h 4065050"/>
              <a:gd name="connsiteX164" fmla="*/ 5254906 w 7280475"/>
              <a:gd name="connsiteY164" fmla="*/ 3750197 h 4065050"/>
              <a:gd name="connsiteX165" fmla="*/ 5289630 w 7280475"/>
              <a:gd name="connsiteY165" fmla="*/ 3761772 h 4065050"/>
              <a:gd name="connsiteX166" fmla="*/ 5509549 w 7280475"/>
              <a:gd name="connsiteY166" fmla="*/ 3750197 h 4065050"/>
              <a:gd name="connsiteX167" fmla="*/ 5578997 w 7280475"/>
              <a:gd name="connsiteY167" fmla="*/ 3692324 h 4065050"/>
              <a:gd name="connsiteX168" fmla="*/ 5613721 w 7280475"/>
              <a:gd name="connsiteY168" fmla="*/ 3680749 h 4065050"/>
              <a:gd name="connsiteX169" fmla="*/ 5625296 w 7280475"/>
              <a:gd name="connsiteY169" fmla="*/ 3646025 h 4065050"/>
              <a:gd name="connsiteX170" fmla="*/ 5660020 w 7280475"/>
              <a:gd name="connsiteY170" fmla="*/ 3622876 h 4065050"/>
              <a:gd name="connsiteX171" fmla="*/ 5683169 w 7280475"/>
              <a:gd name="connsiteY171" fmla="*/ 3588152 h 4065050"/>
              <a:gd name="connsiteX172" fmla="*/ 5833640 w 7280475"/>
              <a:gd name="connsiteY172" fmla="*/ 3599727 h 4065050"/>
              <a:gd name="connsiteX173" fmla="*/ 5903088 w 7280475"/>
              <a:gd name="connsiteY173" fmla="*/ 3622876 h 4065050"/>
              <a:gd name="connsiteX174" fmla="*/ 5949387 w 7280475"/>
              <a:gd name="connsiteY174" fmla="*/ 3611301 h 4065050"/>
              <a:gd name="connsiteX175" fmla="*/ 5972536 w 7280475"/>
              <a:gd name="connsiteY175" fmla="*/ 3541853 h 4065050"/>
              <a:gd name="connsiteX176" fmla="*/ 5995686 w 7280475"/>
              <a:gd name="connsiteY176" fmla="*/ 3518704 h 4065050"/>
              <a:gd name="connsiteX177" fmla="*/ 6030410 w 7280475"/>
              <a:gd name="connsiteY177" fmla="*/ 3333509 h 4065050"/>
              <a:gd name="connsiteX178" fmla="*/ 6053559 w 7280475"/>
              <a:gd name="connsiteY178" fmla="*/ 3310359 h 4065050"/>
              <a:gd name="connsiteX179" fmla="*/ 6053559 w 7280475"/>
              <a:gd name="connsiteY179" fmla="*/ 3148314 h 4065050"/>
              <a:gd name="connsiteX180" fmla="*/ 6123007 w 7280475"/>
              <a:gd name="connsiteY180" fmla="*/ 3113590 h 4065050"/>
              <a:gd name="connsiteX181" fmla="*/ 6146157 w 7280475"/>
              <a:gd name="connsiteY181" fmla="*/ 3090440 h 4065050"/>
              <a:gd name="connsiteX182" fmla="*/ 6204030 w 7280475"/>
              <a:gd name="connsiteY182" fmla="*/ 3078866 h 4065050"/>
              <a:gd name="connsiteX183" fmla="*/ 6273478 w 7280475"/>
              <a:gd name="connsiteY183" fmla="*/ 3055716 h 4065050"/>
              <a:gd name="connsiteX184" fmla="*/ 6308202 w 7280475"/>
              <a:gd name="connsiteY184" fmla="*/ 3044142 h 4065050"/>
              <a:gd name="connsiteX185" fmla="*/ 6342926 w 7280475"/>
              <a:gd name="connsiteY185" fmla="*/ 3032567 h 4065050"/>
              <a:gd name="connsiteX186" fmla="*/ 6423949 w 7280475"/>
              <a:gd name="connsiteY186" fmla="*/ 3044142 h 4065050"/>
              <a:gd name="connsiteX187" fmla="*/ 6435524 w 7280475"/>
              <a:gd name="connsiteY187" fmla="*/ 3078866 h 4065050"/>
              <a:gd name="connsiteX188" fmla="*/ 6528121 w 7280475"/>
              <a:gd name="connsiteY188" fmla="*/ 3194613 h 4065050"/>
              <a:gd name="connsiteX189" fmla="*/ 6562845 w 7280475"/>
              <a:gd name="connsiteY189" fmla="*/ 3206187 h 4065050"/>
              <a:gd name="connsiteX190" fmla="*/ 6643868 w 7280475"/>
              <a:gd name="connsiteY190" fmla="*/ 3275635 h 4065050"/>
              <a:gd name="connsiteX191" fmla="*/ 6678592 w 7280475"/>
              <a:gd name="connsiteY191" fmla="*/ 3287210 h 4065050"/>
              <a:gd name="connsiteX192" fmla="*/ 6690167 w 7280475"/>
              <a:gd name="connsiteY192" fmla="*/ 3321934 h 4065050"/>
              <a:gd name="connsiteX193" fmla="*/ 6724891 w 7280475"/>
              <a:gd name="connsiteY193" fmla="*/ 3333509 h 4065050"/>
              <a:gd name="connsiteX194" fmla="*/ 6863787 w 7280475"/>
              <a:gd name="connsiteY194" fmla="*/ 3356658 h 4065050"/>
              <a:gd name="connsiteX195" fmla="*/ 6933235 w 7280475"/>
              <a:gd name="connsiteY195" fmla="*/ 3391382 h 4065050"/>
              <a:gd name="connsiteX196" fmla="*/ 6967959 w 7280475"/>
              <a:gd name="connsiteY196" fmla="*/ 3402957 h 4065050"/>
              <a:gd name="connsiteX197" fmla="*/ 7118430 w 7280475"/>
              <a:gd name="connsiteY197" fmla="*/ 3391382 h 4065050"/>
              <a:gd name="connsiteX198" fmla="*/ 7176303 w 7280475"/>
              <a:gd name="connsiteY198" fmla="*/ 3333509 h 4065050"/>
              <a:gd name="connsiteX199" fmla="*/ 7199453 w 7280475"/>
              <a:gd name="connsiteY199" fmla="*/ 3310359 h 4065050"/>
              <a:gd name="connsiteX200" fmla="*/ 7222602 w 7280475"/>
              <a:gd name="connsiteY200" fmla="*/ 3333509 h 4065050"/>
              <a:gd name="connsiteX201" fmla="*/ 7245751 w 7280475"/>
              <a:gd name="connsiteY201" fmla="*/ 3402957 h 4065050"/>
              <a:gd name="connsiteX202" fmla="*/ 7245751 w 7280475"/>
              <a:gd name="connsiteY202" fmla="*/ 3680749 h 4065050"/>
              <a:gd name="connsiteX203" fmla="*/ 7234177 w 7280475"/>
              <a:gd name="connsiteY203" fmla="*/ 3715473 h 4065050"/>
              <a:gd name="connsiteX204" fmla="*/ 7199453 w 7280475"/>
              <a:gd name="connsiteY204" fmla="*/ 3727048 h 4065050"/>
              <a:gd name="connsiteX205" fmla="*/ 7176303 w 7280475"/>
              <a:gd name="connsiteY205" fmla="*/ 3796496 h 4065050"/>
              <a:gd name="connsiteX206" fmla="*/ 7164729 w 7280475"/>
              <a:gd name="connsiteY206" fmla="*/ 3831220 h 4065050"/>
              <a:gd name="connsiteX207" fmla="*/ 7199453 w 7280475"/>
              <a:gd name="connsiteY207" fmla="*/ 3935392 h 4065050"/>
              <a:gd name="connsiteX208" fmla="*/ 7211027 w 7280475"/>
              <a:gd name="connsiteY208" fmla="*/ 3970116 h 4065050"/>
              <a:gd name="connsiteX209" fmla="*/ 7222602 w 7280475"/>
              <a:gd name="connsiteY209" fmla="*/ 4051139 h 4065050"/>
              <a:gd name="connsiteX210" fmla="*/ 7280475 w 7280475"/>
              <a:gd name="connsiteY210" fmla="*/ 4039565 h 406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7280475" h="4065050">
                <a:moveTo>
                  <a:pt x="2141316" y="34724"/>
                </a:moveTo>
                <a:cubicBezTo>
                  <a:pt x="2102734" y="30866"/>
                  <a:pt x="2063680" y="30295"/>
                  <a:pt x="2025569" y="23149"/>
                </a:cubicBezTo>
                <a:cubicBezTo>
                  <a:pt x="2001585" y="18652"/>
                  <a:pt x="1956121" y="0"/>
                  <a:pt x="1956121" y="0"/>
                </a:cubicBezTo>
                <a:lnTo>
                  <a:pt x="1932972" y="69448"/>
                </a:lnTo>
                <a:cubicBezTo>
                  <a:pt x="1922683" y="100314"/>
                  <a:pt x="1925066" y="116850"/>
                  <a:pt x="1886673" y="127321"/>
                </a:cubicBezTo>
                <a:cubicBezTo>
                  <a:pt x="1856663" y="135506"/>
                  <a:pt x="1824941" y="135038"/>
                  <a:pt x="1794075" y="138896"/>
                </a:cubicBezTo>
                <a:cubicBezTo>
                  <a:pt x="1786359" y="146613"/>
                  <a:pt x="1779447" y="155229"/>
                  <a:pt x="1770926" y="162046"/>
                </a:cubicBezTo>
                <a:cubicBezTo>
                  <a:pt x="1760063" y="170736"/>
                  <a:pt x="1746039" y="175358"/>
                  <a:pt x="1736202" y="185195"/>
                </a:cubicBezTo>
                <a:cubicBezTo>
                  <a:pt x="1726365" y="195032"/>
                  <a:pt x="1724849" y="212546"/>
                  <a:pt x="1713053" y="219919"/>
                </a:cubicBezTo>
                <a:cubicBezTo>
                  <a:pt x="1692361" y="232852"/>
                  <a:pt x="1643605" y="243068"/>
                  <a:pt x="1643605" y="243068"/>
                </a:cubicBezTo>
                <a:cubicBezTo>
                  <a:pt x="1635888" y="250785"/>
                  <a:pt x="1626070" y="256860"/>
                  <a:pt x="1620455" y="266218"/>
                </a:cubicBezTo>
                <a:cubicBezTo>
                  <a:pt x="1614178" y="276680"/>
                  <a:pt x="1617508" y="292315"/>
                  <a:pt x="1608881" y="300942"/>
                </a:cubicBezTo>
                <a:cubicBezTo>
                  <a:pt x="1600254" y="309569"/>
                  <a:pt x="1585732" y="308658"/>
                  <a:pt x="1574157" y="312516"/>
                </a:cubicBezTo>
                <a:cubicBezTo>
                  <a:pt x="1515498" y="371175"/>
                  <a:pt x="1591414" y="302161"/>
                  <a:pt x="1516283" y="347240"/>
                </a:cubicBezTo>
                <a:cubicBezTo>
                  <a:pt x="1436837" y="394908"/>
                  <a:pt x="1556783" y="349173"/>
                  <a:pt x="1458410" y="381965"/>
                </a:cubicBezTo>
                <a:cubicBezTo>
                  <a:pt x="1458310" y="382366"/>
                  <a:pt x="1440795" y="457452"/>
                  <a:pt x="1435260" y="462987"/>
                </a:cubicBezTo>
                <a:cubicBezTo>
                  <a:pt x="1426633" y="471614"/>
                  <a:pt x="1411449" y="469106"/>
                  <a:pt x="1400536" y="474562"/>
                </a:cubicBezTo>
                <a:cubicBezTo>
                  <a:pt x="1388094" y="480783"/>
                  <a:pt x="1377387" y="489995"/>
                  <a:pt x="1365812" y="497711"/>
                </a:cubicBezTo>
                <a:cubicBezTo>
                  <a:pt x="1219412" y="448912"/>
                  <a:pt x="1320738" y="473401"/>
                  <a:pt x="1053296" y="486137"/>
                </a:cubicBezTo>
                <a:cubicBezTo>
                  <a:pt x="1049438" y="497712"/>
                  <a:pt x="1051649" y="513769"/>
                  <a:pt x="1041721" y="520861"/>
                </a:cubicBezTo>
                <a:cubicBezTo>
                  <a:pt x="1021865" y="535044"/>
                  <a:pt x="972273" y="544010"/>
                  <a:pt x="972273" y="544010"/>
                </a:cubicBezTo>
                <a:cubicBezTo>
                  <a:pt x="968415" y="555585"/>
                  <a:pt x="966975" y="568272"/>
                  <a:pt x="960698" y="578734"/>
                </a:cubicBezTo>
                <a:cubicBezTo>
                  <a:pt x="947798" y="600234"/>
                  <a:pt x="921025" y="610473"/>
                  <a:pt x="902825" y="625033"/>
                </a:cubicBezTo>
                <a:cubicBezTo>
                  <a:pt x="894303" y="631850"/>
                  <a:pt x="889705" y="643883"/>
                  <a:pt x="879675" y="648182"/>
                </a:cubicBezTo>
                <a:cubicBezTo>
                  <a:pt x="861593" y="655932"/>
                  <a:pt x="841093" y="655899"/>
                  <a:pt x="821802" y="659757"/>
                </a:cubicBezTo>
                <a:cubicBezTo>
                  <a:pt x="814086" y="682906"/>
                  <a:pt x="821802" y="721489"/>
                  <a:pt x="798653" y="729205"/>
                </a:cubicBezTo>
                <a:lnTo>
                  <a:pt x="729205" y="752354"/>
                </a:lnTo>
                <a:cubicBezTo>
                  <a:pt x="719127" y="762432"/>
                  <a:pt x="682906" y="795626"/>
                  <a:pt x="682906" y="810228"/>
                </a:cubicBezTo>
                <a:cubicBezTo>
                  <a:pt x="682906" y="863430"/>
                  <a:pt x="700696" y="874317"/>
                  <a:pt x="729205" y="902825"/>
                </a:cubicBezTo>
                <a:cubicBezTo>
                  <a:pt x="725347" y="922116"/>
                  <a:pt x="722402" y="941613"/>
                  <a:pt x="717630" y="960699"/>
                </a:cubicBezTo>
                <a:cubicBezTo>
                  <a:pt x="714671" y="972536"/>
                  <a:pt x="714682" y="986796"/>
                  <a:pt x="706055" y="995423"/>
                </a:cubicBezTo>
                <a:cubicBezTo>
                  <a:pt x="697428" y="1004050"/>
                  <a:pt x="682906" y="1003139"/>
                  <a:pt x="671331" y="1006997"/>
                </a:cubicBezTo>
                <a:cubicBezTo>
                  <a:pt x="655898" y="1022430"/>
                  <a:pt x="631934" y="1032590"/>
                  <a:pt x="625032" y="1053296"/>
                </a:cubicBezTo>
                <a:lnTo>
                  <a:pt x="601883" y="1122744"/>
                </a:lnTo>
                <a:cubicBezTo>
                  <a:pt x="598025" y="1134319"/>
                  <a:pt x="598935" y="1148841"/>
                  <a:pt x="590308" y="1157468"/>
                </a:cubicBezTo>
                <a:lnTo>
                  <a:pt x="567159" y="1180618"/>
                </a:lnTo>
                <a:cubicBezTo>
                  <a:pt x="541008" y="1259068"/>
                  <a:pt x="580963" y="1173716"/>
                  <a:pt x="474562" y="1226916"/>
                </a:cubicBezTo>
                <a:cubicBezTo>
                  <a:pt x="463649" y="1232372"/>
                  <a:pt x="466845" y="1250065"/>
                  <a:pt x="462987" y="1261640"/>
                </a:cubicBezTo>
                <a:cubicBezTo>
                  <a:pt x="466845" y="1284790"/>
                  <a:pt x="469471" y="1308179"/>
                  <a:pt x="474562" y="1331089"/>
                </a:cubicBezTo>
                <a:cubicBezTo>
                  <a:pt x="477209" y="1342999"/>
                  <a:pt x="487241" y="1353662"/>
                  <a:pt x="486136" y="1365813"/>
                </a:cubicBezTo>
                <a:cubicBezTo>
                  <a:pt x="482872" y="1401716"/>
                  <a:pt x="464288" y="1454507"/>
                  <a:pt x="451412" y="1493134"/>
                </a:cubicBezTo>
                <a:cubicBezTo>
                  <a:pt x="447554" y="1516283"/>
                  <a:pt x="439838" y="1539113"/>
                  <a:pt x="439838" y="1562582"/>
                </a:cubicBezTo>
                <a:cubicBezTo>
                  <a:pt x="439838" y="1622690"/>
                  <a:pt x="456223" y="1658036"/>
                  <a:pt x="474562" y="1713053"/>
                </a:cubicBezTo>
                <a:lnTo>
                  <a:pt x="486136" y="1747777"/>
                </a:lnTo>
                <a:cubicBezTo>
                  <a:pt x="489994" y="1759352"/>
                  <a:pt x="494752" y="1770664"/>
                  <a:pt x="497711" y="1782501"/>
                </a:cubicBezTo>
                <a:lnTo>
                  <a:pt x="509286" y="1828800"/>
                </a:lnTo>
                <a:cubicBezTo>
                  <a:pt x="505428" y="1871240"/>
                  <a:pt x="516769" y="1918005"/>
                  <a:pt x="497711" y="1956121"/>
                </a:cubicBezTo>
                <a:cubicBezTo>
                  <a:pt x="488913" y="1973717"/>
                  <a:pt x="458818" y="1962520"/>
                  <a:pt x="439838" y="1967696"/>
                </a:cubicBezTo>
                <a:cubicBezTo>
                  <a:pt x="416296" y="1974117"/>
                  <a:pt x="393539" y="1983130"/>
                  <a:pt x="370389" y="1990846"/>
                </a:cubicBezTo>
                <a:lnTo>
                  <a:pt x="335665" y="2002420"/>
                </a:lnTo>
                <a:lnTo>
                  <a:pt x="300941" y="2013995"/>
                </a:lnTo>
                <a:cubicBezTo>
                  <a:pt x="219918" y="1986988"/>
                  <a:pt x="254642" y="1983130"/>
                  <a:pt x="196769" y="2002420"/>
                </a:cubicBezTo>
                <a:lnTo>
                  <a:pt x="173620" y="2071868"/>
                </a:lnTo>
                <a:cubicBezTo>
                  <a:pt x="169762" y="2083443"/>
                  <a:pt x="173620" y="2102734"/>
                  <a:pt x="162045" y="2106592"/>
                </a:cubicBezTo>
                <a:lnTo>
                  <a:pt x="127321" y="2118167"/>
                </a:lnTo>
                <a:cubicBezTo>
                  <a:pt x="115746" y="2114309"/>
                  <a:pt x="103510" y="2112048"/>
                  <a:pt x="92597" y="2106592"/>
                </a:cubicBezTo>
                <a:cubicBezTo>
                  <a:pt x="80155" y="2100371"/>
                  <a:pt x="71514" y="2080715"/>
                  <a:pt x="57873" y="2083443"/>
                </a:cubicBezTo>
                <a:cubicBezTo>
                  <a:pt x="44232" y="2086171"/>
                  <a:pt x="42440" y="2106592"/>
                  <a:pt x="34724" y="2118167"/>
                </a:cubicBezTo>
                <a:cubicBezTo>
                  <a:pt x="30866" y="2152891"/>
                  <a:pt x="30001" y="2188080"/>
                  <a:pt x="23149" y="2222339"/>
                </a:cubicBezTo>
                <a:cubicBezTo>
                  <a:pt x="18363" y="2246267"/>
                  <a:pt x="0" y="2291787"/>
                  <a:pt x="0" y="2291787"/>
                </a:cubicBezTo>
                <a:lnTo>
                  <a:pt x="23149" y="2361235"/>
                </a:lnTo>
                <a:cubicBezTo>
                  <a:pt x="27007" y="2372810"/>
                  <a:pt x="26097" y="2387332"/>
                  <a:pt x="34724" y="2395959"/>
                </a:cubicBezTo>
                <a:lnTo>
                  <a:pt x="57873" y="2419109"/>
                </a:lnTo>
                <a:cubicBezTo>
                  <a:pt x="61731" y="2430684"/>
                  <a:pt x="63992" y="2442920"/>
                  <a:pt x="69448" y="2453833"/>
                </a:cubicBezTo>
                <a:cubicBezTo>
                  <a:pt x="75669" y="2466275"/>
                  <a:pt x="86947" y="2475845"/>
                  <a:pt x="92597" y="2488557"/>
                </a:cubicBezTo>
                <a:cubicBezTo>
                  <a:pt x="135156" y="2584316"/>
                  <a:pt x="91354" y="2533614"/>
                  <a:pt x="138896" y="2581154"/>
                </a:cubicBezTo>
                <a:cubicBezTo>
                  <a:pt x="146612" y="2604303"/>
                  <a:pt x="144791" y="2633348"/>
                  <a:pt x="162045" y="2650602"/>
                </a:cubicBezTo>
                <a:lnTo>
                  <a:pt x="208344" y="2696901"/>
                </a:lnTo>
                <a:cubicBezTo>
                  <a:pt x="241134" y="2795268"/>
                  <a:pt x="195403" y="2675333"/>
                  <a:pt x="243068" y="2754775"/>
                </a:cubicBezTo>
                <a:cubicBezTo>
                  <a:pt x="249345" y="2765237"/>
                  <a:pt x="249187" y="2778586"/>
                  <a:pt x="254643" y="2789499"/>
                </a:cubicBezTo>
                <a:cubicBezTo>
                  <a:pt x="260864" y="2801941"/>
                  <a:pt x="270076" y="2812648"/>
                  <a:pt x="277792" y="2824223"/>
                </a:cubicBezTo>
                <a:cubicBezTo>
                  <a:pt x="281650" y="2889813"/>
                  <a:pt x="279120" y="2956093"/>
                  <a:pt x="289367" y="3020992"/>
                </a:cubicBezTo>
                <a:cubicBezTo>
                  <a:pt x="291069" y="3031771"/>
                  <a:pt x="302755" y="3039262"/>
                  <a:pt x="312516" y="3044142"/>
                </a:cubicBezTo>
                <a:cubicBezTo>
                  <a:pt x="334341" y="3055055"/>
                  <a:pt x="381964" y="3067291"/>
                  <a:pt x="381964" y="3067291"/>
                </a:cubicBezTo>
                <a:cubicBezTo>
                  <a:pt x="408971" y="2986268"/>
                  <a:pt x="381964" y="3005559"/>
                  <a:pt x="439838" y="2986268"/>
                </a:cubicBezTo>
                <a:cubicBezTo>
                  <a:pt x="447554" y="2974693"/>
                  <a:pt x="451412" y="2959260"/>
                  <a:pt x="462987" y="2951544"/>
                </a:cubicBezTo>
                <a:cubicBezTo>
                  <a:pt x="476223" y="2942720"/>
                  <a:pt x="502172" y="2954198"/>
                  <a:pt x="509286" y="2939970"/>
                </a:cubicBezTo>
                <a:cubicBezTo>
                  <a:pt x="520908" y="2916725"/>
                  <a:pt x="518234" y="2786018"/>
                  <a:pt x="532435" y="2754775"/>
                </a:cubicBezTo>
                <a:cubicBezTo>
                  <a:pt x="548358" y="2719746"/>
                  <a:pt x="586204" y="2707130"/>
                  <a:pt x="613458" y="2685327"/>
                </a:cubicBezTo>
                <a:cubicBezTo>
                  <a:pt x="621979" y="2678510"/>
                  <a:pt x="625794" y="2663652"/>
                  <a:pt x="636607" y="2662177"/>
                </a:cubicBezTo>
                <a:cubicBezTo>
                  <a:pt x="713160" y="2651738"/>
                  <a:pt x="790936" y="2654460"/>
                  <a:pt x="868101" y="2650602"/>
                </a:cubicBezTo>
                <a:cubicBezTo>
                  <a:pt x="751925" y="2611879"/>
                  <a:pt x="812362" y="2644389"/>
                  <a:pt x="844951" y="2372810"/>
                </a:cubicBezTo>
                <a:cubicBezTo>
                  <a:pt x="846251" y="2361975"/>
                  <a:pt x="858340" y="2354541"/>
                  <a:pt x="868101" y="2349661"/>
                </a:cubicBezTo>
                <a:cubicBezTo>
                  <a:pt x="889926" y="2338748"/>
                  <a:pt x="917246" y="2340046"/>
                  <a:pt x="937549" y="2326511"/>
                </a:cubicBezTo>
                <a:cubicBezTo>
                  <a:pt x="949124" y="2318795"/>
                  <a:pt x="959561" y="2309012"/>
                  <a:pt x="972273" y="2303362"/>
                </a:cubicBezTo>
                <a:cubicBezTo>
                  <a:pt x="994571" y="2293452"/>
                  <a:pt x="1041721" y="2280213"/>
                  <a:pt x="1041721" y="2280213"/>
                </a:cubicBezTo>
                <a:cubicBezTo>
                  <a:pt x="1088020" y="2284071"/>
                  <a:pt x="1135189" y="2282052"/>
                  <a:pt x="1180617" y="2291787"/>
                </a:cubicBezTo>
                <a:cubicBezTo>
                  <a:pt x="1191288" y="2294074"/>
                  <a:pt x="1194006" y="2310057"/>
                  <a:pt x="1203767" y="2314937"/>
                </a:cubicBezTo>
                <a:cubicBezTo>
                  <a:pt x="1225592" y="2325850"/>
                  <a:pt x="1252912" y="2324551"/>
                  <a:pt x="1273215" y="2338086"/>
                </a:cubicBezTo>
                <a:cubicBezTo>
                  <a:pt x="1328305" y="2374812"/>
                  <a:pt x="1286290" y="2352426"/>
                  <a:pt x="1354238" y="2372810"/>
                </a:cubicBezTo>
                <a:cubicBezTo>
                  <a:pt x="1354273" y="2372820"/>
                  <a:pt x="1441031" y="2401741"/>
                  <a:pt x="1458410" y="2407534"/>
                </a:cubicBezTo>
                <a:lnTo>
                  <a:pt x="1493134" y="2419109"/>
                </a:lnTo>
                <a:cubicBezTo>
                  <a:pt x="1496992" y="2430684"/>
                  <a:pt x="1498431" y="2443371"/>
                  <a:pt x="1504708" y="2453833"/>
                </a:cubicBezTo>
                <a:cubicBezTo>
                  <a:pt x="1510323" y="2463191"/>
                  <a:pt x="1522978" y="2467221"/>
                  <a:pt x="1527858" y="2476982"/>
                </a:cubicBezTo>
                <a:cubicBezTo>
                  <a:pt x="1538771" y="2498807"/>
                  <a:pt x="1543291" y="2523281"/>
                  <a:pt x="1551007" y="2546430"/>
                </a:cubicBezTo>
                <a:cubicBezTo>
                  <a:pt x="1554865" y="2558005"/>
                  <a:pt x="1551007" y="2577296"/>
                  <a:pt x="1562582" y="2581154"/>
                </a:cubicBezTo>
                <a:cubicBezTo>
                  <a:pt x="1585731" y="2588871"/>
                  <a:pt x="1609374" y="2595242"/>
                  <a:pt x="1632030" y="2604304"/>
                </a:cubicBezTo>
                <a:cubicBezTo>
                  <a:pt x="1701231" y="2631984"/>
                  <a:pt x="1670192" y="2620883"/>
                  <a:pt x="1724627" y="2639028"/>
                </a:cubicBezTo>
                <a:lnTo>
                  <a:pt x="1747777" y="2708476"/>
                </a:lnTo>
                <a:cubicBezTo>
                  <a:pt x="1751635" y="2720051"/>
                  <a:pt x="1750724" y="2734573"/>
                  <a:pt x="1759351" y="2743200"/>
                </a:cubicBezTo>
                <a:lnTo>
                  <a:pt x="1805650" y="2789499"/>
                </a:lnTo>
                <a:cubicBezTo>
                  <a:pt x="1828799" y="2785641"/>
                  <a:pt x="1853124" y="2786164"/>
                  <a:pt x="1875098" y="2777924"/>
                </a:cubicBezTo>
                <a:cubicBezTo>
                  <a:pt x="1908275" y="2765483"/>
                  <a:pt x="1897382" y="2733356"/>
                  <a:pt x="1909822" y="2708476"/>
                </a:cubicBezTo>
                <a:cubicBezTo>
                  <a:pt x="1922532" y="2683056"/>
                  <a:pt x="1943937" y="2681672"/>
                  <a:pt x="1967696" y="2673752"/>
                </a:cubicBezTo>
                <a:cubicBezTo>
                  <a:pt x="1975412" y="2666035"/>
                  <a:pt x="1984028" y="2659124"/>
                  <a:pt x="1990845" y="2650602"/>
                </a:cubicBezTo>
                <a:cubicBezTo>
                  <a:pt x="2005405" y="2632402"/>
                  <a:pt x="2015644" y="2605629"/>
                  <a:pt x="2037144" y="2592729"/>
                </a:cubicBezTo>
                <a:cubicBezTo>
                  <a:pt x="2047606" y="2586452"/>
                  <a:pt x="2060293" y="2585012"/>
                  <a:pt x="2071868" y="2581154"/>
                </a:cubicBezTo>
                <a:cubicBezTo>
                  <a:pt x="2114308" y="2585012"/>
                  <a:pt x="2157002" y="2586702"/>
                  <a:pt x="2199189" y="2592729"/>
                </a:cubicBezTo>
                <a:cubicBezTo>
                  <a:pt x="2211267" y="2594455"/>
                  <a:pt x="2223451" y="2598027"/>
                  <a:pt x="2233913" y="2604304"/>
                </a:cubicBezTo>
                <a:cubicBezTo>
                  <a:pt x="2243271" y="2609919"/>
                  <a:pt x="2246299" y="2625659"/>
                  <a:pt x="2257063" y="2627453"/>
                </a:cubicBezTo>
                <a:cubicBezTo>
                  <a:pt x="2318074" y="2637621"/>
                  <a:pt x="2380526" y="2635170"/>
                  <a:pt x="2442258" y="2639028"/>
                </a:cubicBezTo>
                <a:cubicBezTo>
                  <a:pt x="2457691" y="2642886"/>
                  <a:pt x="2473261" y="2646232"/>
                  <a:pt x="2488557" y="2650602"/>
                </a:cubicBezTo>
                <a:cubicBezTo>
                  <a:pt x="2500288" y="2653954"/>
                  <a:pt x="2511203" y="2660451"/>
                  <a:pt x="2523281" y="2662177"/>
                </a:cubicBezTo>
                <a:cubicBezTo>
                  <a:pt x="2565468" y="2668204"/>
                  <a:pt x="2608162" y="2669894"/>
                  <a:pt x="2650602" y="2673752"/>
                </a:cubicBezTo>
                <a:cubicBezTo>
                  <a:pt x="2687286" y="2728778"/>
                  <a:pt x="2669353" y="2695281"/>
                  <a:pt x="2696901" y="2777924"/>
                </a:cubicBezTo>
                <a:cubicBezTo>
                  <a:pt x="2700759" y="2789499"/>
                  <a:pt x="2696900" y="2808790"/>
                  <a:pt x="2708475" y="2812648"/>
                </a:cubicBezTo>
                <a:lnTo>
                  <a:pt x="2743200" y="2824223"/>
                </a:lnTo>
                <a:cubicBezTo>
                  <a:pt x="2782885" y="2883752"/>
                  <a:pt x="2745954" y="2838001"/>
                  <a:pt x="2801073" y="2882096"/>
                </a:cubicBezTo>
                <a:cubicBezTo>
                  <a:pt x="2809594" y="2888913"/>
                  <a:pt x="2814864" y="2899631"/>
                  <a:pt x="2824222" y="2905246"/>
                </a:cubicBezTo>
                <a:cubicBezTo>
                  <a:pt x="2852392" y="2922148"/>
                  <a:pt x="2938787" y="2926800"/>
                  <a:pt x="2951544" y="2928395"/>
                </a:cubicBezTo>
                <a:cubicBezTo>
                  <a:pt x="2963119" y="2932253"/>
                  <a:pt x="2974304" y="2937577"/>
                  <a:pt x="2986268" y="2939970"/>
                </a:cubicBezTo>
                <a:cubicBezTo>
                  <a:pt x="3013020" y="2945320"/>
                  <a:pt x="3042889" y="2939343"/>
                  <a:pt x="3067291" y="2951544"/>
                </a:cubicBezTo>
                <a:cubicBezTo>
                  <a:pt x="3078204" y="2957000"/>
                  <a:pt x="3072588" y="2975806"/>
                  <a:pt x="3078865" y="2986268"/>
                </a:cubicBezTo>
                <a:cubicBezTo>
                  <a:pt x="3084480" y="2995626"/>
                  <a:pt x="3094298" y="3001701"/>
                  <a:pt x="3102015" y="3009418"/>
                </a:cubicBezTo>
                <a:cubicBezTo>
                  <a:pt x="3105873" y="3024851"/>
                  <a:pt x="3109219" y="3040420"/>
                  <a:pt x="3113589" y="3055716"/>
                </a:cubicBezTo>
                <a:cubicBezTo>
                  <a:pt x="3116941" y="3067447"/>
                  <a:pt x="3123158" y="3078405"/>
                  <a:pt x="3125164" y="3090440"/>
                </a:cubicBezTo>
                <a:cubicBezTo>
                  <a:pt x="3130908" y="3124903"/>
                  <a:pt x="3131798" y="3160026"/>
                  <a:pt x="3136739" y="3194613"/>
                </a:cubicBezTo>
                <a:cubicBezTo>
                  <a:pt x="3139521" y="3214088"/>
                  <a:pt x="3143137" y="3233506"/>
                  <a:pt x="3148313" y="3252486"/>
                </a:cubicBezTo>
                <a:cubicBezTo>
                  <a:pt x="3154734" y="3276028"/>
                  <a:pt x="3171463" y="3321934"/>
                  <a:pt x="3171463" y="3321934"/>
                </a:cubicBezTo>
                <a:cubicBezTo>
                  <a:pt x="3175321" y="3360516"/>
                  <a:pt x="3154057" y="3411920"/>
                  <a:pt x="3183038" y="3437681"/>
                </a:cubicBezTo>
                <a:cubicBezTo>
                  <a:pt x="3206817" y="3458818"/>
                  <a:pt x="3275635" y="3414532"/>
                  <a:pt x="3275635" y="3414532"/>
                </a:cubicBezTo>
                <a:cubicBezTo>
                  <a:pt x="3294926" y="3418390"/>
                  <a:pt x="3315426" y="3418356"/>
                  <a:pt x="3333508" y="3426106"/>
                </a:cubicBezTo>
                <a:cubicBezTo>
                  <a:pt x="3343539" y="3430405"/>
                  <a:pt x="3347300" y="3443641"/>
                  <a:pt x="3356658" y="3449256"/>
                </a:cubicBezTo>
                <a:cubicBezTo>
                  <a:pt x="3367120" y="3455533"/>
                  <a:pt x="3379807" y="3456972"/>
                  <a:pt x="3391382" y="3460830"/>
                </a:cubicBezTo>
                <a:lnTo>
                  <a:pt x="3437681" y="3507129"/>
                </a:lnTo>
                <a:cubicBezTo>
                  <a:pt x="3449256" y="3518704"/>
                  <a:pt x="3463325" y="3528233"/>
                  <a:pt x="3472405" y="3541853"/>
                </a:cubicBezTo>
                <a:cubicBezTo>
                  <a:pt x="3501607" y="3585657"/>
                  <a:pt x="3485718" y="3566740"/>
                  <a:pt x="3518703" y="3599727"/>
                </a:cubicBezTo>
                <a:cubicBezTo>
                  <a:pt x="3522561" y="3615160"/>
                  <a:pt x="3523164" y="3631797"/>
                  <a:pt x="3530278" y="3646025"/>
                </a:cubicBezTo>
                <a:cubicBezTo>
                  <a:pt x="3552798" y="3691066"/>
                  <a:pt x="3623686" y="3676981"/>
                  <a:pt x="3657600" y="3680749"/>
                </a:cubicBezTo>
                <a:cubicBezTo>
                  <a:pt x="3669969" y="3693118"/>
                  <a:pt x="3697950" y="3724128"/>
                  <a:pt x="3715473" y="3727048"/>
                </a:cubicBezTo>
                <a:cubicBezTo>
                  <a:pt x="3727508" y="3729054"/>
                  <a:pt x="3738233" y="3717866"/>
                  <a:pt x="3750197" y="3715473"/>
                </a:cubicBezTo>
                <a:cubicBezTo>
                  <a:pt x="3776949" y="3710123"/>
                  <a:pt x="3804212" y="3707757"/>
                  <a:pt x="3831220" y="3703899"/>
                </a:cubicBezTo>
                <a:cubicBezTo>
                  <a:pt x="3889873" y="3645244"/>
                  <a:pt x="3813967" y="3714250"/>
                  <a:pt x="3889093" y="3669175"/>
                </a:cubicBezTo>
                <a:cubicBezTo>
                  <a:pt x="3957813" y="3627944"/>
                  <a:pt x="3857613" y="3662588"/>
                  <a:pt x="3946967" y="3622876"/>
                </a:cubicBezTo>
                <a:cubicBezTo>
                  <a:pt x="3969265" y="3612966"/>
                  <a:pt x="4016415" y="3599727"/>
                  <a:pt x="4016415" y="3599727"/>
                </a:cubicBezTo>
                <a:cubicBezTo>
                  <a:pt x="4054997" y="3603585"/>
                  <a:pt x="4094545" y="3601897"/>
                  <a:pt x="4132162" y="3611301"/>
                </a:cubicBezTo>
                <a:cubicBezTo>
                  <a:pt x="4142749" y="3613948"/>
                  <a:pt x="4146790" y="3627634"/>
                  <a:pt x="4155311" y="3634451"/>
                </a:cubicBezTo>
                <a:cubicBezTo>
                  <a:pt x="4166174" y="3643141"/>
                  <a:pt x="4178460" y="3649884"/>
                  <a:pt x="4190035" y="3657600"/>
                </a:cubicBezTo>
                <a:cubicBezTo>
                  <a:pt x="4196342" y="3676519"/>
                  <a:pt x="4205865" y="3715239"/>
                  <a:pt x="4224759" y="3727048"/>
                </a:cubicBezTo>
                <a:cubicBezTo>
                  <a:pt x="4245451" y="3739981"/>
                  <a:pt x="4294207" y="3750197"/>
                  <a:pt x="4294207" y="3750197"/>
                </a:cubicBezTo>
                <a:cubicBezTo>
                  <a:pt x="4348222" y="3746339"/>
                  <a:pt x="4403028" y="3748603"/>
                  <a:pt x="4456253" y="3738623"/>
                </a:cubicBezTo>
                <a:cubicBezTo>
                  <a:pt x="4466979" y="3736612"/>
                  <a:pt x="4478414" y="3726341"/>
                  <a:pt x="4479402" y="3715473"/>
                </a:cubicBezTo>
                <a:cubicBezTo>
                  <a:pt x="4482565" y="3680679"/>
                  <a:pt x="4473571" y="3645763"/>
                  <a:pt x="4467827" y="3611301"/>
                </a:cubicBezTo>
                <a:cubicBezTo>
                  <a:pt x="4465821" y="3599266"/>
                  <a:pt x="4460111" y="3588152"/>
                  <a:pt x="4456253" y="3576577"/>
                </a:cubicBezTo>
                <a:cubicBezTo>
                  <a:pt x="4460111" y="3565002"/>
                  <a:pt x="4457899" y="3548945"/>
                  <a:pt x="4467827" y="3541853"/>
                </a:cubicBezTo>
                <a:cubicBezTo>
                  <a:pt x="4487683" y="3527670"/>
                  <a:pt x="4537275" y="3518704"/>
                  <a:pt x="4537275" y="3518704"/>
                </a:cubicBezTo>
                <a:cubicBezTo>
                  <a:pt x="4583574" y="3522562"/>
                  <a:pt x="4630120" y="3524138"/>
                  <a:pt x="4676172" y="3530278"/>
                </a:cubicBezTo>
                <a:cubicBezTo>
                  <a:pt x="4688266" y="3531890"/>
                  <a:pt x="4702269" y="3533226"/>
                  <a:pt x="4710896" y="3541853"/>
                </a:cubicBezTo>
                <a:cubicBezTo>
                  <a:pt x="4719523" y="3550480"/>
                  <a:pt x="4716193" y="3566115"/>
                  <a:pt x="4722470" y="3576577"/>
                </a:cubicBezTo>
                <a:cubicBezTo>
                  <a:pt x="4728085" y="3585935"/>
                  <a:pt x="4738803" y="3591205"/>
                  <a:pt x="4745620" y="3599727"/>
                </a:cubicBezTo>
                <a:cubicBezTo>
                  <a:pt x="4754310" y="3610590"/>
                  <a:pt x="4756057" y="3628801"/>
                  <a:pt x="4768769" y="3634451"/>
                </a:cubicBezTo>
                <a:cubicBezTo>
                  <a:pt x="4793700" y="3645531"/>
                  <a:pt x="4822784" y="3642167"/>
                  <a:pt x="4849792" y="3646025"/>
                </a:cubicBezTo>
                <a:cubicBezTo>
                  <a:pt x="4985226" y="3691171"/>
                  <a:pt x="4894876" y="3667822"/>
                  <a:pt x="5127584" y="3680749"/>
                </a:cubicBezTo>
                <a:cubicBezTo>
                  <a:pt x="5146825" y="3699990"/>
                  <a:pt x="5159175" y="3715367"/>
                  <a:pt x="5185458" y="3727048"/>
                </a:cubicBezTo>
                <a:cubicBezTo>
                  <a:pt x="5207756" y="3736958"/>
                  <a:pt x="5231757" y="3742481"/>
                  <a:pt x="5254906" y="3750197"/>
                </a:cubicBezTo>
                <a:lnTo>
                  <a:pt x="5289630" y="3761772"/>
                </a:lnTo>
                <a:cubicBezTo>
                  <a:pt x="5362936" y="3757914"/>
                  <a:pt x="5436814" y="3760115"/>
                  <a:pt x="5509549" y="3750197"/>
                </a:cubicBezTo>
                <a:cubicBezTo>
                  <a:pt x="5533353" y="3746951"/>
                  <a:pt x="5563313" y="3702780"/>
                  <a:pt x="5578997" y="3692324"/>
                </a:cubicBezTo>
                <a:cubicBezTo>
                  <a:pt x="5589149" y="3685556"/>
                  <a:pt x="5602146" y="3684607"/>
                  <a:pt x="5613721" y="3680749"/>
                </a:cubicBezTo>
                <a:cubicBezTo>
                  <a:pt x="5617579" y="3669174"/>
                  <a:pt x="5617674" y="3655552"/>
                  <a:pt x="5625296" y="3646025"/>
                </a:cubicBezTo>
                <a:cubicBezTo>
                  <a:pt x="5633986" y="3635162"/>
                  <a:pt x="5650183" y="3632713"/>
                  <a:pt x="5660020" y="3622876"/>
                </a:cubicBezTo>
                <a:cubicBezTo>
                  <a:pt x="5669857" y="3613039"/>
                  <a:pt x="5675453" y="3599727"/>
                  <a:pt x="5683169" y="3588152"/>
                </a:cubicBezTo>
                <a:cubicBezTo>
                  <a:pt x="5733326" y="3592010"/>
                  <a:pt x="5783950" y="3591881"/>
                  <a:pt x="5833640" y="3599727"/>
                </a:cubicBezTo>
                <a:cubicBezTo>
                  <a:pt x="5857743" y="3603533"/>
                  <a:pt x="5903088" y="3622876"/>
                  <a:pt x="5903088" y="3622876"/>
                </a:cubicBezTo>
                <a:cubicBezTo>
                  <a:pt x="5918521" y="3619018"/>
                  <a:pt x="5939034" y="3623379"/>
                  <a:pt x="5949387" y="3611301"/>
                </a:cubicBezTo>
                <a:cubicBezTo>
                  <a:pt x="5965267" y="3592774"/>
                  <a:pt x="5955281" y="3559107"/>
                  <a:pt x="5972536" y="3541853"/>
                </a:cubicBezTo>
                <a:lnTo>
                  <a:pt x="5995686" y="3518704"/>
                </a:lnTo>
                <a:cubicBezTo>
                  <a:pt x="5997185" y="3503714"/>
                  <a:pt x="6002866" y="3361054"/>
                  <a:pt x="6030410" y="3333509"/>
                </a:cubicBezTo>
                <a:lnTo>
                  <a:pt x="6053559" y="3310359"/>
                </a:lnTo>
                <a:cubicBezTo>
                  <a:pt x="6041375" y="3249440"/>
                  <a:pt x="6028725" y="3216607"/>
                  <a:pt x="6053559" y="3148314"/>
                </a:cubicBezTo>
                <a:cubicBezTo>
                  <a:pt x="6059748" y="3131293"/>
                  <a:pt x="6109016" y="3118254"/>
                  <a:pt x="6123007" y="3113590"/>
                </a:cubicBezTo>
                <a:cubicBezTo>
                  <a:pt x="6130724" y="3105873"/>
                  <a:pt x="6136126" y="3094739"/>
                  <a:pt x="6146157" y="3090440"/>
                </a:cubicBezTo>
                <a:cubicBezTo>
                  <a:pt x="6164239" y="3082690"/>
                  <a:pt x="6185050" y="3084042"/>
                  <a:pt x="6204030" y="3078866"/>
                </a:cubicBezTo>
                <a:cubicBezTo>
                  <a:pt x="6227572" y="3072445"/>
                  <a:pt x="6250329" y="3063432"/>
                  <a:pt x="6273478" y="3055716"/>
                </a:cubicBezTo>
                <a:lnTo>
                  <a:pt x="6308202" y="3044142"/>
                </a:lnTo>
                <a:lnTo>
                  <a:pt x="6342926" y="3032567"/>
                </a:lnTo>
                <a:cubicBezTo>
                  <a:pt x="6369934" y="3036425"/>
                  <a:pt x="6399547" y="3031941"/>
                  <a:pt x="6423949" y="3044142"/>
                </a:cubicBezTo>
                <a:cubicBezTo>
                  <a:pt x="6434862" y="3049598"/>
                  <a:pt x="6429599" y="3068201"/>
                  <a:pt x="6435524" y="3078866"/>
                </a:cubicBezTo>
                <a:cubicBezTo>
                  <a:pt x="6443756" y="3093685"/>
                  <a:pt x="6501508" y="3185742"/>
                  <a:pt x="6528121" y="3194613"/>
                </a:cubicBezTo>
                <a:lnTo>
                  <a:pt x="6562845" y="3206187"/>
                </a:lnTo>
                <a:cubicBezTo>
                  <a:pt x="6591325" y="3234667"/>
                  <a:pt x="6608611" y="3258006"/>
                  <a:pt x="6643868" y="3275635"/>
                </a:cubicBezTo>
                <a:cubicBezTo>
                  <a:pt x="6654781" y="3281091"/>
                  <a:pt x="6667017" y="3283352"/>
                  <a:pt x="6678592" y="3287210"/>
                </a:cubicBezTo>
                <a:cubicBezTo>
                  <a:pt x="6682450" y="3298785"/>
                  <a:pt x="6681540" y="3313307"/>
                  <a:pt x="6690167" y="3321934"/>
                </a:cubicBezTo>
                <a:cubicBezTo>
                  <a:pt x="6698794" y="3330561"/>
                  <a:pt x="6713160" y="3330157"/>
                  <a:pt x="6724891" y="3333509"/>
                </a:cubicBezTo>
                <a:cubicBezTo>
                  <a:pt x="6784374" y="3350505"/>
                  <a:pt x="6788632" y="3347264"/>
                  <a:pt x="6863787" y="3356658"/>
                </a:cubicBezTo>
                <a:cubicBezTo>
                  <a:pt x="6951067" y="3385752"/>
                  <a:pt x="6843484" y="3346506"/>
                  <a:pt x="6933235" y="3391382"/>
                </a:cubicBezTo>
                <a:cubicBezTo>
                  <a:pt x="6944148" y="3396838"/>
                  <a:pt x="6956384" y="3399099"/>
                  <a:pt x="6967959" y="3402957"/>
                </a:cubicBezTo>
                <a:cubicBezTo>
                  <a:pt x="7018116" y="3399099"/>
                  <a:pt x="7068986" y="3400653"/>
                  <a:pt x="7118430" y="3391382"/>
                </a:cubicBezTo>
                <a:cubicBezTo>
                  <a:pt x="7151112" y="3385254"/>
                  <a:pt x="7159054" y="3355070"/>
                  <a:pt x="7176303" y="3333509"/>
                </a:cubicBezTo>
                <a:cubicBezTo>
                  <a:pt x="7183120" y="3324987"/>
                  <a:pt x="7191736" y="3318076"/>
                  <a:pt x="7199453" y="3310359"/>
                </a:cubicBezTo>
                <a:cubicBezTo>
                  <a:pt x="7207169" y="3318076"/>
                  <a:pt x="7217722" y="3323748"/>
                  <a:pt x="7222602" y="3333509"/>
                </a:cubicBezTo>
                <a:cubicBezTo>
                  <a:pt x="7233514" y="3355334"/>
                  <a:pt x="7245751" y="3402957"/>
                  <a:pt x="7245751" y="3402957"/>
                </a:cubicBezTo>
                <a:cubicBezTo>
                  <a:pt x="7255386" y="3547481"/>
                  <a:pt x="7266300" y="3557455"/>
                  <a:pt x="7245751" y="3680749"/>
                </a:cubicBezTo>
                <a:cubicBezTo>
                  <a:pt x="7243745" y="3692784"/>
                  <a:pt x="7242804" y="3706846"/>
                  <a:pt x="7234177" y="3715473"/>
                </a:cubicBezTo>
                <a:cubicBezTo>
                  <a:pt x="7225550" y="3724100"/>
                  <a:pt x="7211028" y="3723190"/>
                  <a:pt x="7199453" y="3727048"/>
                </a:cubicBezTo>
                <a:lnTo>
                  <a:pt x="7176303" y="3796496"/>
                </a:lnTo>
                <a:lnTo>
                  <a:pt x="7164729" y="3831220"/>
                </a:lnTo>
                <a:lnTo>
                  <a:pt x="7199453" y="3935392"/>
                </a:lnTo>
                <a:lnTo>
                  <a:pt x="7211027" y="3970116"/>
                </a:lnTo>
                <a:cubicBezTo>
                  <a:pt x="7214885" y="3997124"/>
                  <a:pt x="7203311" y="4031848"/>
                  <a:pt x="7222602" y="4051139"/>
                </a:cubicBezTo>
                <a:cubicBezTo>
                  <a:pt x="7236513" y="4065050"/>
                  <a:pt x="7280475" y="4039565"/>
                  <a:pt x="7280475" y="4039565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rId4" action="ppaction://hlinksldjump" tooltip="Карское море"/>
            <a:hlinkHover r:id="" action="ppaction://noaction" highlightClick="1"/>
          </p:cNvPr>
          <p:cNvSpPr/>
          <p:nvPr/>
        </p:nvSpPr>
        <p:spPr>
          <a:xfrm>
            <a:off x="3585560" y="1689904"/>
            <a:ext cx="1682602" cy="1373565"/>
          </a:xfrm>
          <a:custGeom>
            <a:avLst/>
            <a:gdLst>
              <a:gd name="connsiteX0" fmla="*/ 650774 w 1682602"/>
              <a:gd name="connsiteY0" fmla="*/ 243068 h 1373565"/>
              <a:gd name="connsiteX1" fmla="*/ 604475 w 1682602"/>
              <a:gd name="connsiteY1" fmla="*/ 312516 h 1373565"/>
              <a:gd name="connsiteX2" fmla="*/ 569751 w 1682602"/>
              <a:gd name="connsiteY2" fmla="*/ 324091 h 1373565"/>
              <a:gd name="connsiteX3" fmla="*/ 315108 w 1682602"/>
              <a:gd name="connsiteY3" fmla="*/ 335666 h 1373565"/>
              <a:gd name="connsiteX4" fmla="*/ 210936 w 1682602"/>
              <a:gd name="connsiteY4" fmla="*/ 358815 h 1373565"/>
              <a:gd name="connsiteX5" fmla="*/ 176212 w 1682602"/>
              <a:gd name="connsiteY5" fmla="*/ 381964 h 1373565"/>
              <a:gd name="connsiteX6" fmla="*/ 153063 w 1682602"/>
              <a:gd name="connsiteY6" fmla="*/ 405114 h 1373565"/>
              <a:gd name="connsiteX7" fmla="*/ 118339 w 1682602"/>
              <a:gd name="connsiteY7" fmla="*/ 416688 h 1373565"/>
              <a:gd name="connsiteX8" fmla="*/ 48891 w 1682602"/>
              <a:gd name="connsiteY8" fmla="*/ 509286 h 1373565"/>
              <a:gd name="connsiteX9" fmla="*/ 37316 w 1682602"/>
              <a:gd name="connsiteY9" fmla="*/ 544010 h 1373565"/>
              <a:gd name="connsiteX10" fmla="*/ 2592 w 1682602"/>
              <a:gd name="connsiteY10" fmla="*/ 567159 h 1373565"/>
              <a:gd name="connsiteX11" fmla="*/ 14167 w 1682602"/>
              <a:gd name="connsiteY11" fmla="*/ 752354 h 1373565"/>
              <a:gd name="connsiteX12" fmla="*/ 48891 w 1682602"/>
              <a:gd name="connsiteY12" fmla="*/ 763929 h 1373565"/>
              <a:gd name="connsiteX13" fmla="*/ 83615 w 1682602"/>
              <a:gd name="connsiteY13" fmla="*/ 787078 h 1373565"/>
              <a:gd name="connsiteX14" fmla="*/ 118339 w 1682602"/>
              <a:gd name="connsiteY14" fmla="*/ 798653 h 1373565"/>
              <a:gd name="connsiteX15" fmla="*/ 176212 w 1682602"/>
              <a:gd name="connsiteY15" fmla="*/ 844952 h 1373565"/>
              <a:gd name="connsiteX16" fmla="*/ 199362 w 1682602"/>
              <a:gd name="connsiteY16" fmla="*/ 995423 h 1373565"/>
              <a:gd name="connsiteX17" fmla="*/ 222511 w 1682602"/>
              <a:gd name="connsiteY17" fmla="*/ 1064871 h 1373565"/>
              <a:gd name="connsiteX18" fmla="*/ 245660 w 1682602"/>
              <a:gd name="connsiteY18" fmla="*/ 1041721 h 1373565"/>
              <a:gd name="connsiteX19" fmla="*/ 257235 w 1682602"/>
              <a:gd name="connsiteY19" fmla="*/ 995423 h 1373565"/>
              <a:gd name="connsiteX20" fmla="*/ 280384 w 1682602"/>
              <a:gd name="connsiteY20" fmla="*/ 925974 h 1373565"/>
              <a:gd name="connsiteX21" fmla="*/ 291959 w 1682602"/>
              <a:gd name="connsiteY21" fmla="*/ 891250 h 1373565"/>
              <a:gd name="connsiteX22" fmla="*/ 338258 w 1682602"/>
              <a:gd name="connsiteY22" fmla="*/ 833377 h 1373565"/>
              <a:gd name="connsiteX23" fmla="*/ 361407 w 1682602"/>
              <a:gd name="connsiteY23" fmla="*/ 763929 h 1373565"/>
              <a:gd name="connsiteX24" fmla="*/ 430855 w 1682602"/>
              <a:gd name="connsiteY24" fmla="*/ 740780 h 1373565"/>
              <a:gd name="connsiteX25" fmla="*/ 488729 w 1682602"/>
              <a:gd name="connsiteY25" fmla="*/ 694481 h 1373565"/>
              <a:gd name="connsiteX26" fmla="*/ 558177 w 1682602"/>
              <a:gd name="connsiteY26" fmla="*/ 717630 h 1373565"/>
              <a:gd name="connsiteX27" fmla="*/ 581326 w 1682602"/>
              <a:gd name="connsiteY27" fmla="*/ 740780 h 1373565"/>
              <a:gd name="connsiteX28" fmla="*/ 616050 w 1682602"/>
              <a:gd name="connsiteY28" fmla="*/ 752354 h 1373565"/>
              <a:gd name="connsiteX29" fmla="*/ 592901 w 1682602"/>
              <a:gd name="connsiteY29" fmla="*/ 856526 h 1373565"/>
              <a:gd name="connsiteX30" fmla="*/ 569751 w 1682602"/>
              <a:gd name="connsiteY30" fmla="*/ 879676 h 1373565"/>
              <a:gd name="connsiteX31" fmla="*/ 546602 w 1682602"/>
              <a:gd name="connsiteY31" fmla="*/ 949124 h 1373565"/>
              <a:gd name="connsiteX32" fmla="*/ 535027 w 1682602"/>
              <a:gd name="connsiteY32" fmla="*/ 983848 h 1373565"/>
              <a:gd name="connsiteX33" fmla="*/ 488729 w 1682602"/>
              <a:gd name="connsiteY33" fmla="*/ 1053296 h 1373565"/>
              <a:gd name="connsiteX34" fmla="*/ 442430 w 1682602"/>
              <a:gd name="connsiteY34" fmla="*/ 1192192 h 1373565"/>
              <a:gd name="connsiteX35" fmla="*/ 407706 w 1682602"/>
              <a:gd name="connsiteY35" fmla="*/ 1250066 h 1373565"/>
              <a:gd name="connsiteX36" fmla="*/ 372982 w 1682602"/>
              <a:gd name="connsiteY36" fmla="*/ 1261640 h 1373565"/>
              <a:gd name="connsiteX37" fmla="*/ 349832 w 1682602"/>
              <a:gd name="connsiteY37" fmla="*/ 1284790 h 1373565"/>
              <a:gd name="connsiteX38" fmla="*/ 280384 w 1682602"/>
              <a:gd name="connsiteY38" fmla="*/ 1331088 h 1373565"/>
              <a:gd name="connsiteX39" fmla="*/ 396131 w 1682602"/>
              <a:gd name="connsiteY39" fmla="*/ 1342663 h 1373565"/>
              <a:gd name="connsiteX40" fmla="*/ 465579 w 1682602"/>
              <a:gd name="connsiteY40" fmla="*/ 1319514 h 1373565"/>
              <a:gd name="connsiteX41" fmla="*/ 500303 w 1682602"/>
              <a:gd name="connsiteY41" fmla="*/ 1261640 h 1373565"/>
              <a:gd name="connsiteX42" fmla="*/ 523453 w 1682602"/>
              <a:gd name="connsiteY42" fmla="*/ 1238491 h 1373565"/>
              <a:gd name="connsiteX43" fmla="*/ 535027 w 1682602"/>
              <a:gd name="connsiteY43" fmla="*/ 1111169 h 1373565"/>
              <a:gd name="connsiteX44" fmla="*/ 546602 w 1682602"/>
              <a:gd name="connsiteY44" fmla="*/ 1064871 h 1373565"/>
              <a:gd name="connsiteX45" fmla="*/ 592901 w 1682602"/>
              <a:gd name="connsiteY45" fmla="*/ 1018572 h 1373565"/>
              <a:gd name="connsiteX46" fmla="*/ 627625 w 1682602"/>
              <a:gd name="connsiteY46" fmla="*/ 960699 h 1373565"/>
              <a:gd name="connsiteX47" fmla="*/ 639199 w 1682602"/>
              <a:gd name="connsiteY47" fmla="*/ 925974 h 1373565"/>
              <a:gd name="connsiteX48" fmla="*/ 662349 w 1682602"/>
              <a:gd name="connsiteY48" fmla="*/ 902825 h 1373565"/>
              <a:gd name="connsiteX49" fmla="*/ 708648 w 1682602"/>
              <a:gd name="connsiteY49" fmla="*/ 844952 h 1373565"/>
              <a:gd name="connsiteX50" fmla="*/ 731797 w 1682602"/>
              <a:gd name="connsiteY50" fmla="*/ 821802 h 1373565"/>
              <a:gd name="connsiteX51" fmla="*/ 754946 w 1682602"/>
              <a:gd name="connsiteY51" fmla="*/ 844952 h 1373565"/>
              <a:gd name="connsiteX52" fmla="*/ 893843 w 1682602"/>
              <a:gd name="connsiteY52" fmla="*/ 833377 h 1373565"/>
              <a:gd name="connsiteX53" fmla="*/ 905417 w 1682602"/>
              <a:gd name="connsiteY53" fmla="*/ 775504 h 1373565"/>
              <a:gd name="connsiteX54" fmla="*/ 928567 w 1682602"/>
              <a:gd name="connsiteY54" fmla="*/ 752354 h 1373565"/>
              <a:gd name="connsiteX55" fmla="*/ 1044313 w 1682602"/>
              <a:gd name="connsiteY55" fmla="*/ 729205 h 1373565"/>
              <a:gd name="connsiteX56" fmla="*/ 1113762 w 1682602"/>
              <a:gd name="connsiteY56" fmla="*/ 717630 h 1373565"/>
              <a:gd name="connsiteX57" fmla="*/ 1148486 w 1682602"/>
              <a:gd name="connsiteY57" fmla="*/ 706055 h 1373565"/>
              <a:gd name="connsiteX58" fmla="*/ 1183210 w 1682602"/>
              <a:gd name="connsiteY58" fmla="*/ 567159 h 1373565"/>
              <a:gd name="connsiteX59" fmla="*/ 1217934 w 1682602"/>
              <a:gd name="connsiteY59" fmla="*/ 555585 h 1373565"/>
              <a:gd name="connsiteX60" fmla="*/ 1391554 w 1682602"/>
              <a:gd name="connsiteY60" fmla="*/ 544010 h 1373565"/>
              <a:gd name="connsiteX61" fmla="*/ 1565174 w 1682602"/>
              <a:gd name="connsiteY61" fmla="*/ 509286 h 1373565"/>
              <a:gd name="connsiteX62" fmla="*/ 1611473 w 1682602"/>
              <a:gd name="connsiteY62" fmla="*/ 462987 h 1373565"/>
              <a:gd name="connsiteX63" fmla="*/ 1657772 w 1682602"/>
              <a:gd name="connsiteY63" fmla="*/ 370390 h 1373565"/>
              <a:gd name="connsiteX64" fmla="*/ 1657772 w 1682602"/>
              <a:gd name="connsiteY64" fmla="*/ 277792 h 1373565"/>
              <a:gd name="connsiteX65" fmla="*/ 1623048 w 1682602"/>
              <a:gd name="connsiteY65" fmla="*/ 266218 h 1373565"/>
              <a:gd name="connsiteX66" fmla="*/ 1588324 w 1682602"/>
              <a:gd name="connsiteY66" fmla="*/ 208344 h 1373565"/>
              <a:gd name="connsiteX67" fmla="*/ 1565174 w 1682602"/>
              <a:gd name="connsiteY67" fmla="*/ 185195 h 1373565"/>
              <a:gd name="connsiteX68" fmla="*/ 1530450 w 1682602"/>
              <a:gd name="connsiteY68" fmla="*/ 81023 h 1373565"/>
              <a:gd name="connsiteX69" fmla="*/ 1518875 w 1682602"/>
              <a:gd name="connsiteY69" fmla="*/ 46299 h 1373565"/>
              <a:gd name="connsiteX70" fmla="*/ 1414703 w 1682602"/>
              <a:gd name="connsiteY70" fmla="*/ 11574 h 1373565"/>
              <a:gd name="connsiteX71" fmla="*/ 1379979 w 1682602"/>
              <a:gd name="connsiteY71" fmla="*/ 0 h 1373565"/>
              <a:gd name="connsiteX72" fmla="*/ 1079037 w 1682602"/>
              <a:gd name="connsiteY72" fmla="*/ 11574 h 1373565"/>
              <a:gd name="connsiteX73" fmla="*/ 1044313 w 1682602"/>
              <a:gd name="connsiteY73" fmla="*/ 23149 h 1373565"/>
              <a:gd name="connsiteX74" fmla="*/ 1021164 w 1682602"/>
              <a:gd name="connsiteY74" fmla="*/ 46299 h 1373565"/>
              <a:gd name="connsiteX75" fmla="*/ 986440 w 1682602"/>
              <a:gd name="connsiteY75" fmla="*/ 69448 h 1373565"/>
              <a:gd name="connsiteX76" fmla="*/ 928567 w 1682602"/>
              <a:gd name="connsiteY76" fmla="*/ 115747 h 1373565"/>
              <a:gd name="connsiteX77" fmla="*/ 905417 w 1682602"/>
              <a:gd name="connsiteY77" fmla="*/ 138896 h 1373565"/>
              <a:gd name="connsiteX78" fmla="*/ 847544 w 1682602"/>
              <a:gd name="connsiteY78" fmla="*/ 150471 h 1373565"/>
              <a:gd name="connsiteX79" fmla="*/ 778096 w 1682602"/>
              <a:gd name="connsiteY79" fmla="*/ 173620 h 1373565"/>
              <a:gd name="connsiteX80" fmla="*/ 743372 w 1682602"/>
              <a:gd name="connsiteY80" fmla="*/ 185195 h 1373565"/>
              <a:gd name="connsiteX81" fmla="*/ 685498 w 1682602"/>
              <a:gd name="connsiteY81" fmla="*/ 231493 h 1373565"/>
              <a:gd name="connsiteX82" fmla="*/ 662349 w 1682602"/>
              <a:gd name="connsiteY82" fmla="*/ 254643 h 1373565"/>
              <a:gd name="connsiteX83" fmla="*/ 627625 w 1682602"/>
              <a:gd name="connsiteY83" fmla="*/ 266218 h 1373565"/>
              <a:gd name="connsiteX84" fmla="*/ 592901 w 1682602"/>
              <a:gd name="connsiteY84" fmla="*/ 289367 h 137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602" h="1373565">
                <a:moveTo>
                  <a:pt x="650774" y="243068"/>
                </a:moveTo>
                <a:cubicBezTo>
                  <a:pt x="635341" y="266217"/>
                  <a:pt x="624148" y="292843"/>
                  <a:pt x="604475" y="312516"/>
                </a:cubicBezTo>
                <a:cubicBezTo>
                  <a:pt x="595848" y="321143"/>
                  <a:pt x="581913" y="323118"/>
                  <a:pt x="569751" y="324091"/>
                </a:cubicBezTo>
                <a:cubicBezTo>
                  <a:pt x="485053" y="330867"/>
                  <a:pt x="399989" y="331808"/>
                  <a:pt x="315108" y="335666"/>
                </a:cubicBezTo>
                <a:cubicBezTo>
                  <a:pt x="288430" y="340112"/>
                  <a:pt x="239433" y="344567"/>
                  <a:pt x="210936" y="358815"/>
                </a:cubicBezTo>
                <a:cubicBezTo>
                  <a:pt x="198494" y="365036"/>
                  <a:pt x="187075" y="373274"/>
                  <a:pt x="176212" y="381964"/>
                </a:cubicBezTo>
                <a:cubicBezTo>
                  <a:pt x="167691" y="388781"/>
                  <a:pt x="162421" y="399499"/>
                  <a:pt x="153063" y="405114"/>
                </a:cubicBezTo>
                <a:cubicBezTo>
                  <a:pt x="142601" y="411391"/>
                  <a:pt x="129914" y="412830"/>
                  <a:pt x="118339" y="416688"/>
                </a:cubicBezTo>
                <a:cubicBezTo>
                  <a:pt x="90916" y="444111"/>
                  <a:pt x="61980" y="470020"/>
                  <a:pt x="48891" y="509286"/>
                </a:cubicBezTo>
                <a:cubicBezTo>
                  <a:pt x="45033" y="520861"/>
                  <a:pt x="44938" y="534483"/>
                  <a:pt x="37316" y="544010"/>
                </a:cubicBezTo>
                <a:cubicBezTo>
                  <a:pt x="28626" y="554873"/>
                  <a:pt x="14167" y="559443"/>
                  <a:pt x="2592" y="567159"/>
                </a:cubicBezTo>
                <a:cubicBezTo>
                  <a:pt x="6450" y="628891"/>
                  <a:pt x="0" y="692146"/>
                  <a:pt x="14167" y="752354"/>
                </a:cubicBezTo>
                <a:cubicBezTo>
                  <a:pt x="16961" y="764230"/>
                  <a:pt x="37978" y="758473"/>
                  <a:pt x="48891" y="763929"/>
                </a:cubicBezTo>
                <a:cubicBezTo>
                  <a:pt x="61333" y="770150"/>
                  <a:pt x="71173" y="780857"/>
                  <a:pt x="83615" y="787078"/>
                </a:cubicBezTo>
                <a:cubicBezTo>
                  <a:pt x="94528" y="792534"/>
                  <a:pt x="107426" y="793197"/>
                  <a:pt x="118339" y="798653"/>
                </a:cubicBezTo>
                <a:cubicBezTo>
                  <a:pt x="147544" y="813255"/>
                  <a:pt x="154679" y="823418"/>
                  <a:pt x="176212" y="844952"/>
                </a:cubicBezTo>
                <a:cubicBezTo>
                  <a:pt x="208097" y="940603"/>
                  <a:pt x="160997" y="790811"/>
                  <a:pt x="199362" y="995423"/>
                </a:cubicBezTo>
                <a:cubicBezTo>
                  <a:pt x="203859" y="1019407"/>
                  <a:pt x="222511" y="1064871"/>
                  <a:pt x="222511" y="1064871"/>
                </a:cubicBezTo>
                <a:cubicBezTo>
                  <a:pt x="230227" y="1057154"/>
                  <a:pt x="240780" y="1051482"/>
                  <a:pt x="245660" y="1041721"/>
                </a:cubicBezTo>
                <a:cubicBezTo>
                  <a:pt x="252774" y="1027493"/>
                  <a:pt x="252664" y="1010660"/>
                  <a:pt x="257235" y="995423"/>
                </a:cubicBezTo>
                <a:cubicBezTo>
                  <a:pt x="264247" y="972050"/>
                  <a:pt x="272668" y="949124"/>
                  <a:pt x="280384" y="925974"/>
                </a:cubicBezTo>
                <a:cubicBezTo>
                  <a:pt x="284242" y="914399"/>
                  <a:pt x="285191" y="901402"/>
                  <a:pt x="291959" y="891250"/>
                </a:cubicBezTo>
                <a:cubicBezTo>
                  <a:pt x="321161" y="847446"/>
                  <a:pt x="305271" y="866362"/>
                  <a:pt x="338258" y="833377"/>
                </a:cubicBezTo>
                <a:cubicBezTo>
                  <a:pt x="345974" y="810228"/>
                  <a:pt x="338258" y="771645"/>
                  <a:pt x="361407" y="763929"/>
                </a:cubicBezTo>
                <a:lnTo>
                  <a:pt x="430855" y="740780"/>
                </a:lnTo>
                <a:cubicBezTo>
                  <a:pt x="440933" y="730702"/>
                  <a:pt x="474127" y="694481"/>
                  <a:pt x="488729" y="694481"/>
                </a:cubicBezTo>
                <a:cubicBezTo>
                  <a:pt x="513131" y="694481"/>
                  <a:pt x="558177" y="717630"/>
                  <a:pt x="558177" y="717630"/>
                </a:cubicBezTo>
                <a:cubicBezTo>
                  <a:pt x="565893" y="725347"/>
                  <a:pt x="571968" y="735165"/>
                  <a:pt x="581326" y="740780"/>
                </a:cubicBezTo>
                <a:cubicBezTo>
                  <a:pt x="591788" y="747057"/>
                  <a:pt x="612698" y="740623"/>
                  <a:pt x="616050" y="752354"/>
                </a:cubicBezTo>
                <a:cubicBezTo>
                  <a:pt x="618010" y="759213"/>
                  <a:pt x="603817" y="838332"/>
                  <a:pt x="592901" y="856526"/>
                </a:cubicBezTo>
                <a:cubicBezTo>
                  <a:pt x="587286" y="865884"/>
                  <a:pt x="577468" y="871959"/>
                  <a:pt x="569751" y="879676"/>
                </a:cubicBezTo>
                <a:lnTo>
                  <a:pt x="546602" y="949124"/>
                </a:lnTo>
                <a:cubicBezTo>
                  <a:pt x="542744" y="960699"/>
                  <a:pt x="541795" y="973696"/>
                  <a:pt x="535027" y="983848"/>
                </a:cubicBezTo>
                <a:cubicBezTo>
                  <a:pt x="519594" y="1006997"/>
                  <a:pt x="497527" y="1026902"/>
                  <a:pt x="488729" y="1053296"/>
                </a:cubicBezTo>
                <a:lnTo>
                  <a:pt x="442430" y="1192192"/>
                </a:lnTo>
                <a:cubicBezTo>
                  <a:pt x="433326" y="1219504"/>
                  <a:pt x="434185" y="1234178"/>
                  <a:pt x="407706" y="1250066"/>
                </a:cubicBezTo>
                <a:cubicBezTo>
                  <a:pt x="397244" y="1256343"/>
                  <a:pt x="384557" y="1257782"/>
                  <a:pt x="372982" y="1261640"/>
                </a:cubicBezTo>
                <a:cubicBezTo>
                  <a:pt x="365265" y="1269357"/>
                  <a:pt x="358562" y="1278242"/>
                  <a:pt x="349832" y="1284790"/>
                </a:cubicBezTo>
                <a:cubicBezTo>
                  <a:pt x="327574" y="1301483"/>
                  <a:pt x="280384" y="1331088"/>
                  <a:pt x="280384" y="1331088"/>
                </a:cubicBezTo>
                <a:cubicBezTo>
                  <a:pt x="322861" y="1373565"/>
                  <a:pt x="300310" y="1363196"/>
                  <a:pt x="396131" y="1342663"/>
                </a:cubicBezTo>
                <a:cubicBezTo>
                  <a:pt x="419991" y="1337550"/>
                  <a:pt x="465579" y="1319514"/>
                  <a:pt x="465579" y="1319514"/>
                </a:cubicBezTo>
                <a:cubicBezTo>
                  <a:pt x="524238" y="1260855"/>
                  <a:pt x="455224" y="1336771"/>
                  <a:pt x="500303" y="1261640"/>
                </a:cubicBezTo>
                <a:cubicBezTo>
                  <a:pt x="505918" y="1252282"/>
                  <a:pt x="515736" y="1246207"/>
                  <a:pt x="523453" y="1238491"/>
                </a:cubicBezTo>
                <a:cubicBezTo>
                  <a:pt x="527311" y="1196050"/>
                  <a:pt x="529395" y="1153411"/>
                  <a:pt x="535027" y="1111169"/>
                </a:cubicBezTo>
                <a:cubicBezTo>
                  <a:pt x="537129" y="1095401"/>
                  <a:pt x="538171" y="1078361"/>
                  <a:pt x="546602" y="1064871"/>
                </a:cubicBezTo>
                <a:cubicBezTo>
                  <a:pt x="558170" y="1046363"/>
                  <a:pt x="592901" y="1018572"/>
                  <a:pt x="592901" y="1018572"/>
                </a:cubicBezTo>
                <a:cubicBezTo>
                  <a:pt x="625689" y="920202"/>
                  <a:pt x="579959" y="1040143"/>
                  <a:pt x="627625" y="960699"/>
                </a:cubicBezTo>
                <a:cubicBezTo>
                  <a:pt x="633902" y="950237"/>
                  <a:pt x="632922" y="936436"/>
                  <a:pt x="639199" y="925974"/>
                </a:cubicBezTo>
                <a:cubicBezTo>
                  <a:pt x="644814" y="916616"/>
                  <a:pt x="655532" y="911346"/>
                  <a:pt x="662349" y="902825"/>
                </a:cubicBezTo>
                <a:cubicBezTo>
                  <a:pt x="720755" y="829819"/>
                  <a:pt x="652752" y="900846"/>
                  <a:pt x="708648" y="844952"/>
                </a:cubicBezTo>
                <a:cubicBezTo>
                  <a:pt x="728353" y="746420"/>
                  <a:pt x="710442" y="786210"/>
                  <a:pt x="731797" y="821802"/>
                </a:cubicBezTo>
                <a:cubicBezTo>
                  <a:pt x="737412" y="831160"/>
                  <a:pt x="747230" y="837235"/>
                  <a:pt x="754946" y="844952"/>
                </a:cubicBezTo>
                <a:lnTo>
                  <a:pt x="893843" y="833377"/>
                </a:lnTo>
                <a:cubicBezTo>
                  <a:pt x="911705" y="825133"/>
                  <a:pt x="897667" y="793586"/>
                  <a:pt x="905417" y="775504"/>
                </a:cubicBezTo>
                <a:cubicBezTo>
                  <a:pt x="909716" y="765473"/>
                  <a:pt x="919209" y="757969"/>
                  <a:pt x="928567" y="752354"/>
                </a:cubicBezTo>
                <a:cubicBezTo>
                  <a:pt x="953971" y="737111"/>
                  <a:pt x="1029925" y="731419"/>
                  <a:pt x="1044313" y="729205"/>
                </a:cubicBezTo>
                <a:cubicBezTo>
                  <a:pt x="1067509" y="725636"/>
                  <a:pt x="1090612" y="721488"/>
                  <a:pt x="1113762" y="717630"/>
                </a:cubicBezTo>
                <a:cubicBezTo>
                  <a:pt x="1125337" y="713772"/>
                  <a:pt x="1138959" y="713677"/>
                  <a:pt x="1148486" y="706055"/>
                </a:cubicBezTo>
                <a:cubicBezTo>
                  <a:pt x="1193462" y="670073"/>
                  <a:pt x="1163951" y="615305"/>
                  <a:pt x="1183210" y="567159"/>
                </a:cubicBezTo>
                <a:cubicBezTo>
                  <a:pt x="1187741" y="555831"/>
                  <a:pt x="1205808" y="556932"/>
                  <a:pt x="1217934" y="555585"/>
                </a:cubicBezTo>
                <a:cubicBezTo>
                  <a:pt x="1275581" y="549180"/>
                  <a:pt x="1333681" y="547868"/>
                  <a:pt x="1391554" y="544010"/>
                </a:cubicBezTo>
                <a:cubicBezTo>
                  <a:pt x="1494147" y="509813"/>
                  <a:pt x="1436750" y="523556"/>
                  <a:pt x="1565174" y="509286"/>
                </a:cubicBezTo>
                <a:cubicBezTo>
                  <a:pt x="1580607" y="493853"/>
                  <a:pt x="1604571" y="483693"/>
                  <a:pt x="1611473" y="462987"/>
                </a:cubicBezTo>
                <a:cubicBezTo>
                  <a:pt x="1638073" y="383186"/>
                  <a:pt x="1617367" y="410793"/>
                  <a:pt x="1657772" y="370390"/>
                </a:cubicBezTo>
                <a:cubicBezTo>
                  <a:pt x="1668830" y="337215"/>
                  <a:pt x="1682602" y="315038"/>
                  <a:pt x="1657772" y="277792"/>
                </a:cubicBezTo>
                <a:cubicBezTo>
                  <a:pt x="1651004" y="267640"/>
                  <a:pt x="1634623" y="270076"/>
                  <a:pt x="1623048" y="266218"/>
                </a:cubicBezTo>
                <a:cubicBezTo>
                  <a:pt x="1564389" y="207559"/>
                  <a:pt x="1633403" y="283475"/>
                  <a:pt x="1588324" y="208344"/>
                </a:cubicBezTo>
                <a:cubicBezTo>
                  <a:pt x="1582709" y="198986"/>
                  <a:pt x="1572891" y="192911"/>
                  <a:pt x="1565174" y="185195"/>
                </a:cubicBezTo>
                <a:lnTo>
                  <a:pt x="1530450" y="81023"/>
                </a:lnTo>
                <a:cubicBezTo>
                  <a:pt x="1526592" y="69448"/>
                  <a:pt x="1530450" y="50157"/>
                  <a:pt x="1518875" y="46299"/>
                </a:cubicBezTo>
                <a:lnTo>
                  <a:pt x="1414703" y="11574"/>
                </a:lnTo>
                <a:lnTo>
                  <a:pt x="1379979" y="0"/>
                </a:lnTo>
                <a:cubicBezTo>
                  <a:pt x="1279665" y="3858"/>
                  <a:pt x="1179187" y="4667"/>
                  <a:pt x="1079037" y="11574"/>
                </a:cubicBezTo>
                <a:cubicBezTo>
                  <a:pt x="1066865" y="12413"/>
                  <a:pt x="1054775" y="16872"/>
                  <a:pt x="1044313" y="23149"/>
                </a:cubicBezTo>
                <a:cubicBezTo>
                  <a:pt x="1034955" y="28764"/>
                  <a:pt x="1029685" y="39482"/>
                  <a:pt x="1021164" y="46299"/>
                </a:cubicBezTo>
                <a:cubicBezTo>
                  <a:pt x="1010301" y="54989"/>
                  <a:pt x="998015" y="61732"/>
                  <a:pt x="986440" y="69448"/>
                </a:cubicBezTo>
                <a:cubicBezTo>
                  <a:pt x="940336" y="138605"/>
                  <a:pt x="990686" y="78476"/>
                  <a:pt x="928567" y="115747"/>
                </a:cubicBezTo>
                <a:cubicBezTo>
                  <a:pt x="919209" y="121362"/>
                  <a:pt x="915447" y="134597"/>
                  <a:pt x="905417" y="138896"/>
                </a:cubicBezTo>
                <a:cubicBezTo>
                  <a:pt x="887335" y="146646"/>
                  <a:pt x="866524" y="145295"/>
                  <a:pt x="847544" y="150471"/>
                </a:cubicBezTo>
                <a:cubicBezTo>
                  <a:pt x="824002" y="156891"/>
                  <a:pt x="801245" y="165904"/>
                  <a:pt x="778096" y="173620"/>
                </a:cubicBezTo>
                <a:lnTo>
                  <a:pt x="743372" y="185195"/>
                </a:lnTo>
                <a:cubicBezTo>
                  <a:pt x="687467" y="241098"/>
                  <a:pt x="758517" y="173077"/>
                  <a:pt x="685498" y="231493"/>
                </a:cubicBezTo>
                <a:cubicBezTo>
                  <a:pt x="676977" y="238310"/>
                  <a:pt x="671707" y="249028"/>
                  <a:pt x="662349" y="254643"/>
                </a:cubicBezTo>
                <a:cubicBezTo>
                  <a:pt x="651887" y="260920"/>
                  <a:pt x="639200" y="262360"/>
                  <a:pt x="627625" y="266218"/>
                </a:cubicBezTo>
                <a:cubicBezTo>
                  <a:pt x="601747" y="292095"/>
                  <a:pt x="615388" y="289367"/>
                  <a:pt x="592901" y="289367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9144000" cy="830997"/>
          </a:xfrm>
          <a:prstGeom prst="rect">
            <a:avLst/>
          </a:prstGeom>
          <a:solidFill>
            <a:schemeClr val="accent3">
              <a:lumMod val="75000"/>
              <a:alpha val="51000"/>
            </a:schemeClr>
          </a:solidFill>
          <a:ln w="508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Западная Сибирь с Севера омывается Карским морем.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>
            <a:hlinkClick r:id="rId5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3" name="Семиугольник 12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Полилиния 10">
            <a:hlinkHover r:id="" action="ppaction://noaction" highlightClick="1"/>
          </p:cNvPr>
          <p:cNvSpPr/>
          <p:nvPr/>
        </p:nvSpPr>
        <p:spPr>
          <a:xfrm>
            <a:off x="2758440" y="2428868"/>
            <a:ext cx="1958340" cy="2432692"/>
          </a:xfrm>
          <a:custGeom>
            <a:avLst/>
            <a:gdLst>
              <a:gd name="connsiteX0" fmla="*/ 1082040 w 1958340"/>
              <a:gd name="connsiteY0" fmla="*/ 434340 h 2522220"/>
              <a:gd name="connsiteX1" fmla="*/ 1005840 w 1958340"/>
              <a:gd name="connsiteY1" fmla="*/ 533400 h 2522220"/>
              <a:gd name="connsiteX2" fmla="*/ 914400 w 1958340"/>
              <a:gd name="connsiteY2" fmla="*/ 579120 h 2522220"/>
              <a:gd name="connsiteX3" fmla="*/ 731520 w 1958340"/>
              <a:gd name="connsiteY3" fmla="*/ 617220 h 2522220"/>
              <a:gd name="connsiteX4" fmla="*/ 594360 w 1958340"/>
              <a:gd name="connsiteY4" fmla="*/ 662940 h 2522220"/>
              <a:gd name="connsiteX5" fmla="*/ 480060 w 1958340"/>
              <a:gd name="connsiteY5" fmla="*/ 845820 h 2522220"/>
              <a:gd name="connsiteX6" fmla="*/ 388620 w 1958340"/>
              <a:gd name="connsiteY6" fmla="*/ 1028700 h 2522220"/>
              <a:gd name="connsiteX7" fmla="*/ 266700 w 1958340"/>
              <a:gd name="connsiteY7" fmla="*/ 1196340 h 2522220"/>
              <a:gd name="connsiteX8" fmla="*/ 198120 w 1958340"/>
              <a:gd name="connsiteY8" fmla="*/ 1394460 h 2522220"/>
              <a:gd name="connsiteX9" fmla="*/ 91440 w 1958340"/>
              <a:gd name="connsiteY9" fmla="*/ 1584960 h 2522220"/>
              <a:gd name="connsiteX10" fmla="*/ 38100 w 1958340"/>
              <a:gd name="connsiteY10" fmla="*/ 1722120 h 2522220"/>
              <a:gd name="connsiteX11" fmla="*/ 0 w 1958340"/>
              <a:gd name="connsiteY11" fmla="*/ 1767840 h 2522220"/>
              <a:gd name="connsiteX12" fmla="*/ 60960 w 1958340"/>
              <a:gd name="connsiteY12" fmla="*/ 1828800 h 2522220"/>
              <a:gd name="connsiteX13" fmla="*/ 160020 w 1958340"/>
              <a:gd name="connsiteY13" fmla="*/ 1836420 h 2522220"/>
              <a:gd name="connsiteX14" fmla="*/ 251460 w 1958340"/>
              <a:gd name="connsiteY14" fmla="*/ 1851660 h 2522220"/>
              <a:gd name="connsiteX15" fmla="*/ 396240 w 1958340"/>
              <a:gd name="connsiteY15" fmla="*/ 1866900 h 2522220"/>
              <a:gd name="connsiteX16" fmla="*/ 487680 w 1958340"/>
              <a:gd name="connsiteY16" fmla="*/ 1836420 h 2522220"/>
              <a:gd name="connsiteX17" fmla="*/ 556260 w 1958340"/>
              <a:gd name="connsiteY17" fmla="*/ 1897380 h 2522220"/>
              <a:gd name="connsiteX18" fmla="*/ 563880 w 1958340"/>
              <a:gd name="connsiteY18" fmla="*/ 2034540 h 2522220"/>
              <a:gd name="connsiteX19" fmla="*/ 609600 w 1958340"/>
              <a:gd name="connsiteY19" fmla="*/ 2072640 h 2522220"/>
              <a:gd name="connsiteX20" fmla="*/ 670560 w 1958340"/>
              <a:gd name="connsiteY20" fmla="*/ 2125980 h 2522220"/>
              <a:gd name="connsiteX21" fmla="*/ 678180 w 1958340"/>
              <a:gd name="connsiteY21" fmla="*/ 2179320 h 2522220"/>
              <a:gd name="connsiteX22" fmla="*/ 739140 w 1958340"/>
              <a:gd name="connsiteY22" fmla="*/ 2194560 h 2522220"/>
              <a:gd name="connsiteX23" fmla="*/ 914400 w 1958340"/>
              <a:gd name="connsiteY23" fmla="*/ 2156460 h 2522220"/>
              <a:gd name="connsiteX24" fmla="*/ 990600 w 1958340"/>
              <a:gd name="connsiteY24" fmla="*/ 2522220 h 2522220"/>
              <a:gd name="connsiteX25" fmla="*/ 1112520 w 1958340"/>
              <a:gd name="connsiteY25" fmla="*/ 2400300 h 2522220"/>
              <a:gd name="connsiteX26" fmla="*/ 1181100 w 1958340"/>
              <a:gd name="connsiteY26" fmla="*/ 2316480 h 2522220"/>
              <a:gd name="connsiteX27" fmla="*/ 1234440 w 1958340"/>
              <a:gd name="connsiteY27" fmla="*/ 2217420 h 2522220"/>
              <a:gd name="connsiteX28" fmla="*/ 1386840 w 1958340"/>
              <a:gd name="connsiteY28" fmla="*/ 2125980 h 2522220"/>
              <a:gd name="connsiteX29" fmla="*/ 1546860 w 1958340"/>
              <a:gd name="connsiteY29" fmla="*/ 2110740 h 2522220"/>
              <a:gd name="connsiteX30" fmla="*/ 1767840 w 1958340"/>
              <a:gd name="connsiteY30" fmla="*/ 2087880 h 2522220"/>
              <a:gd name="connsiteX31" fmla="*/ 1882140 w 1958340"/>
              <a:gd name="connsiteY31" fmla="*/ 1988820 h 2522220"/>
              <a:gd name="connsiteX32" fmla="*/ 1958340 w 1958340"/>
              <a:gd name="connsiteY32" fmla="*/ 1874520 h 2522220"/>
              <a:gd name="connsiteX33" fmla="*/ 1851660 w 1958340"/>
              <a:gd name="connsiteY33" fmla="*/ 1615440 h 2522220"/>
              <a:gd name="connsiteX34" fmla="*/ 1821180 w 1958340"/>
              <a:gd name="connsiteY34" fmla="*/ 1424940 h 2522220"/>
              <a:gd name="connsiteX35" fmla="*/ 1760220 w 1958340"/>
              <a:gd name="connsiteY35" fmla="*/ 1272540 h 2522220"/>
              <a:gd name="connsiteX36" fmla="*/ 1821180 w 1958340"/>
              <a:gd name="connsiteY36" fmla="*/ 1082040 h 2522220"/>
              <a:gd name="connsiteX37" fmla="*/ 1836420 w 1958340"/>
              <a:gd name="connsiteY37" fmla="*/ 990600 h 2522220"/>
              <a:gd name="connsiteX38" fmla="*/ 1790700 w 1958340"/>
              <a:gd name="connsiteY38" fmla="*/ 815340 h 2522220"/>
              <a:gd name="connsiteX39" fmla="*/ 1805940 w 1958340"/>
              <a:gd name="connsiteY39" fmla="*/ 640080 h 2522220"/>
              <a:gd name="connsiteX40" fmla="*/ 1798320 w 1958340"/>
              <a:gd name="connsiteY40" fmla="*/ 472440 h 2522220"/>
              <a:gd name="connsiteX41" fmla="*/ 1775460 w 1958340"/>
              <a:gd name="connsiteY41" fmla="*/ 388620 h 2522220"/>
              <a:gd name="connsiteX42" fmla="*/ 1767840 w 1958340"/>
              <a:gd name="connsiteY42" fmla="*/ 274320 h 2522220"/>
              <a:gd name="connsiteX43" fmla="*/ 1737360 w 1958340"/>
              <a:gd name="connsiteY43" fmla="*/ 266700 h 2522220"/>
              <a:gd name="connsiteX44" fmla="*/ 1684020 w 1958340"/>
              <a:gd name="connsiteY44" fmla="*/ 236220 h 2522220"/>
              <a:gd name="connsiteX45" fmla="*/ 1645920 w 1958340"/>
              <a:gd name="connsiteY45" fmla="*/ 205740 h 2522220"/>
              <a:gd name="connsiteX46" fmla="*/ 1623060 w 1958340"/>
              <a:gd name="connsiteY46" fmla="*/ 167640 h 2522220"/>
              <a:gd name="connsiteX47" fmla="*/ 1623060 w 1958340"/>
              <a:gd name="connsiteY47" fmla="*/ 167640 h 2522220"/>
              <a:gd name="connsiteX48" fmla="*/ 1600200 w 1958340"/>
              <a:gd name="connsiteY48" fmla="*/ 205740 h 2522220"/>
              <a:gd name="connsiteX49" fmla="*/ 1600200 w 1958340"/>
              <a:gd name="connsiteY49" fmla="*/ 251460 h 2522220"/>
              <a:gd name="connsiteX50" fmla="*/ 1554480 w 1958340"/>
              <a:gd name="connsiteY50" fmla="*/ 198120 h 2522220"/>
              <a:gd name="connsiteX51" fmla="*/ 1554480 w 1958340"/>
              <a:gd name="connsiteY51" fmla="*/ 198120 h 2522220"/>
              <a:gd name="connsiteX52" fmla="*/ 1539240 w 1958340"/>
              <a:gd name="connsiteY52" fmla="*/ 266700 h 2522220"/>
              <a:gd name="connsiteX53" fmla="*/ 1546860 w 1958340"/>
              <a:gd name="connsiteY53" fmla="*/ 304800 h 2522220"/>
              <a:gd name="connsiteX54" fmla="*/ 1531620 w 1958340"/>
              <a:gd name="connsiteY54" fmla="*/ 289560 h 2522220"/>
              <a:gd name="connsiteX55" fmla="*/ 1501140 w 1958340"/>
              <a:gd name="connsiteY55" fmla="*/ 251460 h 2522220"/>
              <a:gd name="connsiteX56" fmla="*/ 1501140 w 1958340"/>
              <a:gd name="connsiteY56" fmla="*/ 251460 h 2522220"/>
              <a:gd name="connsiteX57" fmla="*/ 1531620 w 1958340"/>
              <a:gd name="connsiteY57" fmla="*/ 144780 h 2522220"/>
              <a:gd name="connsiteX58" fmla="*/ 1531620 w 1958340"/>
              <a:gd name="connsiteY58" fmla="*/ 68580 h 2522220"/>
              <a:gd name="connsiteX59" fmla="*/ 1531620 w 1958340"/>
              <a:gd name="connsiteY59" fmla="*/ 68580 h 2522220"/>
              <a:gd name="connsiteX60" fmla="*/ 1508760 w 1958340"/>
              <a:gd name="connsiteY60" fmla="*/ 106680 h 2522220"/>
              <a:gd name="connsiteX61" fmla="*/ 1455420 w 1958340"/>
              <a:gd name="connsiteY61" fmla="*/ 152400 h 2522220"/>
              <a:gd name="connsiteX62" fmla="*/ 1417320 w 1958340"/>
              <a:gd name="connsiteY62" fmla="*/ 182880 h 2522220"/>
              <a:gd name="connsiteX63" fmla="*/ 1409700 w 1958340"/>
              <a:gd name="connsiteY63" fmla="*/ 144780 h 2522220"/>
              <a:gd name="connsiteX64" fmla="*/ 1447800 w 1958340"/>
              <a:gd name="connsiteY64" fmla="*/ 68580 h 2522220"/>
              <a:gd name="connsiteX65" fmla="*/ 1348740 w 1958340"/>
              <a:gd name="connsiteY65" fmla="*/ 0 h 2522220"/>
              <a:gd name="connsiteX66" fmla="*/ 1264920 w 1958340"/>
              <a:gd name="connsiteY66" fmla="*/ 76200 h 2522220"/>
              <a:gd name="connsiteX67" fmla="*/ 1226820 w 1958340"/>
              <a:gd name="connsiteY67" fmla="*/ 99060 h 2522220"/>
              <a:gd name="connsiteX68" fmla="*/ 1181100 w 1958340"/>
              <a:gd name="connsiteY68" fmla="*/ 137160 h 2522220"/>
              <a:gd name="connsiteX69" fmla="*/ 1135380 w 1958340"/>
              <a:gd name="connsiteY69" fmla="*/ 198120 h 2522220"/>
              <a:gd name="connsiteX70" fmla="*/ 1135380 w 1958340"/>
              <a:gd name="connsiteY70" fmla="*/ 259080 h 2522220"/>
              <a:gd name="connsiteX71" fmla="*/ 1089660 w 1958340"/>
              <a:gd name="connsiteY71" fmla="*/ 281940 h 2522220"/>
              <a:gd name="connsiteX72" fmla="*/ 1074420 w 1958340"/>
              <a:gd name="connsiteY72" fmla="*/ 350520 h 2522220"/>
              <a:gd name="connsiteX73" fmla="*/ 1082040 w 1958340"/>
              <a:gd name="connsiteY73" fmla="*/ 434340 h 252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958340" h="2522220">
                <a:moveTo>
                  <a:pt x="1082040" y="434340"/>
                </a:moveTo>
                <a:lnTo>
                  <a:pt x="1005840" y="533400"/>
                </a:lnTo>
                <a:lnTo>
                  <a:pt x="914400" y="579120"/>
                </a:lnTo>
                <a:lnTo>
                  <a:pt x="731520" y="617220"/>
                </a:lnTo>
                <a:lnTo>
                  <a:pt x="594360" y="662940"/>
                </a:lnTo>
                <a:lnTo>
                  <a:pt x="480060" y="845820"/>
                </a:lnTo>
                <a:lnTo>
                  <a:pt x="388620" y="1028700"/>
                </a:lnTo>
                <a:lnTo>
                  <a:pt x="266700" y="1196340"/>
                </a:lnTo>
                <a:lnTo>
                  <a:pt x="198120" y="1394460"/>
                </a:lnTo>
                <a:lnTo>
                  <a:pt x="91440" y="1584960"/>
                </a:lnTo>
                <a:lnTo>
                  <a:pt x="38100" y="1722120"/>
                </a:lnTo>
                <a:lnTo>
                  <a:pt x="0" y="1767840"/>
                </a:lnTo>
                <a:lnTo>
                  <a:pt x="60960" y="1828800"/>
                </a:lnTo>
                <a:lnTo>
                  <a:pt x="160020" y="1836420"/>
                </a:lnTo>
                <a:lnTo>
                  <a:pt x="251460" y="1851660"/>
                </a:lnTo>
                <a:lnTo>
                  <a:pt x="396240" y="1866900"/>
                </a:lnTo>
                <a:lnTo>
                  <a:pt x="487680" y="1836420"/>
                </a:lnTo>
                <a:lnTo>
                  <a:pt x="556260" y="1897380"/>
                </a:lnTo>
                <a:lnTo>
                  <a:pt x="563880" y="2034540"/>
                </a:lnTo>
                <a:lnTo>
                  <a:pt x="609600" y="2072640"/>
                </a:lnTo>
                <a:lnTo>
                  <a:pt x="670560" y="2125980"/>
                </a:lnTo>
                <a:lnTo>
                  <a:pt x="678180" y="2179320"/>
                </a:lnTo>
                <a:lnTo>
                  <a:pt x="739140" y="2194560"/>
                </a:lnTo>
                <a:lnTo>
                  <a:pt x="914400" y="2156460"/>
                </a:lnTo>
                <a:lnTo>
                  <a:pt x="990600" y="2522220"/>
                </a:lnTo>
                <a:lnTo>
                  <a:pt x="1112520" y="2400300"/>
                </a:lnTo>
                <a:lnTo>
                  <a:pt x="1181100" y="2316480"/>
                </a:lnTo>
                <a:lnTo>
                  <a:pt x="1234440" y="2217420"/>
                </a:lnTo>
                <a:lnTo>
                  <a:pt x="1386840" y="2125980"/>
                </a:lnTo>
                <a:lnTo>
                  <a:pt x="1546860" y="2110740"/>
                </a:lnTo>
                <a:lnTo>
                  <a:pt x="1767840" y="2087880"/>
                </a:lnTo>
                <a:lnTo>
                  <a:pt x="1882140" y="1988820"/>
                </a:lnTo>
                <a:lnTo>
                  <a:pt x="1958340" y="1874520"/>
                </a:lnTo>
                <a:lnTo>
                  <a:pt x="1851660" y="1615440"/>
                </a:lnTo>
                <a:lnTo>
                  <a:pt x="1821180" y="1424940"/>
                </a:lnTo>
                <a:lnTo>
                  <a:pt x="1760220" y="1272540"/>
                </a:lnTo>
                <a:lnTo>
                  <a:pt x="1821180" y="1082040"/>
                </a:lnTo>
                <a:lnTo>
                  <a:pt x="1836420" y="990600"/>
                </a:lnTo>
                <a:lnTo>
                  <a:pt x="1790700" y="815340"/>
                </a:lnTo>
                <a:lnTo>
                  <a:pt x="1805940" y="640080"/>
                </a:lnTo>
                <a:lnTo>
                  <a:pt x="1798320" y="472440"/>
                </a:lnTo>
                <a:lnTo>
                  <a:pt x="1775460" y="388620"/>
                </a:lnTo>
                <a:lnTo>
                  <a:pt x="1767840" y="274320"/>
                </a:lnTo>
                <a:lnTo>
                  <a:pt x="1737360" y="266700"/>
                </a:lnTo>
                <a:lnTo>
                  <a:pt x="1684020" y="236220"/>
                </a:lnTo>
                <a:lnTo>
                  <a:pt x="1645920" y="205740"/>
                </a:lnTo>
                <a:lnTo>
                  <a:pt x="1623060" y="167640"/>
                </a:lnTo>
                <a:lnTo>
                  <a:pt x="1623060" y="167640"/>
                </a:lnTo>
                <a:lnTo>
                  <a:pt x="1600200" y="205740"/>
                </a:lnTo>
                <a:lnTo>
                  <a:pt x="1600200" y="251460"/>
                </a:lnTo>
                <a:lnTo>
                  <a:pt x="1554480" y="198120"/>
                </a:lnTo>
                <a:lnTo>
                  <a:pt x="1554480" y="198120"/>
                </a:lnTo>
                <a:lnTo>
                  <a:pt x="1539240" y="266700"/>
                </a:lnTo>
                <a:lnTo>
                  <a:pt x="1546860" y="304800"/>
                </a:lnTo>
                <a:lnTo>
                  <a:pt x="1531620" y="289560"/>
                </a:lnTo>
                <a:lnTo>
                  <a:pt x="1501140" y="251460"/>
                </a:lnTo>
                <a:lnTo>
                  <a:pt x="1501140" y="251460"/>
                </a:lnTo>
                <a:lnTo>
                  <a:pt x="1531620" y="144780"/>
                </a:lnTo>
                <a:lnTo>
                  <a:pt x="1531620" y="68580"/>
                </a:lnTo>
                <a:lnTo>
                  <a:pt x="1531620" y="68580"/>
                </a:lnTo>
                <a:lnTo>
                  <a:pt x="1508760" y="106680"/>
                </a:lnTo>
                <a:lnTo>
                  <a:pt x="1455420" y="152400"/>
                </a:lnTo>
                <a:lnTo>
                  <a:pt x="1417320" y="182880"/>
                </a:lnTo>
                <a:lnTo>
                  <a:pt x="1409700" y="144780"/>
                </a:lnTo>
                <a:lnTo>
                  <a:pt x="1447800" y="68580"/>
                </a:lnTo>
                <a:lnTo>
                  <a:pt x="1348740" y="0"/>
                </a:lnTo>
                <a:lnTo>
                  <a:pt x="1264920" y="76200"/>
                </a:lnTo>
                <a:lnTo>
                  <a:pt x="1226820" y="99060"/>
                </a:lnTo>
                <a:lnTo>
                  <a:pt x="1181100" y="137160"/>
                </a:lnTo>
                <a:lnTo>
                  <a:pt x="1135380" y="198120"/>
                </a:lnTo>
                <a:lnTo>
                  <a:pt x="1135380" y="259080"/>
                </a:lnTo>
                <a:lnTo>
                  <a:pt x="1089660" y="281940"/>
                </a:lnTo>
                <a:lnTo>
                  <a:pt x="1074420" y="350520"/>
                </a:lnTo>
                <a:lnTo>
                  <a:pt x="1082040" y="43434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8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Безногова</a:t>
            </a:r>
            <a:r>
              <a:rPr lang="ru-RU" dirty="0" smtClean="0"/>
              <a:t> О.Н. учитель географии МОУ "</a:t>
            </a:r>
            <a:r>
              <a:rPr lang="ru-RU" dirty="0" err="1" smtClean="0"/>
              <a:t>Приваленская</a:t>
            </a:r>
            <a:r>
              <a:rPr lang="ru-RU" dirty="0" smtClean="0"/>
              <a:t> СОШ" Омской области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Рисунок 9" descr="карта России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857232"/>
            <a:ext cx="9175936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олилиния 10"/>
          <p:cNvSpPr/>
          <p:nvPr/>
        </p:nvSpPr>
        <p:spPr>
          <a:xfrm>
            <a:off x="2758440" y="2339340"/>
            <a:ext cx="1958340" cy="2522220"/>
          </a:xfrm>
          <a:custGeom>
            <a:avLst/>
            <a:gdLst>
              <a:gd name="connsiteX0" fmla="*/ 1082040 w 1958340"/>
              <a:gd name="connsiteY0" fmla="*/ 434340 h 2522220"/>
              <a:gd name="connsiteX1" fmla="*/ 1005840 w 1958340"/>
              <a:gd name="connsiteY1" fmla="*/ 533400 h 2522220"/>
              <a:gd name="connsiteX2" fmla="*/ 914400 w 1958340"/>
              <a:gd name="connsiteY2" fmla="*/ 579120 h 2522220"/>
              <a:gd name="connsiteX3" fmla="*/ 731520 w 1958340"/>
              <a:gd name="connsiteY3" fmla="*/ 617220 h 2522220"/>
              <a:gd name="connsiteX4" fmla="*/ 594360 w 1958340"/>
              <a:gd name="connsiteY4" fmla="*/ 662940 h 2522220"/>
              <a:gd name="connsiteX5" fmla="*/ 480060 w 1958340"/>
              <a:gd name="connsiteY5" fmla="*/ 845820 h 2522220"/>
              <a:gd name="connsiteX6" fmla="*/ 388620 w 1958340"/>
              <a:gd name="connsiteY6" fmla="*/ 1028700 h 2522220"/>
              <a:gd name="connsiteX7" fmla="*/ 266700 w 1958340"/>
              <a:gd name="connsiteY7" fmla="*/ 1196340 h 2522220"/>
              <a:gd name="connsiteX8" fmla="*/ 198120 w 1958340"/>
              <a:gd name="connsiteY8" fmla="*/ 1394460 h 2522220"/>
              <a:gd name="connsiteX9" fmla="*/ 91440 w 1958340"/>
              <a:gd name="connsiteY9" fmla="*/ 1584960 h 2522220"/>
              <a:gd name="connsiteX10" fmla="*/ 38100 w 1958340"/>
              <a:gd name="connsiteY10" fmla="*/ 1722120 h 2522220"/>
              <a:gd name="connsiteX11" fmla="*/ 0 w 1958340"/>
              <a:gd name="connsiteY11" fmla="*/ 1767840 h 2522220"/>
              <a:gd name="connsiteX12" fmla="*/ 60960 w 1958340"/>
              <a:gd name="connsiteY12" fmla="*/ 1828800 h 2522220"/>
              <a:gd name="connsiteX13" fmla="*/ 160020 w 1958340"/>
              <a:gd name="connsiteY13" fmla="*/ 1836420 h 2522220"/>
              <a:gd name="connsiteX14" fmla="*/ 251460 w 1958340"/>
              <a:gd name="connsiteY14" fmla="*/ 1851660 h 2522220"/>
              <a:gd name="connsiteX15" fmla="*/ 396240 w 1958340"/>
              <a:gd name="connsiteY15" fmla="*/ 1866900 h 2522220"/>
              <a:gd name="connsiteX16" fmla="*/ 487680 w 1958340"/>
              <a:gd name="connsiteY16" fmla="*/ 1836420 h 2522220"/>
              <a:gd name="connsiteX17" fmla="*/ 556260 w 1958340"/>
              <a:gd name="connsiteY17" fmla="*/ 1897380 h 2522220"/>
              <a:gd name="connsiteX18" fmla="*/ 563880 w 1958340"/>
              <a:gd name="connsiteY18" fmla="*/ 2034540 h 2522220"/>
              <a:gd name="connsiteX19" fmla="*/ 609600 w 1958340"/>
              <a:gd name="connsiteY19" fmla="*/ 2072640 h 2522220"/>
              <a:gd name="connsiteX20" fmla="*/ 670560 w 1958340"/>
              <a:gd name="connsiteY20" fmla="*/ 2125980 h 2522220"/>
              <a:gd name="connsiteX21" fmla="*/ 678180 w 1958340"/>
              <a:gd name="connsiteY21" fmla="*/ 2179320 h 2522220"/>
              <a:gd name="connsiteX22" fmla="*/ 739140 w 1958340"/>
              <a:gd name="connsiteY22" fmla="*/ 2194560 h 2522220"/>
              <a:gd name="connsiteX23" fmla="*/ 914400 w 1958340"/>
              <a:gd name="connsiteY23" fmla="*/ 2156460 h 2522220"/>
              <a:gd name="connsiteX24" fmla="*/ 990600 w 1958340"/>
              <a:gd name="connsiteY24" fmla="*/ 2522220 h 2522220"/>
              <a:gd name="connsiteX25" fmla="*/ 1112520 w 1958340"/>
              <a:gd name="connsiteY25" fmla="*/ 2400300 h 2522220"/>
              <a:gd name="connsiteX26" fmla="*/ 1181100 w 1958340"/>
              <a:gd name="connsiteY26" fmla="*/ 2316480 h 2522220"/>
              <a:gd name="connsiteX27" fmla="*/ 1234440 w 1958340"/>
              <a:gd name="connsiteY27" fmla="*/ 2217420 h 2522220"/>
              <a:gd name="connsiteX28" fmla="*/ 1386840 w 1958340"/>
              <a:gd name="connsiteY28" fmla="*/ 2125980 h 2522220"/>
              <a:gd name="connsiteX29" fmla="*/ 1546860 w 1958340"/>
              <a:gd name="connsiteY29" fmla="*/ 2110740 h 2522220"/>
              <a:gd name="connsiteX30" fmla="*/ 1767840 w 1958340"/>
              <a:gd name="connsiteY30" fmla="*/ 2087880 h 2522220"/>
              <a:gd name="connsiteX31" fmla="*/ 1882140 w 1958340"/>
              <a:gd name="connsiteY31" fmla="*/ 1988820 h 2522220"/>
              <a:gd name="connsiteX32" fmla="*/ 1958340 w 1958340"/>
              <a:gd name="connsiteY32" fmla="*/ 1874520 h 2522220"/>
              <a:gd name="connsiteX33" fmla="*/ 1851660 w 1958340"/>
              <a:gd name="connsiteY33" fmla="*/ 1615440 h 2522220"/>
              <a:gd name="connsiteX34" fmla="*/ 1821180 w 1958340"/>
              <a:gd name="connsiteY34" fmla="*/ 1424940 h 2522220"/>
              <a:gd name="connsiteX35" fmla="*/ 1760220 w 1958340"/>
              <a:gd name="connsiteY35" fmla="*/ 1272540 h 2522220"/>
              <a:gd name="connsiteX36" fmla="*/ 1821180 w 1958340"/>
              <a:gd name="connsiteY36" fmla="*/ 1082040 h 2522220"/>
              <a:gd name="connsiteX37" fmla="*/ 1836420 w 1958340"/>
              <a:gd name="connsiteY37" fmla="*/ 990600 h 2522220"/>
              <a:gd name="connsiteX38" fmla="*/ 1790700 w 1958340"/>
              <a:gd name="connsiteY38" fmla="*/ 815340 h 2522220"/>
              <a:gd name="connsiteX39" fmla="*/ 1805940 w 1958340"/>
              <a:gd name="connsiteY39" fmla="*/ 640080 h 2522220"/>
              <a:gd name="connsiteX40" fmla="*/ 1798320 w 1958340"/>
              <a:gd name="connsiteY40" fmla="*/ 472440 h 2522220"/>
              <a:gd name="connsiteX41" fmla="*/ 1775460 w 1958340"/>
              <a:gd name="connsiteY41" fmla="*/ 388620 h 2522220"/>
              <a:gd name="connsiteX42" fmla="*/ 1767840 w 1958340"/>
              <a:gd name="connsiteY42" fmla="*/ 274320 h 2522220"/>
              <a:gd name="connsiteX43" fmla="*/ 1737360 w 1958340"/>
              <a:gd name="connsiteY43" fmla="*/ 266700 h 2522220"/>
              <a:gd name="connsiteX44" fmla="*/ 1684020 w 1958340"/>
              <a:gd name="connsiteY44" fmla="*/ 236220 h 2522220"/>
              <a:gd name="connsiteX45" fmla="*/ 1645920 w 1958340"/>
              <a:gd name="connsiteY45" fmla="*/ 205740 h 2522220"/>
              <a:gd name="connsiteX46" fmla="*/ 1623060 w 1958340"/>
              <a:gd name="connsiteY46" fmla="*/ 167640 h 2522220"/>
              <a:gd name="connsiteX47" fmla="*/ 1623060 w 1958340"/>
              <a:gd name="connsiteY47" fmla="*/ 167640 h 2522220"/>
              <a:gd name="connsiteX48" fmla="*/ 1600200 w 1958340"/>
              <a:gd name="connsiteY48" fmla="*/ 205740 h 2522220"/>
              <a:gd name="connsiteX49" fmla="*/ 1600200 w 1958340"/>
              <a:gd name="connsiteY49" fmla="*/ 251460 h 2522220"/>
              <a:gd name="connsiteX50" fmla="*/ 1554480 w 1958340"/>
              <a:gd name="connsiteY50" fmla="*/ 198120 h 2522220"/>
              <a:gd name="connsiteX51" fmla="*/ 1554480 w 1958340"/>
              <a:gd name="connsiteY51" fmla="*/ 198120 h 2522220"/>
              <a:gd name="connsiteX52" fmla="*/ 1539240 w 1958340"/>
              <a:gd name="connsiteY52" fmla="*/ 266700 h 2522220"/>
              <a:gd name="connsiteX53" fmla="*/ 1546860 w 1958340"/>
              <a:gd name="connsiteY53" fmla="*/ 304800 h 2522220"/>
              <a:gd name="connsiteX54" fmla="*/ 1531620 w 1958340"/>
              <a:gd name="connsiteY54" fmla="*/ 289560 h 2522220"/>
              <a:gd name="connsiteX55" fmla="*/ 1501140 w 1958340"/>
              <a:gd name="connsiteY55" fmla="*/ 251460 h 2522220"/>
              <a:gd name="connsiteX56" fmla="*/ 1501140 w 1958340"/>
              <a:gd name="connsiteY56" fmla="*/ 251460 h 2522220"/>
              <a:gd name="connsiteX57" fmla="*/ 1531620 w 1958340"/>
              <a:gd name="connsiteY57" fmla="*/ 144780 h 2522220"/>
              <a:gd name="connsiteX58" fmla="*/ 1531620 w 1958340"/>
              <a:gd name="connsiteY58" fmla="*/ 68580 h 2522220"/>
              <a:gd name="connsiteX59" fmla="*/ 1531620 w 1958340"/>
              <a:gd name="connsiteY59" fmla="*/ 68580 h 2522220"/>
              <a:gd name="connsiteX60" fmla="*/ 1508760 w 1958340"/>
              <a:gd name="connsiteY60" fmla="*/ 106680 h 2522220"/>
              <a:gd name="connsiteX61" fmla="*/ 1455420 w 1958340"/>
              <a:gd name="connsiteY61" fmla="*/ 152400 h 2522220"/>
              <a:gd name="connsiteX62" fmla="*/ 1417320 w 1958340"/>
              <a:gd name="connsiteY62" fmla="*/ 182880 h 2522220"/>
              <a:gd name="connsiteX63" fmla="*/ 1409700 w 1958340"/>
              <a:gd name="connsiteY63" fmla="*/ 144780 h 2522220"/>
              <a:gd name="connsiteX64" fmla="*/ 1447800 w 1958340"/>
              <a:gd name="connsiteY64" fmla="*/ 68580 h 2522220"/>
              <a:gd name="connsiteX65" fmla="*/ 1348740 w 1958340"/>
              <a:gd name="connsiteY65" fmla="*/ 0 h 2522220"/>
              <a:gd name="connsiteX66" fmla="*/ 1264920 w 1958340"/>
              <a:gd name="connsiteY66" fmla="*/ 76200 h 2522220"/>
              <a:gd name="connsiteX67" fmla="*/ 1226820 w 1958340"/>
              <a:gd name="connsiteY67" fmla="*/ 99060 h 2522220"/>
              <a:gd name="connsiteX68" fmla="*/ 1181100 w 1958340"/>
              <a:gd name="connsiteY68" fmla="*/ 137160 h 2522220"/>
              <a:gd name="connsiteX69" fmla="*/ 1135380 w 1958340"/>
              <a:gd name="connsiteY69" fmla="*/ 198120 h 2522220"/>
              <a:gd name="connsiteX70" fmla="*/ 1135380 w 1958340"/>
              <a:gd name="connsiteY70" fmla="*/ 259080 h 2522220"/>
              <a:gd name="connsiteX71" fmla="*/ 1089660 w 1958340"/>
              <a:gd name="connsiteY71" fmla="*/ 281940 h 2522220"/>
              <a:gd name="connsiteX72" fmla="*/ 1074420 w 1958340"/>
              <a:gd name="connsiteY72" fmla="*/ 350520 h 2522220"/>
              <a:gd name="connsiteX73" fmla="*/ 1082040 w 1958340"/>
              <a:gd name="connsiteY73" fmla="*/ 434340 h 252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958340" h="2522220">
                <a:moveTo>
                  <a:pt x="1082040" y="434340"/>
                </a:moveTo>
                <a:lnTo>
                  <a:pt x="1005840" y="533400"/>
                </a:lnTo>
                <a:lnTo>
                  <a:pt x="914400" y="579120"/>
                </a:lnTo>
                <a:lnTo>
                  <a:pt x="731520" y="617220"/>
                </a:lnTo>
                <a:lnTo>
                  <a:pt x="594360" y="662940"/>
                </a:lnTo>
                <a:lnTo>
                  <a:pt x="480060" y="845820"/>
                </a:lnTo>
                <a:lnTo>
                  <a:pt x="388620" y="1028700"/>
                </a:lnTo>
                <a:lnTo>
                  <a:pt x="266700" y="1196340"/>
                </a:lnTo>
                <a:lnTo>
                  <a:pt x="198120" y="1394460"/>
                </a:lnTo>
                <a:lnTo>
                  <a:pt x="91440" y="1584960"/>
                </a:lnTo>
                <a:lnTo>
                  <a:pt x="38100" y="1722120"/>
                </a:lnTo>
                <a:lnTo>
                  <a:pt x="0" y="1767840"/>
                </a:lnTo>
                <a:lnTo>
                  <a:pt x="60960" y="1828800"/>
                </a:lnTo>
                <a:lnTo>
                  <a:pt x="160020" y="1836420"/>
                </a:lnTo>
                <a:lnTo>
                  <a:pt x="251460" y="1851660"/>
                </a:lnTo>
                <a:lnTo>
                  <a:pt x="396240" y="1866900"/>
                </a:lnTo>
                <a:lnTo>
                  <a:pt x="487680" y="1836420"/>
                </a:lnTo>
                <a:lnTo>
                  <a:pt x="556260" y="1897380"/>
                </a:lnTo>
                <a:lnTo>
                  <a:pt x="563880" y="2034540"/>
                </a:lnTo>
                <a:lnTo>
                  <a:pt x="609600" y="2072640"/>
                </a:lnTo>
                <a:lnTo>
                  <a:pt x="670560" y="2125980"/>
                </a:lnTo>
                <a:lnTo>
                  <a:pt x="678180" y="2179320"/>
                </a:lnTo>
                <a:lnTo>
                  <a:pt x="739140" y="2194560"/>
                </a:lnTo>
                <a:lnTo>
                  <a:pt x="914400" y="2156460"/>
                </a:lnTo>
                <a:lnTo>
                  <a:pt x="990600" y="2522220"/>
                </a:lnTo>
                <a:lnTo>
                  <a:pt x="1112520" y="2400300"/>
                </a:lnTo>
                <a:lnTo>
                  <a:pt x="1181100" y="2316480"/>
                </a:lnTo>
                <a:lnTo>
                  <a:pt x="1234440" y="2217420"/>
                </a:lnTo>
                <a:lnTo>
                  <a:pt x="1386840" y="2125980"/>
                </a:lnTo>
                <a:lnTo>
                  <a:pt x="1546860" y="2110740"/>
                </a:lnTo>
                <a:lnTo>
                  <a:pt x="1767840" y="2087880"/>
                </a:lnTo>
                <a:lnTo>
                  <a:pt x="1882140" y="1988820"/>
                </a:lnTo>
                <a:lnTo>
                  <a:pt x="1958340" y="1874520"/>
                </a:lnTo>
                <a:lnTo>
                  <a:pt x="1851660" y="1615440"/>
                </a:lnTo>
                <a:lnTo>
                  <a:pt x="1821180" y="1424940"/>
                </a:lnTo>
                <a:lnTo>
                  <a:pt x="1760220" y="1272540"/>
                </a:lnTo>
                <a:lnTo>
                  <a:pt x="1821180" y="1082040"/>
                </a:lnTo>
                <a:lnTo>
                  <a:pt x="1836420" y="990600"/>
                </a:lnTo>
                <a:lnTo>
                  <a:pt x="1790700" y="815340"/>
                </a:lnTo>
                <a:lnTo>
                  <a:pt x="1805940" y="640080"/>
                </a:lnTo>
                <a:lnTo>
                  <a:pt x="1798320" y="472440"/>
                </a:lnTo>
                <a:lnTo>
                  <a:pt x="1775460" y="388620"/>
                </a:lnTo>
                <a:lnTo>
                  <a:pt x="1767840" y="274320"/>
                </a:lnTo>
                <a:lnTo>
                  <a:pt x="1737360" y="266700"/>
                </a:lnTo>
                <a:lnTo>
                  <a:pt x="1684020" y="236220"/>
                </a:lnTo>
                <a:lnTo>
                  <a:pt x="1645920" y="205740"/>
                </a:lnTo>
                <a:lnTo>
                  <a:pt x="1623060" y="167640"/>
                </a:lnTo>
                <a:lnTo>
                  <a:pt x="1623060" y="167640"/>
                </a:lnTo>
                <a:lnTo>
                  <a:pt x="1600200" y="205740"/>
                </a:lnTo>
                <a:lnTo>
                  <a:pt x="1600200" y="251460"/>
                </a:lnTo>
                <a:lnTo>
                  <a:pt x="1554480" y="198120"/>
                </a:lnTo>
                <a:lnTo>
                  <a:pt x="1554480" y="198120"/>
                </a:lnTo>
                <a:lnTo>
                  <a:pt x="1539240" y="266700"/>
                </a:lnTo>
                <a:lnTo>
                  <a:pt x="1546860" y="304800"/>
                </a:lnTo>
                <a:lnTo>
                  <a:pt x="1531620" y="289560"/>
                </a:lnTo>
                <a:lnTo>
                  <a:pt x="1501140" y="251460"/>
                </a:lnTo>
                <a:lnTo>
                  <a:pt x="1501140" y="251460"/>
                </a:lnTo>
                <a:lnTo>
                  <a:pt x="1531620" y="144780"/>
                </a:lnTo>
                <a:lnTo>
                  <a:pt x="1531620" y="68580"/>
                </a:lnTo>
                <a:lnTo>
                  <a:pt x="1531620" y="68580"/>
                </a:lnTo>
                <a:lnTo>
                  <a:pt x="1508760" y="106680"/>
                </a:lnTo>
                <a:lnTo>
                  <a:pt x="1455420" y="152400"/>
                </a:lnTo>
                <a:lnTo>
                  <a:pt x="1417320" y="182880"/>
                </a:lnTo>
                <a:lnTo>
                  <a:pt x="1409700" y="144780"/>
                </a:lnTo>
                <a:lnTo>
                  <a:pt x="1447800" y="68580"/>
                </a:lnTo>
                <a:lnTo>
                  <a:pt x="1348740" y="0"/>
                </a:lnTo>
                <a:lnTo>
                  <a:pt x="1264920" y="76200"/>
                </a:lnTo>
                <a:lnTo>
                  <a:pt x="1226820" y="99060"/>
                </a:lnTo>
                <a:lnTo>
                  <a:pt x="1181100" y="137160"/>
                </a:lnTo>
                <a:lnTo>
                  <a:pt x="1135380" y="198120"/>
                </a:lnTo>
                <a:lnTo>
                  <a:pt x="1135380" y="259080"/>
                </a:lnTo>
                <a:lnTo>
                  <a:pt x="1089660" y="281940"/>
                </a:lnTo>
                <a:lnTo>
                  <a:pt x="1074420" y="350520"/>
                </a:lnTo>
                <a:lnTo>
                  <a:pt x="1082040" y="43434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>
            <a:hlinkClick r:id="rId3" action="ppaction://hlinksldjump" tooltip="Урал"/>
            <a:hlinkHover r:id="" action="ppaction://noaction" highlightClick="1"/>
          </p:cNvPr>
          <p:cNvSpPr/>
          <p:nvPr/>
        </p:nvSpPr>
        <p:spPr>
          <a:xfrm>
            <a:off x="2101514" y="2482800"/>
            <a:ext cx="1711312" cy="1953737"/>
          </a:xfrm>
          <a:custGeom>
            <a:avLst/>
            <a:gdLst>
              <a:gd name="connsiteX0" fmla="*/ 1708486 w 1711312"/>
              <a:gd name="connsiteY0" fmla="*/ 207060 h 1953737"/>
              <a:gd name="connsiteX1" fmla="*/ 1700866 w 1711312"/>
              <a:gd name="connsiteY1" fmla="*/ 237540 h 1953737"/>
              <a:gd name="connsiteX2" fmla="*/ 1693246 w 1711312"/>
              <a:gd name="connsiteY2" fmla="*/ 283260 h 1953737"/>
              <a:gd name="connsiteX3" fmla="*/ 1685626 w 1711312"/>
              <a:gd name="connsiteY3" fmla="*/ 306120 h 1953737"/>
              <a:gd name="connsiteX4" fmla="*/ 1670386 w 1711312"/>
              <a:gd name="connsiteY4" fmla="*/ 359460 h 1953737"/>
              <a:gd name="connsiteX5" fmla="*/ 1647526 w 1711312"/>
              <a:gd name="connsiteY5" fmla="*/ 374700 h 1953737"/>
              <a:gd name="connsiteX6" fmla="*/ 1617046 w 1711312"/>
              <a:gd name="connsiteY6" fmla="*/ 420420 h 1953737"/>
              <a:gd name="connsiteX7" fmla="*/ 1540846 w 1711312"/>
              <a:gd name="connsiteY7" fmla="*/ 443280 h 1953737"/>
              <a:gd name="connsiteX8" fmla="*/ 1517986 w 1711312"/>
              <a:gd name="connsiteY8" fmla="*/ 450900 h 1953737"/>
              <a:gd name="connsiteX9" fmla="*/ 1449406 w 1711312"/>
              <a:gd name="connsiteY9" fmla="*/ 458520 h 1953737"/>
              <a:gd name="connsiteX10" fmla="*/ 1335106 w 1711312"/>
              <a:gd name="connsiteY10" fmla="*/ 496620 h 1953737"/>
              <a:gd name="connsiteX11" fmla="*/ 1289386 w 1711312"/>
              <a:gd name="connsiteY11" fmla="*/ 511860 h 1953737"/>
              <a:gd name="connsiteX12" fmla="*/ 1266526 w 1711312"/>
              <a:gd name="connsiteY12" fmla="*/ 519480 h 1953737"/>
              <a:gd name="connsiteX13" fmla="*/ 1243666 w 1711312"/>
              <a:gd name="connsiteY13" fmla="*/ 534720 h 1953737"/>
              <a:gd name="connsiteX14" fmla="*/ 1236046 w 1711312"/>
              <a:gd name="connsiteY14" fmla="*/ 557580 h 1953737"/>
              <a:gd name="connsiteX15" fmla="*/ 1190326 w 1711312"/>
              <a:gd name="connsiteY15" fmla="*/ 626160 h 1953737"/>
              <a:gd name="connsiteX16" fmla="*/ 1175086 w 1711312"/>
              <a:gd name="connsiteY16" fmla="*/ 649020 h 1953737"/>
              <a:gd name="connsiteX17" fmla="*/ 1159846 w 1711312"/>
              <a:gd name="connsiteY17" fmla="*/ 671880 h 1953737"/>
              <a:gd name="connsiteX18" fmla="*/ 1136986 w 1711312"/>
              <a:gd name="connsiteY18" fmla="*/ 717600 h 1953737"/>
              <a:gd name="connsiteX19" fmla="*/ 1114126 w 1711312"/>
              <a:gd name="connsiteY19" fmla="*/ 763320 h 1953737"/>
              <a:gd name="connsiteX20" fmla="*/ 1091266 w 1711312"/>
              <a:gd name="connsiteY20" fmla="*/ 778560 h 1953737"/>
              <a:gd name="connsiteX21" fmla="*/ 1076026 w 1711312"/>
              <a:gd name="connsiteY21" fmla="*/ 824280 h 1953737"/>
              <a:gd name="connsiteX22" fmla="*/ 1060786 w 1711312"/>
              <a:gd name="connsiteY22" fmla="*/ 847140 h 1953737"/>
              <a:gd name="connsiteX23" fmla="*/ 1053166 w 1711312"/>
              <a:gd name="connsiteY23" fmla="*/ 870000 h 1953737"/>
              <a:gd name="connsiteX24" fmla="*/ 1022686 w 1711312"/>
              <a:gd name="connsiteY24" fmla="*/ 915720 h 1953737"/>
              <a:gd name="connsiteX25" fmla="*/ 1007446 w 1711312"/>
              <a:gd name="connsiteY25" fmla="*/ 938580 h 1953737"/>
              <a:gd name="connsiteX26" fmla="*/ 984586 w 1711312"/>
              <a:gd name="connsiteY26" fmla="*/ 984300 h 1953737"/>
              <a:gd name="connsiteX27" fmla="*/ 976966 w 1711312"/>
              <a:gd name="connsiteY27" fmla="*/ 1007160 h 1953737"/>
              <a:gd name="connsiteX28" fmla="*/ 954106 w 1711312"/>
              <a:gd name="connsiteY28" fmla="*/ 1022400 h 1953737"/>
              <a:gd name="connsiteX29" fmla="*/ 946486 w 1711312"/>
              <a:gd name="connsiteY29" fmla="*/ 1045260 h 1953737"/>
              <a:gd name="connsiteX30" fmla="*/ 916006 w 1711312"/>
              <a:gd name="connsiteY30" fmla="*/ 1090980 h 1953737"/>
              <a:gd name="connsiteX31" fmla="*/ 908386 w 1711312"/>
              <a:gd name="connsiteY31" fmla="*/ 1113840 h 1953737"/>
              <a:gd name="connsiteX32" fmla="*/ 885526 w 1711312"/>
              <a:gd name="connsiteY32" fmla="*/ 1129080 h 1953737"/>
              <a:gd name="connsiteX33" fmla="*/ 877906 w 1711312"/>
              <a:gd name="connsiteY33" fmla="*/ 1151940 h 1953737"/>
              <a:gd name="connsiteX34" fmla="*/ 847426 w 1711312"/>
              <a:gd name="connsiteY34" fmla="*/ 1197660 h 1953737"/>
              <a:gd name="connsiteX35" fmla="*/ 801706 w 1711312"/>
              <a:gd name="connsiteY35" fmla="*/ 1334820 h 1953737"/>
              <a:gd name="connsiteX36" fmla="*/ 786466 w 1711312"/>
              <a:gd name="connsiteY36" fmla="*/ 1380540 h 1953737"/>
              <a:gd name="connsiteX37" fmla="*/ 778846 w 1711312"/>
              <a:gd name="connsiteY37" fmla="*/ 1403400 h 1953737"/>
              <a:gd name="connsiteX38" fmla="*/ 748366 w 1711312"/>
              <a:gd name="connsiteY38" fmla="*/ 1449120 h 1953737"/>
              <a:gd name="connsiteX39" fmla="*/ 725506 w 1711312"/>
              <a:gd name="connsiteY39" fmla="*/ 1494840 h 1953737"/>
              <a:gd name="connsiteX40" fmla="*/ 702646 w 1711312"/>
              <a:gd name="connsiteY40" fmla="*/ 1510080 h 1953737"/>
              <a:gd name="connsiteX41" fmla="*/ 687406 w 1711312"/>
              <a:gd name="connsiteY41" fmla="*/ 1555800 h 1953737"/>
              <a:gd name="connsiteX42" fmla="*/ 672166 w 1711312"/>
              <a:gd name="connsiteY42" fmla="*/ 1578660 h 1953737"/>
              <a:gd name="connsiteX43" fmla="*/ 656926 w 1711312"/>
              <a:gd name="connsiteY43" fmla="*/ 1624380 h 1953737"/>
              <a:gd name="connsiteX44" fmla="*/ 649306 w 1711312"/>
              <a:gd name="connsiteY44" fmla="*/ 1647240 h 1953737"/>
              <a:gd name="connsiteX45" fmla="*/ 626446 w 1711312"/>
              <a:gd name="connsiteY45" fmla="*/ 1654860 h 1953737"/>
              <a:gd name="connsiteX46" fmla="*/ 603586 w 1711312"/>
              <a:gd name="connsiteY46" fmla="*/ 1647240 h 1953737"/>
              <a:gd name="connsiteX47" fmla="*/ 557866 w 1711312"/>
              <a:gd name="connsiteY47" fmla="*/ 1624380 h 1953737"/>
              <a:gd name="connsiteX48" fmla="*/ 504526 w 1711312"/>
              <a:gd name="connsiteY48" fmla="*/ 1632000 h 1953737"/>
              <a:gd name="connsiteX49" fmla="*/ 504526 w 1711312"/>
              <a:gd name="connsiteY49" fmla="*/ 1692960 h 1953737"/>
              <a:gd name="connsiteX50" fmla="*/ 458806 w 1711312"/>
              <a:gd name="connsiteY50" fmla="*/ 1723440 h 1953737"/>
              <a:gd name="connsiteX51" fmla="*/ 451186 w 1711312"/>
              <a:gd name="connsiteY51" fmla="*/ 1746300 h 1953737"/>
              <a:gd name="connsiteX52" fmla="*/ 428326 w 1711312"/>
              <a:gd name="connsiteY52" fmla="*/ 1761540 h 1953737"/>
              <a:gd name="connsiteX53" fmla="*/ 374986 w 1711312"/>
              <a:gd name="connsiteY53" fmla="*/ 1776780 h 1953737"/>
              <a:gd name="connsiteX54" fmla="*/ 367366 w 1711312"/>
              <a:gd name="connsiteY54" fmla="*/ 1936800 h 1953737"/>
              <a:gd name="connsiteX55" fmla="*/ 321646 w 1711312"/>
              <a:gd name="connsiteY55" fmla="*/ 1906320 h 1953737"/>
              <a:gd name="connsiteX56" fmla="*/ 275926 w 1711312"/>
              <a:gd name="connsiteY56" fmla="*/ 1891080 h 1953737"/>
              <a:gd name="connsiteX57" fmla="*/ 253066 w 1711312"/>
              <a:gd name="connsiteY57" fmla="*/ 1883460 h 1953737"/>
              <a:gd name="connsiteX58" fmla="*/ 230206 w 1711312"/>
              <a:gd name="connsiteY58" fmla="*/ 1814880 h 1953737"/>
              <a:gd name="connsiteX59" fmla="*/ 222586 w 1711312"/>
              <a:gd name="connsiteY59" fmla="*/ 1792020 h 1953737"/>
              <a:gd name="connsiteX60" fmla="*/ 214966 w 1711312"/>
              <a:gd name="connsiteY60" fmla="*/ 1769160 h 1953737"/>
              <a:gd name="connsiteX61" fmla="*/ 176866 w 1711312"/>
              <a:gd name="connsiteY61" fmla="*/ 1776780 h 1953737"/>
              <a:gd name="connsiteX62" fmla="*/ 154006 w 1711312"/>
              <a:gd name="connsiteY62" fmla="*/ 1769160 h 1953737"/>
              <a:gd name="connsiteX63" fmla="*/ 131146 w 1711312"/>
              <a:gd name="connsiteY63" fmla="*/ 1723440 h 1953737"/>
              <a:gd name="connsiteX64" fmla="*/ 77806 w 1711312"/>
              <a:gd name="connsiteY64" fmla="*/ 1708200 h 1953737"/>
              <a:gd name="connsiteX65" fmla="*/ 32086 w 1711312"/>
              <a:gd name="connsiteY65" fmla="*/ 1692960 h 1953737"/>
              <a:gd name="connsiteX66" fmla="*/ 16846 w 1711312"/>
              <a:gd name="connsiteY66" fmla="*/ 1715820 h 1953737"/>
              <a:gd name="connsiteX67" fmla="*/ 1606 w 1711312"/>
              <a:gd name="connsiteY67" fmla="*/ 1692960 h 1953737"/>
              <a:gd name="connsiteX68" fmla="*/ 9226 w 1711312"/>
              <a:gd name="connsiteY68" fmla="*/ 1654860 h 1953737"/>
              <a:gd name="connsiteX69" fmla="*/ 32086 w 1711312"/>
              <a:gd name="connsiteY69" fmla="*/ 1609140 h 1953737"/>
              <a:gd name="connsiteX70" fmla="*/ 54946 w 1711312"/>
              <a:gd name="connsiteY70" fmla="*/ 1601520 h 1953737"/>
              <a:gd name="connsiteX71" fmla="*/ 85426 w 1711312"/>
              <a:gd name="connsiteY71" fmla="*/ 1555800 h 1953737"/>
              <a:gd name="connsiteX72" fmla="*/ 100666 w 1711312"/>
              <a:gd name="connsiteY72" fmla="*/ 1510080 h 1953737"/>
              <a:gd name="connsiteX73" fmla="*/ 123526 w 1711312"/>
              <a:gd name="connsiteY73" fmla="*/ 1464360 h 1953737"/>
              <a:gd name="connsiteX74" fmla="*/ 146386 w 1711312"/>
              <a:gd name="connsiteY74" fmla="*/ 1449120 h 1953737"/>
              <a:gd name="connsiteX75" fmla="*/ 154006 w 1711312"/>
              <a:gd name="connsiteY75" fmla="*/ 1426260 h 1953737"/>
              <a:gd name="connsiteX76" fmla="*/ 161626 w 1711312"/>
              <a:gd name="connsiteY76" fmla="*/ 1380540 h 1953737"/>
              <a:gd name="connsiteX77" fmla="*/ 184486 w 1711312"/>
              <a:gd name="connsiteY77" fmla="*/ 1365300 h 1953737"/>
              <a:gd name="connsiteX78" fmla="*/ 230206 w 1711312"/>
              <a:gd name="connsiteY78" fmla="*/ 1350060 h 1953737"/>
              <a:gd name="connsiteX79" fmla="*/ 275926 w 1711312"/>
              <a:gd name="connsiteY79" fmla="*/ 1327200 h 1953737"/>
              <a:gd name="connsiteX80" fmla="*/ 298786 w 1711312"/>
              <a:gd name="connsiteY80" fmla="*/ 1311960 h 1953737"/>
              <a:gd name="connsiteX81" fmla="*/ 314026 w 1711312"/>
              <a:gd name="connsiteY81" fmla="*/ 1289100 h 1953737"/>
              <a:gd name="connsiteX82" fmla="*/ 336886 w 1711312"/>
              <a:gd name="connsiteY82" fmla="*/ 1281480 h 1953737"/>
              <a:gd name="connsiteX83" fmla="*/ 344506 w 1711312"/>
              <a:gd name="connsiteY83" fmla="*/ 1258620 h 1953737"/>
              <a:gd name="connsiteX84" fmla="*/ 397846 w 1711312"/>
              <a:gd name="connsiteY84" fmla="*/ 1205280 h 1953737"/>
              <a:gd name="connsiteX85" fmla="*/ 405466 w 1711312"/>
              <a:gd name="connsiteY85" fmla="*/ 1182420 h 1953737"/>
              <a:gd name="connsiteX86" fmla="*/ 435946 w 1711312"/>
              <a:gd name="connsiteY86" fmla="*/ 1174800 h 1953737"/>
              <a:gd name="connsiteX87" fmla="*/ 458806 w 1711312"/>
              <a:gd name="connsiteY87" fmla="*/ 1159560 h 1953737"/>
              <a:gd name="connsiteX88" fmla="*/ 489286 w 1711312"/>
              <a:gd name="connsiteY88" fmla="*/ 1113840 h 1953737"/>
              <a:gd name="connsiteX89" fmla="*/ 504526 w 1711312"/>
              <a:gd name="connsiteY89" fmla="*/ 1090980 h 1953737"/>
              <a:gd name="connsiteX90" fmla="*/ 542626 w 1711312"/>
              <a:gd name="connsiteY90" fmla="*/ 1022400 h 1953737"/>
              <a:gd name="connsiteX91" fmla="*/ 557866 w 1711312"/>
              <a:gd name="connsiteY91" fmla="*/ 999540 h 1953737"/>
              <a:gd name="connsiteX92" fmla="*/ 573106 w 1711312"/>
              <a:gd name="connsiteY92" fmla="*/ 976680 h 1953737"/>
              <a:gd name="connsiteX93" fmla="*/ 595966 w 1711312"/>
              <a:gd name="connsiteY93" fmla="*/ 961440 h 1953737"/>
              <a:gd name="connsiteX94" fmla="*/ 626446 w 1711312"/>
              <a:gd name="connsiteY94" fmla="*/ 923340 h 1953737"/>
              <a:gd name="connsiteX95" fmla="*/ 664546 w 1711312"/>
              <a:gd name="connsiteY95" fmla="*/ 892860 h 1953737"/>
              <a:gd name="connsiteX96" fmla="*/ 733126 w 1711312"/>
              <a:gd name="connsiteY96" fmla="*/ 839520 h 1953737"/>
              <a:gd name="connsiteX97" fmla="*/ 755986 w 1711312"/>
              <a:gd name="connsiteY97" fmla="*/ 831900 h 1953737"/>
              <a:gd name="connsiteX98" fmla="*/ 801706 w 1711312"/>
              <a:gd name="connsiteY98" fmla="*/ 763320 h 1953737"/>
              <a:gd name="connsiteX99" fmla="*/ 816946 w 1711312"/>
              <a:gd name="connsiteY99" fmla="*/ 740460 h 1953737"/>
              <a:gd name="connsiteX100" fmla="*/ 824566 w 1711312"/>
              <a:gd name="connsiteY100" fmla="*/ 717600 h 1953737"/>
              <a:gd name="connsiteX101" fmla="*/ 847426 w 1711312"/>
              <a:gd name="connsiteY101" fmla="*/ 702360 h 1953737"/>
              <a:gd name="connsiteX102" fmla="*/ 900766 w 1711312"/>
              <a:gd name="connsiteY102" fmla="*/ 649020 h 1953737"/>
              <a:gd name="connsiteX103" fmla="*/ 946486 w 1711312"/>
              <a:gd name="connsiteY103" fmla="*/ 618540 h 1953737"/>
              <a:gd name="connsiteX104" fmla="*/ 954106 w 1711312"/>
              <a:gd name="connsiteY104" fmla="*/ 595680 h 1953737"/>
              <a:gd name="connsiteX105" fmla="*/ 984586 w 1711312"/>
              <a:gd name="connsiteY105" fmla="*/ 549960 h 1953737"/>
              <a:gd name="connsiteX106" fmla="*/ 992206 w 1711312"/>
              <a:gd name="connsiteY106" fmla="*/ 527100 h 1953737"/>
              <a:gd name="connsiteX107" fmla="*/ 1030306 w 1711312"/>
              <a:gd name="connsiteY107" fmla="*/ 481380 h 1953737"/>
              <a:gd name="connsiteX108" fmla="*/ 1068406 w 1711312"/>
              <a:gd name="connsiteY108" fmla="*/ 412800 h 1953737"/>
              <a:gd name="connsiteX109" fmla="*/ 1083646 w 1711312"/>
              <a:gd name="connsiteY109" fmla="*/ 389940 h 1953737"/>
              <a:gd name="connsiteX110" fmla="*/ 1129366 w 1711312"/>
              <a:gd name="connsiteY110" fmla="*/ 367080 h 1953737"/>
              <a:gd name="connsiteX111" fmla="*/ 1152226 w 1711312"/>
              <a:gd name="connsiteY111" fmla="*/ 359460 h 1953737"/>
              <a:gd name="connsiteX112" fmla="*/ 1175086 w 1711312"/>
              <a:gd name="connsiteY112" fmla="*/ 344220 h 1953737"/>
              <a:gd name="connsiteX113" fmla="*/ 1205566 w 1711312"/>
              <a:gd name="connsiteY113" fmla="*/ 336600 h 1953737"/>
              <a:gd name="connsiteX114" fmla="*/ 1228426 w 1711312"/>
              <a:gd name="connsiteY114" fmla="*/ 328980 h 1953737"/>
              <a:gd name="connsiteX115" fmla="*/ 1495126 w 1711312"/>
              <a:gd name="connsiteY115" fmla="*/ 321360 h 1953737"/>
              <a:gd name="connsiteX116" fmla="*/ 1533226 w 1711312"/>
              <a:gd name="connsiteY116" fmla="*/ 260400 h 1953737"/>
              <a:gd name="connsiteX117" fmla="*/ 1540846 w 1711312"/>
              <a:gd name="connsiteY117" fmla="*/ 237540 h 1953737"/>
              <a:gd name="connsiteX118" fmla="*/ 1533226 w 1711312"/>
              <a:gd name="connsiteY118" fmla="*/ 176580 h 1953737"/>
              <a:gd name="connsiteX119" fmla="*/ 1510366 w 1711312"/>
              <a:gd name="connsiteY119" fmla="*/ 161340 h 1953737"/>
              <a:gd name="connsiteX120" fmla="*/ 1502746 w 1711312"/>
              <a:gd name="connsiteY120" fmla="*/ 138480 h 1953737"/>
              <a:gd name="connsiteX121" fmla="*/ 1510366 w 1711312"/>
              <a:gd name="connsiteY121" fmla="*/ 8940 h 1953737"/>
              <a:gd name="connsiteX122" fmla="*/ 1533226 w 1711312"/>
              <a:gd name="connsiteY122" fmla="*/ 1320 h 1953737"/>
              <a:gd name="connsiteX123" fmla="*/ 1556086 w 1711312"/>
              <a:gd name="connsiteY123" fmla="*/ 16560 h 1953737"/>
              <a:gd name="connsiteX124" fmla="*/ 1571326 w 1711312"/>
              <a:gd name="connsiteY124" fmla="*/ 39420 h 1953737"/>
              <a:gd name="connsiteX125" fmla="*/ 1578946 w 1711312"/>
              <a:gd name="connsiteY125" fmla="*/ 62280 h 1953737"/>
              <a:gd name="connsiteX126" fmla="*/ 1601806 w 1711312"/>
              <a:gd name="connsiteY126" fmla="*/ 77520 h 1953737"/>
              <a:gd name="connsiteX127" fmla="*/ 1624666 w 1711312"/>
              <a:gd name="connsiteY127" fmla="*/ 123240 h 1953737"/>
              <a:gd name="connsiteX128" fmla="*/ 1647526 w 1711312"/>
              <a:gd name="connsiteY128" fmla="*/ 138480 h 1953737"/>
              <a:gd name="connsiteX129" fmla="*/ 1693246 w 1711312"/>
              <a:gd name="connsiteY129" fmla="*/ 176580 h 1953737"/>
              <a:gd name="connsiteX130" fmla="*/ 1708486 w 1711312"/>
              <a:gd name="connsiteY130" fmla="*/ 199440 h 1953737"/>
              <a:gd name="connsiteX131" fmla="*/ 1708486 w 1711312"/>
              <a:gd name="connsiteY131" fmla="*/ 207060 h 19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711312" h="1953737">
                <a:moveTo>
                  <a:pt x="1708486" y="207060"/>
                </a:moveTo>
                <a:cubicBezTo>
                  <a:pt x="1707216" y="213410"/>
                  <a:pt x="1702920" y="227271"/>
                  <a:pt x="1700866" y="237540"/>
                </a:cubicBezTo>
                <a:cubicBezTo>
                  <a:pt x="1697836" y="252690"/>
                  <a:pt x="1696598" y="268178"/>
                  <a:pt x="1693246" y="283260"/>
                </a:cubicBezTo>
                <a:cubicBezTo>
                  <a:pt x="1691504" y="291101"/>
                  <a:pt x="1687833" y="298397"/>
                  <a:pt x="1685626" y="306120"/>
                </a:cubicBezTo>
                <a:cubicBezTo>
                  <a:pt x="1685018" y="308250"/>
                  <a:pt x="1674446" y="354385"/>
                  <a:pt x="1670386" y="359460"/>
                </a:cubicBezTo>
                <a:cubicBezTo>
                  <a:pt x="1664665" y="366611"/>
                  <a:pt x="1655146" y="369620"/>
                  <a:pt x="1647526" y="374700"/>
                </a:cubicBezTo>
                <a:cubicBezTo>
                  <a:pt x="1637366" y="389940"/>
                  <a:pt x="1634422" y="414628"/>
                  <a:pt x="1617046" y="420420"/>
                </a:cubicBezTo>
                <a:cubicBezTo>
                  <a:pt x="1508396" y="456637"/>
                  <a:pt x="1621459" y="420248"/>
                  <a:pt x="1540846" y="443280"/>
                </a:cubicBezTo>
                <a:cubicBezTo>
                  <a:pt x="1533123" y="445487"/>
                  <a:pt x="1525909" y="449580"/>
                  <a:pt x="1517986" y="450900"/>
                </a:cubicBezTo>
                <a:cubicBezTo>
                  <a:pt x="1495298" y="454681"/>
                  <a:pt x="1472266" y="455980"/>
                  <a:pt x="1449406" y="458520"/>
                </a:cubicBezTo>
                <a:lnTo>
                  <a:pt x="1335106" y="496620"/>
                </a:lnTo>
                <a:lnTo>
                  <a:pt x="1289386" y="511860"/>
                </a:lnTo>
                <a:cubicBezTo>
                  <a:pt x="1281766" y="514400"/>
                  <a:pt x="1273209" y="515025"/>
                  <a:pt x="1266526" y="519480"/>
                </a:cubicBezTo>
                <a:lnTo>
                  <a:pt x="1243666" y="534720"/>
                </a:lnTo>
                <a:cubicBezTo>
                  <a:pt x="1241126" y="542340"/>
                  <a:pt x="1239947" y="550559"/>
                  <a:pt x="1236046" y="557580"/>
                </a:cubicBezTo>
                <a:lnTo>
                  <a:pt x="1190326" y="626160"/>
                </a:lnTo>
                <a:lnTo>
                  <a:pt x="1175086" y="649020"/>
                </a:lnTo>
                <a:cubicBezTo>
                  <a:pt x="1170006" y="656640"/>
                  <a:pt x="1162742" y="663192"/>
                  <a:pt x="1159846" y="671880"/>
                </a:cubicBezTo>
                <a:cubicBezTo>
                  <a:pt x="1140693" y="729339"/>
                  <a:pt x="1166529" y="658514"/>
                  <a:pt x="1136986" y="717600"/>
                </a:cubicBezTo>
                <a:cubicBezTo>
                  <a:pt x="1124591" y="742390"/>
                  <a:pt x="1135964" y="741482"/>
                  <a:pt x="1114126" y="763320"/>
                </a:cubicBezTo>
                <a:cubicBezTo>
                  <a:pt x="1107650" y="769796"/>
                  <a:pt x="1098886" y="773480"/>
                  <a:pt x="1091266" y="778560"/>
                </a:cubicBezTo>
                <a:cubicBezTo>
                  <a:pt x="1086186" y="793800"/>
                  <a:pt x="1084937" y="810914"/>
                  <a:pt x="1076026" y="824280"/>
                </a:cubicBezTo>
                <a:cubicBezTo>
                  <a:pt x="1070946" y="831900"/>
                  <a:pt x="1064882" y="838949"/>
                  <a:pt x="1060786" y="847140"/>
                </a:cubicBezTo>
                <a:cubicBezTo>
                  <a:pt x="1057194" y="854324"/>
                  <a:pt x="1057067" y="862979"/>
                  <a:pt x="1053166" y="870000"/>
                </a:cubicBezTo>
                <a:cubicBezTo>
                  <a:pt x="1044271" y="886011"/>
                  <a:pt x="1032846" y="900480"/>
                  <a:pt x="1022686" y="915720"/>
                </a:cubicBezTo>
                <a:cubicBezTo>
                  <a:pt x="1017606" y="923340"/>
                  <a:pt x="1010342" y="929892"/>
                  <a:pt x="1007446" y="938580"/>
                </a:cubicBezTo>
                <a:cubicBezTo>
                  <a:pt x="988293" y="996039"/>
                  <a:pt x="1014129" y="925214"/>
                  <a:pt x="984586" y="984300"/>
                </a:cubicBezTo>
                <a:cubicBezTo>
                  <a:pt x="980994" y="991484"/>
                  <a:pt x="981984" y="1000888"/>
                  <a:pt x="976966" y="1007160"/>
                </a:cubicBezTo>
                <a:cubicBezTo>
                  <a:pt x="971245" y="1014311"/>
                  <a:pt x="961726" y="1017320"/>
                  <a:pt x="954106" y="1022400"/>
                </a:cubicBezTo>
                <a:cubicBezTo>
                  <a:pt x="951566" y="1030020"/>
                  <a:pt x="950387" y="1038239"/>
                  <a:pt x="946486" y="1045260"/>
                </a:cubicBezTo>
                <a:cubicBezTo>
                  <a:pt x="937591" y="1061271"/>
                  <a:pt x="921798" y="1073604"/>
                  <a:pt x="916006" y="1090980"/>
                </a:cubicBezTo>
                <a:cubicBezTo>
                  <a:pt x="913466" y="1098600"/>
                  <a:pt x="913404" y="1107568"/>
                  <a:pt x="908386" y="1113840"/>
                </a:cubicBezTo>
                <a:cubicBezTo>
                  <a:pt x="902665" y="1120991"/>
                  <a:pt x="893146" y="1124000"/>
                  <a:pt x="885526" y="1129080"/>
                </a:cubicBezTo>
                <a:cubicBezTo>
                  <a:pt x="882986" y="1136700"/>
                  <a:pt x="881807" y="1144919"/>
                  <a:pt x="877906" y="1151940"/>
                </a:cubicBezTo>
                <a:cubicBezTo>
                  <a:pt x="869011" y="1167951"/>
                  <a:pt x="853218" y="1180284"/>
                  <a:pt x="847426" y="1197660"/>
                </a:cubicBezTo>
                <a:lnTo>
                  <a:pt x="801706" y="1334820"/>
                </a:lnTo>
                <a:lnTo>
                  <a:pt x="786466" y="1380540"/>
                </a:lnTo>
                <a:cubicBezTo>
                  <a:pt x="783926" y="1388160"/>
                  <a:pt x="783301" y="1396717"/>
                  <a:pt x="778846" y="1403400"/>
                </a:cubicBezTo>
                <a:cubicBezTo>
                  <a:pt x="768686" y="1418640"/>
                  <a:pt x="754158" y="1431744"/>
                  <a:pt x="748366" y="1449120"/>
                </a:cubicBezTo>
                <a:cubicBezTo>
                  <a:pt x="742168" y="1467713"/>
                  <a:pt x="740278" y="1480068"/>
                  <a:pt x="725506" y="1494840"/>
                </a:cubicBezTo>
                <a:cubicBezTo>
                  <a:pt x="719030" y="1501316"/>
                  <a:pt x="710266" y="1505000"/>
                  <a:pt x="702646" y="1510080"/>
                </a:cubicBezTo>
                <a:cubicBezTo>
                  <a:pt x="697566" y="1525320"/>
                  <a:pt x="696317" y="1542434"/>
                  <a:pt x="687406" y="1555800"/>
                </a:cubicBezTo>
                <a:cubicBezTo>
                  <a:pt x="682326" y="1563420"/>
                  <a:pt x="675885" y="1570291"/>
                  <a:pt x="672166" y="1578660"/>
                </a:cubicBezTo>
                <a:cubicBezTo>
                  <a:pt x="665642" y="1593340"/>
                  <a:pt x="662006" y="1609140"/>
                  <a:pt x="656926" y="1624380"/>
                </a:cubicBezTo>
                <a:cubicBezTo>
                  <a:pt x="654386" y="1632000"/>
                  <a:pt x="656926" y="1644700"/>
                  <a:pt x="649306" y="1647240"/>
                </a:cubicBezTo>
                <a:lnTo>
                  <a:pt x="626446" y="1654860"/>
                </a:lnTo>
                <a:cubicBezTo>
                  <a:pt x="618826" y="1652320"/>
                  <a:pt x="610770" y="1650832"/>
                  <a:pt x="603586" y="1647240"/>
                </a:cubicBezTo>
                <a:cubicBezTo>
                  <a:pt x="544500" y="1617697"/>
                  <a:pt x="615325" y="1643533"/>
                  <a:pt x="557866" y="1624380"/>
                </a:cubicBezTo>
                <a:cubicBezTo>
                  <a:pt x="540086" y="1626920"/>
                  <a:pt x="520590" y="1623968"/>
                  <a:pt x="504526" y="1632000"/>
                </a:cubicBezTo>
                <a:cubicBezTo>
                  <a:pt x="487485" y="1640520"/>
                  <a:pt x="503918" y="1689918"/>
                  <a:pt x="504526" y="1692960"/>
                </a:cubicBezTo>
                <a:cubicBezTo>
                  <a:pt x="456430" y="1765104"/>
                  <a:pt x="529100" y="1667205"/>
                  <a:pt x="458806" y="1723440"/>
                </a:cubicBezTo>
                <a:cubicBezTo>
                  <a:pt x="452534" y="1728458"/>
                  <a:pt x="456204" y="1740028"/>
                  <a:pt x="451186" y="1746300"/>
                </a:cubicBezTo>
                <a:cubicBezTo>
                  <a:pt x="445465" y="1753451"/>
                  <a:pt x="436517" y="1757444"/>
                  <a:pt x="428326" y="1761540"/>
                </a:cubicBezTo>
                <a:cubicBezTo>
                  <a:pt x="417394" y="1767006"/>
                  <a:pt x="384752" y="1774339"/>
                  <a:pt x="374986" y="1776780"/>
                </a:cubicBezTo>
                <a:cubicBezTo>
                  <a:pt x="372446" y="1830120"/>
                  <a:pt x="387698" y="1887422"/>
                  <a:pt x="367366" y="1936800"/>
                </a:cubicBezTo>
                <a:cubicBezTo>
                  <a:pt x="360392" y="1953737"/>
                  <a:pt x="339022" y="1912112"/>
                  <a:pt x="321646" y="1906320"/>
                </a:cubicBezTo>
                <a:lnTo>
                  <a:pt x="275926" y="1891080"/>
                </a:lnTo>
                <a:lnTo>
                  <a:pt x="253066" y="1883460"/>
                </a:lnTo>
                <a:lnTo>
                  <a:pt x="230206" y="1814880"/>
                </a:lnTo>
                <a:lnTo>
                  <a:pt x="222586" y="1792020"/>
                </a:lnTo>
                <a:lnTo>
                  <a:pt x="214966" y="1769160"/>
                </a:lnTo>
                <a:cubicBezTo>
                  <a:pt x="202266" y="1771700"/>
                  <a:pt x="189818" y="1776780"/>
                  <a:pt x="176866" y="1776780"/>
                </a:cubicBezTo>
                <a:cubicBezTo>
                  <a:pt x="168834" y="1776780"/>
                  <a:pt x="159686" y="1774840"/>
                  <a:pt x="154006" y="1769160"/>
                </a:cubicBezTo>
                <a:cubicBezTo>
                  <a:pt x="98789" y="1713943"/>
                  <a:pt x="201809" y="1779970"/>
                  <a:pt x="131146" y="1723440"/>
                </a:cubicBezTo>
                <a:cubicBezTo>
                  <a:pt x="126024" y="1719343"/>
                  <a:pt x="79996" y="1708857"/>
                  <a:pt x="77806" y="1708200"/>
                </a:cubicBezTo>
                <a:cubicBezTo>
                  <a:pt x="62419" y="1703584"/>
                  <a:pt x="32086" y="1692960"/>
                  <a:pt x="32086" y="1692960"/>
                </a:cubicBezTo>
                <a:cubicBezTo>
                  <a:pt x="27006" y="1700580"/>
                  <a:pt x="26004" y="1715820"/>
                  <a:pt x="16846" y="1715820"/>
                </a:cubicBezTo>
                <a:cubicBezTo>
                  <a:pt x="7688" y="1715820"/>
                  <a:pt x="2742" y="1702047"/>
                  <a:pt x="1606" y="1692960"/>
                </a:cubicBezTo>
                <a:cubicBezTo>
                  <a:pt x="0" y="1680109"/>
                  <a:pt x="6085" y="1667425"/>
                  <a:pt x="9226" y="1654860"/>
                </a:cubicBezTo>
                <a:cubicBezTo>
                  <a:pt x="12677" y="1641056"/>
                  <a:pt x="20446" y="1618452"/>
                  <a:pt x="32086" y="1609140"/>
                </a:cubicBezTo>
                <a:cubicBezTo>
                  <a:pt x="38358" y="1604122"/>
                  <a:pt x="47326" y="1604060"/>
                  <a:pt x="54946" y="1601520"/>
                </a:cubicBezTo>
                <a:cubicBezTo>
                  <a:pt x="65106" y="1586280"/>
                  <a:pt x="79634" y="1573176"/>
                  <a:pt x="85426" y="1555800"/>
                </a:cubicBezTo>
                <a:lnTo>
                  <a:pt x="100666" y="1510080"/>
                </a:lnTo>
                <a:cubicBezTo>
                  <a:pt x="106864" y="1491487"/>
                  <a:pt x="108754" y="1479132"/>
                  <a:pt x="123526" y="1464360"/>
                </a:cubicBezTo>
                <a:cubicBezTo>
                  <a:pt x="130002" y="1457884"/>
                  <a:pt x="138766" y="1454200"/>
                  <a:pt x="146386" y="1449120"/>
                </a:cubicBezTo>
                <a:cubicBezTo>
                  <a:pt x="148926" y="1441500"/>
                  <a:pt x="152264" y="1434101"/>
                  <a:pt x="154006" y="1426260"/>
                </a:cubicBezTo>
                <a:cubicBezTo>
                  <a:pt x="157358" y="1411178"/>
                  <a:pt x="154716" y="1394359"/>
                  <a:pt x="161626" y="1380540"/>
                </a:cubicBezTo>
                <a:cubicBezTo>
                  <a:pt x="165722" y="1372349"/>
                  <a:pt x="176117" y="1369019"/>
                  <a:pt x="184486" y="1365300"/>
                </a:cubicBezTo>
                <a:cubicBezTo>
                  <a:pt x="199166" y="1358776"/>
                  <a:pt x="216840" y="1358971"/>
                  <a:pt x="230206" y="1350060"/>
                </a:cubicBezTo>
                <a:cubicBezTo>
                  <a:pt x="295720" y="1306384"/>
                  <a:pt x="212830" y="1358748"/>
                  <a:pt x="275926" y="1327200"/>
                </a:cubicBezTo>
                <a:cubicBezTo>
                  <a:pt x="284117" y="1323104"/>
                  <a:pt x="291166" y="1317040"/>
                  <a:pt x="298786" y="1311960"/>
                </a:cubicBezTo>
                <a:cubicBezTo>
                  <a:pt x="303866" y="1304340"/>
                  <a:pt x="306875" y="1294821"/>
                  <a:pt x="314026" y="1289100"/>
                </a:cubicBezTo>
                <a:cubicBezTo>
                  <a:pt x="320298" y="1284082"/>
                  <a:pt x="331206" y="1287160"/>
                  <a:pt x="336886" y="1281480"/>
                </a:cubicBezTo>
                <a:cubicBezTo>
                  <a:pt x="342566" y="1275800"/>
                  <a:pt x="340605" y="1265641"/>
                  <a:pt x="344506" y="1258620"/>
                </a:cubicBezTo>
                <a:cubicBezTo>
                  <a:pt x="372296" y="1208599"/>
                  <a:pt x="360743" y="1217648"/>
                  <a:pt x="397846" y="1205280"/>
                </a:cubicBezTo>
                <a:cubicBezTo>
                  <a:pt x="400386" y="1197660"/>
                  <a:pt x="399194" y="1187438"/>
                  <a:pt x="405466" y="1182420"/>
                </a:cubicBezTo>
                <a:cubicBezTo>
                  <a:pt x="413644" y="1175878"/>
                  <a:pt x="426320" y="1178925"/>
                  <a:pt x="435946" y="1174800"/>
                </a:cubicBezTo>
                <a:cubicBezTo>
                  <a:pt x="444364" y="1171192"/>
                  <a:pt x="451186" y="1164640"/>
                  <a:pt x="458806" y="1159560"/>
                </a:cubicBezTo>
                <a:lnTo>
                  <a:pt x="489286" y="1113840"/>
                </a:lnTo>
                <a:cubicBezTo>
                  <a:pt x="494366" y="1106220"/>
                  <a:pt x="501630" y="1099668"/>
                  <a:pt x="504526" y="1090980"/>
                </a:cubicBezTo>
                <a:cubicBezTo>
                  <a:pt x="517938" y="1050744"/>
                  <a:pt x="507691" y="1074803"/>
                  <a:pt x="542626" y="1022400"/>
                </a:cubicBezTo>
                <a:lnTo>
                  <a:pt x="557866" y="999540"/>
                </a:lnTo>
                <a:cubicBezTo>
                  <a:pt x="562946" y="991920"/>
                  <a:pt x="565486" y="981760"/>
                  <a:pt x="573106" y="976680"/>
                </a:cubicBezTo>
                <a:lnTo>
                  <a:pt x="595966" y="961440"/>
                </a:lnTo>
                <a:cubicBezTo>
                  <a:pt x="610801" y="916936"/>
                  <a:pt x="591979" y="957807"/>
                  <a:pt x="626446" y="923340"/>
                </a:cubicBezTo>
                <a:cubicBezTo>
                  <a:pt x="660913" y="888873"/>
                  <a:pt x="620042" y="907695"/>
                  <a:pt x="664546" y="892860"/>
                </a:cubicBezTo>
                <a:cubicBezTo>
                  <a:pt x="684270" y="873136"/>
                  <a:pt x="705783" y="848634"/>
                  <a:pt x="733126" y="839520"/>
                </a:cubicBezTo>
                <a:lnTo>
                  <a:pt x="755986" y="831900"/>
                </a:lnTo>
                <a:lnTo>
                  <a:pt x="801706" y="763320"/>
                </a:lnTo>
                <a:cubicBezTo>
                  <a:pt x="806786" y="755700"/>
                  <a:pt x="814050" y="749148"/>
                  <a:pt x="816946" y="740460"/>
                </a:cubicBezTo>
                <a:cubicBezTo>
                  <a:pt x="819486" y="732840"/>
                  <a:pt x="819548" y="723872"/>
                  <a:pt x="824566" y="717600"/>
                </a:cubicBezTo>
                <a:cubicBezTo>
                  <a:pt x="830287" y="710449"/>
                  <a:pt x="839806" y="707440"/>
                  <a:pt x="847426" y="702360"/>
                </a:cubicBezTo>
                <a:cubicBezTo>
                  <a:pt x="903950" y="617573"/>
                  <a:pt x="851062" y="676633"/>
                  <a:pt x="900766" y="649020"/>
                </a:cubicBezTo>
                <a:cubicBezTo>
                  <a:pt x="916777" y="640125"/>
                  <a:pt x="946486" y="618540"/>
                  <a:pt x="946486" y="618540"/>
                </a:cubicBezTo>
                <a:cubicBezTo>
                  <a:pt x="949026" y="610920"/>
                  <a:pt x="950205" y="602701"/>
                  <a:pt x="954106" y="595680"/>
                </a:cubicBezTo>
                <a:cubicBezTo>
                  <a:pt x="963001" y="579669"/>
                  <a:pt x="978794" y="567336"/>
                  <a:pt x="984586" y="549960"/>
                </a:cubicBezTo>
                <a:cubicBezTo>
                  <a:pt x="987126" y="542340"/>
                  <a:pt x="988614" y="534284"/>
                  <a:pt x="992206" y="527100"/>
                </a:cubicBezTo>
                <a:cubicBezTo>
                  <a:pt x="1002815" y="505882"/>
                  <a:pt x="1013454" y="498232"/>
                  <a:pt x="1030306" y="481380"/>
                </a:cubicBezTo>
                <a:cubicBezTo>
                  <a:pt x="1043718" y="441144"/>
                  <a:pt x="1033471" y="465203"/>
                  <a:pt x="1068406" y="412800"/>
                </a:cubicBezTo>
                <a:cubicBezTo>
                  <a:pt x="1073486" y="405180"/>
                  <a:pt x="1074958" y="392836"/>
                  <a:pt x="1083646" y="389940"/>
                </a:cubicBezTo>
                <a:cubicBezTo>
                  <a:pt x="1141105" y="370787"/>
                  <a:pt x="1070280" y="396623"/>
                  <a:pt x="1129366" y="367080"/>
                </a:cubicBezTo>
                <a:cubicBezTo>
                  <a:pt x="1136550" y="363488"/>
                  <a:pt x="1145042" y="363052"/>
                  <a:pt x="1152226" y="359460"/>
                </a:cubicBezTo>
                <a:cubicBezTo>
                  <a:pt x="1160417" y="355364"/>
                  <a:pt x="1166668" y="347828"/>
                  <a:pt x="1175086" y="344220"/>
                </a:cubicBezTo>
                <a:cubicBezTo>
                  <a:pt x="1184712" y="340095"/>
                  <a:pt x="1195496" y="339477"/>
                  <a:pt x="1205566" y="336600"/>
                </a:cubicBezTo>
                <a:cubicBezTo>
                  <a:pt x="1213289" y="334393"/>
                  <a:pt x="1220405" y="329402"/>
                  <a:pt x="1228426" y="328980"/>
                </a:cubicBezTo>
                <a:cubicBezTo>
                  <a:pt x="1317239" y="324306"/>
                  <a:pt x="1406226" y="323900"/>
                  <a:pt x="1495126" y="321360"/>
                </a:cubicBezTo>
                <a:cubicBezTo>
                  <a:pt x="1531352" y="297209"/>
                  <a:pt x="1515090" y="314808"/>
                  <a:pt x="1533226" y="260400"/>
                </a:cubicBezTo>
                <a:lnTo>
                  <a:pt x="1540846" y="237540"/>
                </a:lnTo>
                <a:cubicBezTo>
                  <a:pt x="1538306" y="217220"/>
                  <a:pt x="1540831" y="195593"/>
                  <a:pt x="1533226" y="176580"/>
                </a:cubicBezTo>
                <a:cubicBezTo>
                  <a:pt x="1529825" y="168077"/>
                  <a:pt x="1516087" y="168491"/>
                  <a:pt x="1510366" y="161340"/>
                </a:cubicBezTo>
                <a:cubicBezTo>
                  <a:pt x="1505348" y="155068"/>
                  <a:pt x="1505286" y="146100"/>
                  <a:pt x="1502746" y="138480"/>
                </a:cubicBezTo>
                <a:cubicBezTo>
                  <a:pt x="1505286" y="95300"/>
                  <a:pt x="1500983" y="51165"/>
                  <a:pt x="1510366" y="8940"/>
                </a:cubicBezTo>
                <a:cubicBezTo>
                  <a:pt x="1512108" y="1099"/>
                  <a:pt x="1525303" y="0"/>
                  <a:pt x="1533226" y="1320"/>
                </a:cubicBezTo>
                <a:cubicBezTo>
                  <a:pt x="1542259" y="2826"/>
                  <a:pt x="1548466" y="11480"/>
                  <a:pt x="1556086" y="16560"/>
                </a:cubicBezTo>
                <a:cubicBezTo>
                  <a:pt x="1561166" y="24180"/>
                  <a:pt x="1567230" y="31229"/>
                  <a:pt x="1571326" y="39420"/>
                </a:cubicBezTo>
                <a:cubicBezTo>
                  <a:pt x="1574918" y="46604"/>
                  <a:pt x="1573928" y="56008"/>
                  <a:pt x="1578946" y="62280"/>
                </a:cubicBezTo>
                <a:cubicBezTo>
                  <a:pt x="1584667" y="69431"/>
                  <a:pt x="1594186" y="72440"/>
                  <a:pt x="1601806" y="77520"/>
                </a:cubicBezTo>
                <a:cubicBezTo>
                  <a:pt x="1608004" y="96113"/>
                  <a:pt x="1609894" y="108468"/>
                  <a:pt x="1624666" y="123240"/>
                </a:cubicBezTo>
                <a:cubicBezTo>
                  <a:pt x="1631142" y="129716"/>
                  <a:pt x="1640491" y="132617"/>
                  <a:pt x="1647526" y="138480"/>
                </a:cubicBezTo>
                <a:cubicBezTo>
                  <a:pt x="1706198" y="187373"/>
                  <a:pt x="1636489" y="138742"/>
                  <a:pt x="1693246" y="176580"/>
                </a:cubicBezTo>
                <a:cubicBezTo>
                  <a:pt x="1698326" y="184200"/>
                  <a:pt x="1706980" y="190407"/>
                  <a:pt x="1708486" y="199440"/>
                </a:cubicBezTo>
                <a:cubicBezTo>
                  <a:pt x="1711312" y="216397"/>
                  <a:pt x="1709756" y="200710"/>
                  <a:pt x="1708486" y="2070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>
            <a:hlinkClick r:id="rId3" action="ppaction://hlinksldjump" tooltip="Восточная Сибирь"/>
            <a:hlinkHover r:id="" action="ppaction://noaction" highlightClick="1"/>
          </p:cNvPr>
          <p:cNvSpPr/>
          <p:nvPr/>
        </p:nvSpPr>
        <p:spPr>
          <a:xfrm>
            <a:off x="3750197" y="1620456"/>
            <a:ext cx="4341908" cy="3703898"/>
          </a:xfrm>
          <a:custGeom>
            <a:avLst/>
            <a:gdLst>
              <a:gd name="connsiteX0" fmla="*/ 763930 w 4341908"/>
              <a:gd name="connsiteY0" fmla="*/ 821802 h 3703898"/>
              <a:gd name="connsiteX1" fmla="*/ 752355 w 4341908"/>
              <a:gd name="connsiteY1" fmla="*/ 995422 h 3703898"/>
              <a:gd name="connsiteX2" fmla="*/ 763930 w 4341908"/>
              <a:gd name="connsiteY2" fmla="*/ 1030147 h 3703898"/>
              <a:gd name="connsiteX3" fmla="*/ 798654 w 4341908"/>
              <a:gd name="connsiteY3" fmla="*/ 1053296 h 3703898"/>
              <a:gd name="connsiteX4" fmla="*/ 833378 w 4341908"/>
              <a:gd name="connsiteY4" fmla="*/ 1157468 h 3703898"/>
              <a:gd name="connsiteX5" fmla="*/ 844952 w 4341908"/>
              <a:gd name="connsiteY5" fmla="*/ 1192192 h 3703898"/>
              <a:gd name="connsiteX6" fmla="*/ 833378 w 4341908"/>
              <a:gd name="connsiteY6" fmla="*/ 1597306 h 3703898"/>
              <a:gd name="connsiteX7" fmla="*/ 821803 w 4341908"/>
              <a:gd name="connsiteY7" fmla="*/ 1840374 h 3703898"/>
              <a:gd name="connsiteX8" fmla="*/ 787079 w 4341908"/>
              <a:gd name="connsiteY8" fmla="*/ 1944547 h 3703898"/>
              <a:gd name="connsiteX9" fmla="*/ 775504 w 4341908"/>
              <a:gd name="connsiteY9" fmla="*/ 1979271 h 3703898"/>
              <a:gd name="connsiteX10" fmla="*/ 787079 w 4341908"/>
              <a:gd name="connsiteY10" fmla="*/ 2095017 h 3703898"/>
              <a:gd name="connsiteX11" fmla="*/ 798654 w 4341908"/>
              <a:gd name="connsiteY11" fmla="*/ 2129741 h 3703898"/>
              <a:gd name="connsiteX12" fmla="*/ 810228 w 4341908"/>
              <a:gd name="connsiteY12" fmla="*/ 2176040 h 3703898"/>
              <a:gd name="connsiteX13" fmla="*/ 856527 w 4341908"/>
              <a:gd name="connsiteY13" fmla="*/ 2268638 h 3703898"/>
              <a:gd name="connsiteX14" fmla="*/ 879676 w 4341908"/>
              <a:gd name="connsiteY14" fmla="*/ 2349660 h 3703898"/>
              <a:gd name="connsiteX15" fmla="*/ 891251 w 4341908"/>
              <a:gd name="connsiteY15" fmla="*/ 2384385 h 3703898"/>
              <a:gd name="connsiteX16" fmla="*/ 925975 w 4341908"/>
              <a:gd name="connsiteY16" fmla="*/ 2500131 h 3703898"/>
              <a:gd name="connsiteX17" fmla="*/ 937550 w 4341908"/>
              <a:gd name="connsiteY17" fmla="*/ 2534855 h 3703898"/>
              <a:gd name="connsiteX18" fmla="*/ 949125 w 4341908"/>
              <a:gd name="connsiteY18" fmla="*/ 2569579 h 3703898"/>
              <a:gd name="connsiteX19" fmla="*/ 937550 w 4341908"/>
              <a:gd name="connsiteY19" fmla="*/ 2615878 h 3703898"/>
              <a:gd name="connsiteX20" fmla="*/ 914400 w 4341908"/>
              <a:gd name="connsiteY20" fmla="*/ 2720050 h 3703898"/>
              <a:gd name="connsiteX21" fmla="*/ 891251 w 4341908"/>
              <a:gd name="connsiteY21" fmla="*/ 2743200 h 3703898"/>
              <a:gd name="connsiteX22" fmla="*/ 833378 w 4341908"/>
              <a:gd name="connsiteY22" fmla="*/ 2789498 h 3703898"/>
              <a:gd name="connsiteX23" fmla="*/ 810228 w 4341908"/>
              <a:gd name="connsiteY23" fmla="*/ 2812648 h 3703898"/>
              <a:gd name="connsiteX24" fmla="*/ 763930 w 4341908"/>
              <a:gd name="connsiteY24" fmla="*/ 2824222 h 3703898"/>
              <a:gd name="connsiteX25" fmla="*/ 729206 w 4341908"/>
              <a:gd name="connsiteY25" fmla="*/ 2835797 h 3703898"/>
              <a:gd name="connsiteX26" fmla="*/ 682907 w 4341908"/>
              <a:gd name="connsiteY26" fmla="*/ 2847372 h 3703898"/>
              <a:gd name="connsiteX27" fmla="*/ 648183 w 4341908"/>
              <a:gd name="connsiteY27" fmla="*/ 2858947 h 3703898"/>
              <a:gd name="connsiteX28" fmla="*/ 405114 w 4341908"/>
              <a:gd name="connsiteY28" fmla="*/ 2882096 h 3703898"/>
              <a:gd name="connsiteX29" fmla="*/ 335666 w 4341908"/>
              <a:gd name="connsiteY29" fmla="*/ 2905245 h 3703898"/>
              <a:gd name="connsiteX30" fmla="*/ 277793 w 4341908"/>
              <a:gd name="connsiteY30" fmla="*/ 2939969 h 3703898"/>
              <a:gd name="connsiteX31" fmla="*/ 231494 w 4341908"/>
              <a:gd name="connsiteY31" fmla="*/ 2986268 h 3703898"/>
              <a:gd name="connsiteX32" fmla="*/ 208345 w 4341908"/>
              <a:gd name="connsiteY32" fmla="*/ 3020992 h 3703898"/>
              <a:gd name="connsiteX33" fmla="*/ 162046 w 4341908"/>
              <a:gd name="connsiteY33" fmla="*/ 3067291 h 3703898"/>
              <a:gd name="connsiteX34" fmla="*/ 104173 w 4341908"/>
              <a:gd name="connsiteY34" fmla="*/ 3171463 h 3703898"/>
              <a:gd name="connsiteX35" fmla="*/ 57874 w 4341908"/>
              <a:gd name="connsiteY35" fmla="*/ 3217762 h 3703898"/>
              <a:gd name="connsiteX36" fmla="*/ 34725 w 4341908"/>
              <a:gd name="connsiteY36" fmla="*/ 3252486 h 3703898"/>
              <a:gd name="connsiteX37" fmla="*/ 23150 w 4341908"/>
              <a:gd name="connsiteY37" fmla="*/ 3287210 h 3703898"/>
              <a:gd name="connsiteX38" fmla="*/ 0 w 4341908"/>
              <a:gd name="connsiteY38" fmla="*/ 3310359 h 3703898"/>
              <a:gd name="connsiteX39" fmla="*/ 23150 w 4341908"/>
              <a:gd name="connsiteY39" fmla="*/ 3333509 h 3703898"/>
              <a:gd name="connsiteX40" fmla="*/ 57874 w 4341908"/>
              <a:gd name="connsiteY40" fmla="*/ 3356658 h 3703898"/>
              <a:gd name="connsiteX41" fmla="*/ 243069 w 4341908"/>
              <a:gd name="connsiteY41" fmla="*/ 3379807 h 3703898"/>
              <a:gd name="connsiteX42" fmla="*/ 289368 w 4341908"/>
              <a:gd name="connsiteY42" fmla="*/ 3472405 h 3703898"/>
              <a:gd name="connsiteX43" fmla="*/ 289368 w 4341908"/>
              <a:gd name="connsiteY43" fmla="*/ 3472405 h 3703898"/>
              <a:gd name="connsiteX44" fmla="*/ 370390 w 4341908"/>
              <a:gd name="connsiteY44" fmla="*/ 3565002 h 3703898"/>
              <a:gd name="connsiteX45" fmla="*/ 381965 w 4341908"/>
              <a:gd name="connsiteY45" fmla="*/ 3599726 h 3703898"/>
              <a:gd name="connsiteX46" fmla="*/ 462988 w 4341908"/>
              <a:gd name="connsiteY46" fmla="*/ 3634450 h 3703898"/>
              <a:gd name="connsiteX47" fmla="*/ 497712 w 4341908"/>
              <a:gd name="connsiteY47" fmla="*/ 3646025 h 3703898"/>
              <a:gd name="connsiteX48" fmla="*/ 567160 w 4341908"/>
              <a:gd name="connsiteY48" fmla="*/ 3692324 h 3703898"/>
              <a:gd name="connsiteX49" fmla="*/ 613459 w 4341908"/>
              <a:gd name="connsiteY49" fmla="*/ 3680749 h 3703898"/>
              <a:gd name="connsiteX50" fmla="*/ 682907 w 4341908"/>
              <a:gd name="connsiteY50" fmla="*/ 3646025 h 3703898"/>
              <a:gd name="connsiteX51" fmla="*/ 717631 w 4341908"/>
              <a:gd name="connsiteY51" fmla="*/ 3622876 h 3703898"/>
              <a:gd name="connsiteX52" fmla="*/ 740780 w 4341908"/>
              <a:gd name="connsiteY52" fmla="*/ 3599726 h 3703898"/>
              <a:gd name="connsiteX53" fmla="*/ 879676 w 4341908"/>
              <a:gd name="connsiteY53" fmla="*/ 3576577 h 3703898"/>
              <a:gd name="connsiteX54" fmla="*/ 1053297 w 4341908"/>
              <a:gd name="connsiteY54" fmla="*/ 3588152 h 3703898"/>
              <a:gd name="connsiteX55" fmla="*/ 1064871 w 4341908"/>
              <a:gd name="connsiteY55" fmla="*/ 3646025 h 3703898"/>
              <a:gd name="connsiteX56" fmla="*/ 1134319 w 4341908"/>
              <a:gd name="connsiteY56" fmla="*/ 3669174 h 3703898"/>
              <a:gd name="connsiteX57" fmla="*/ 1180618 w 4341908"/>
              <a:gd name="connsiteY57" fmla="*/ 3680749 h 3703898"/>
              <a:gd name="connsiteX58" fmla="*/ 1238492 w 4341908"/>
              <a:gd name="connsiteY58" fmla="*/ 3692324 h 3703898"/>
              <a:gd name="connsiteX59" fmla="*/ 1273216 w 4341908"/>
              <a:gd name="connsiteY59" fmla="*/ 3703898 h 3703898"/>
              <a:gd name="connsiteX60" fmla="*/ 1296365 w 4341908"/>
              <a:gd name="connsiteY60" fmla="*/ 3669174 h 3703898"/>
              <a:gd name="connsiteX61" fmla="*/ 1331089 w 4341908"/>
              <a:gd name="connsiteY61" fmla="*/ 3518703 h 3703898"/>
              <a:gd name="connsiteX62" fmla="*/ 1354238 w 4341908"/>
              <a:gd name="connsiteY62" fmla="*/ 3483979 h 3703898"/>
              <a:gd name="connsiteX63" fmla="*/ 1388962 w 4341908"/>
              <a:gd name="connsiteY63" fmla="*/ 3472405 h 3703898"/>
              <a:gd name="connsiteX64" fmla="*/ 1412112 w 4341908"/>
              <a:gd name="connsiteY64" fmla="*/ 3449255 h 3703898"/>
              <a:gd name="connsiteX65" fmla="*/ 1446836 w 4341908"/>
              <a:gd name="connsiteY65" fmla="*/ 3460830 h 3703898"/>
              <a:gd name="connsiteX66" fmla="*/ 1516284 w 4341908"/>
              <a:gd name="connsiteY66" fmla="*/ 3472405 h 3703898"/>
              <a:gd name="connsiteX67" fmla="*/ 1585732 w 4341908"/>
              <a:gd name="connsiteY67" fmla="*/ 3495554 h 3703898"/>
              <a:gd name="connsiteX68" fmla="*/ 1620456 w 4341908"/>
              <a:gd name="connsiteY68" fmla="*/ 3507129 h 3703898"/>
              <a:gd name="connsiteX69" fmla="*/ 1632031 w 4341908"/>
              <a:gd name="connsiteY69" fmla="*/ 3588152 h 3703898"/>
              <a:gd name="connsiteX70" fmla="*/ 1643606 w 4341908"/>
              <a:gd name="connsiteY70" fmla="*/ 3622876 h 3703898"/>
              <a:gd name="connsiteX71" fmla="*/ 1678330 w 4341908"/>
              <a:gd name="connsiteY71" fmla="*/ 3646025 h 3703898"/>
              <a:gd name="connsiteX72" fmla="*/ 1932973 w 4341908"/>
              <a:gd name="connsiteY72" fmla="*/ 3634450 h 3703898"/>
              <a:gd name="connsiteX73" fmla="*/ 2013995 w 4341908"/>
              <a:gd name="connsiteY73" fmla="*/ 3634450 h 3703898"/>
              <a:gd name="connsiteX74" fmla="*/ 2048719 w 4341908"/>
              <a:gd name="connsiteY74" fmla="*/ 3646025 h 3703898"/>
              <a:gd name="connsiteX75" fmla="*/ 2106593 w 4341908"/>
              <a:gd name="connsiteY75" fmla="*/ 3657600 h 3703898"/>
              <a:gd name="connsiteX76" fmla="*/ 2176041 w 4341908"/>
              <a:gd name="connsiteY76" fmla="*/ 3680749 h 3703898"/>
              <a:gd name="connsiteX77" fmla="*/ 2419109 w 4341908"/>
              <a:gd name="connsiteY77" fmla="*/ 3669174 h 3703898"/>
              <a:gd name="connsiteX78" fmla="*/ 2488557 w 4341908"/>
              <a:gd name="connsiteY78" fmla="*/ 3646025 h 3703898"/>
              <a:gd name="connsiteX79" fmla="*/ 2500132 w 4341908"/>
              <a:gd name="connsiteY79" fmla="*/ 3611301 h 3703898"/>
              <a:gd name="connsiteX80" fmla="*/ 2534856 w 4341908"/>
              <a:gd name="connsiteY80" fmla="*/ 3588152 h 3703898"/>
              <a:gd name="connsiteX81" fmla="*/ 2777925 w 4341908"/>
              <a:gd name="connsiteY81" fmla="*/ 3553428 h 3703898"/>
              <a:gd name="connsiteX82" fmla="*/ 2847373 w 4341908"/>
              <a:gd name="connsiteY82" fmla="*/ 3530278 h 3703898"/>
              <a:gd name="connsiteX83" fmla="*/ 2870522 w 4341908"/>
              <a:gd name="connsiteY83" fmla="*/ 3437681 h 3703898"/>
              <a:gd name="connsiteX84" fmla="*/ 2893671 w 4341908"/>
              <a:gd name="connsiteY84" fmla="*/ 3368233 h 3703898"/>
              <a:gd name="connsiteX85" fmla="*/ 2916821 w 4341908"/>
              <a:gd name="connsiteY85" fmla="*/ 3298785 h 3703898"/>
              <a:gd name="connsiteX86" fmla="*/ 2928395 w 4341908"/>
              <a:gd name="connsiteY86" fmla="*/ 3264060 h 3703898"/>
              <a:gd name="connsiteX87" fmla="*/ 2939970 w 4341908"/>
              <a:gd name="connsiteY87" fmla="*/ 3067291 h 3703898"/>
              <a:gd name="connsiteX88" fmla="*/ 2974694 w 4341908"/>
              <a:gd name="connsiteY88" fmla="*/ 3055716 h 3703898"/>
              <a:gd name="connsiteX89" fmla="*/ 3020993 w 4341908"/>
              <a:gd name="connsiteY89" fmla="*/ 3009417 h 3703898"/>
              <a:gd name="connsiteX90" fmla="*/ 3044142 w 4341908"/>
              <a:gd name="connsiteY90" fmla="*/ 2974693 h 3703898"/>
              <a:gd name="connsiteX91" fmla="*/ 3078866 w 4341908"/>
              <a:gd name="connsiteY91" fmla="*/ 2963119 h 3703898"/>
              <a:gd name="connsiteX92" fmla="*/ 3113590 w 4341908"/>
              <a:gd name="connsiteY92" fmla="*/ 2905245 h 3703898"/>
              <a:gd name="connsiteX93" fmla="*/ 3136740 w 4341908"/>
              <a:gd name="connsiteY93" fmla="*/ 2882096 h 3703898"/>
              <a:gd name="connsiteX94" fmla="*/ 3148314 w 4341908"/>
              <a:gd name="connsiteY94" fmla="*/ 2847372 h 3703898"/>
              <a:gd name="connsiteX95" fmla="*/ 3171464 w 4341908"/>
              <a:gd name="connsiteY95" fmla="*/ 2824222 h 3703898"/>
              <a:gd name="connsiteX96" fmla="*/ 3194613 w 4341908"/>
              <a:gd name="connsiteY96" fmla="*/ 2789498 h 3703898"/>
              <a:gd name="connsiteX97" fmla="*/ 3206188 w 4341908"/>
              <a:gd name="connsiteY97" fmla="*/ 2754774 h 3703898"/>
              <a:gd name="connsiteX98" fmla="*/ 3252487 w 4341908"/>
              <a:gd name="connsiteY98" fmla="*/ 2696901 h 3703898"/>
              <a:gd name="connsiteX99" fmla="*/ 3275636 w 4341908"/>
              <a:gd name="connsiteY99" fmla="*/ 2627453 h 3703898"/>
              <a:gd name="connsiteX100" fmla="*/ 3356659 w 4341908"/>
              <a:gd name="connsiteY100" fmla="*/ 2558005 h 3703898"/>
              <a:gd name="connsiteX101" fmla="*/ 3379808 w 4341908"/>
              <a:gd name="connsiteY101" fmla="*/ 2534855 h 3703898"/>
              <a:gd name="connsiteX102" fmla="*/ 3449256 w 4341908"/>
              <a:gd name="connsiteY102" fmla="*/ 2511706 h 3703898"/>
              <a:gd name="connsiteX103" fmla="*/ 3472406 w 4341908"/>
              <a:gd name="connsiteY103" fmla="*/ 2476982 h 3703898"/>
              <a:gd name="connsiteX104" fmla="*/ 3507130 w 4341908"/>
              <a:gd name="connsiteY104" fmla="*/ 2453833 h 3703898"/>
              <a:gd name="connsiteX105" fmla="*/ 3530279 w 4341908"/>
              <a:gd name="connsiteY105" fmla="*/ 2430683 h 3703898"/>
              <a:gd name="connsiteX106" fmla="*/ 3541854 w 4341908"/>
              <a:gd name="connsiteY106" fmla="*/ 2395959 h 3703898"/>
              <a:gd name="connsiteX107" fmla="*/ 3553428 w 4341908"/>
              <a:gd name="connsiteY107" fmla="*/ 2152891 h 3703898"/>
              <a:gd name="connsiteX108" fmla="*/ 3588152 w 4341908"/>
              <a:gd name="connsiteY108" fmla="*/ 2141316 h 3703898"/>
              <a:gd name="connsiteX109" fmla="*/ 3657600 w 4341908"/>
              <a:gd name="connsiteY109" fmla="*/ 2060293 h 3703898"/>
              <a:gd name="connsiteX110" fmla="*/ 3692325 w 4341908"/>
              <a:gd name="connsiteY110" fmla="*/ 2002420 h 3703898"/>
              <a:gd name="connsiteX111" fmla="*/ 3703899 w 4341908"/>
              <a:gd name="connsiteY111" fmla="*/ 1967696 h 3703898"/>
              <a:gd name="connsiteX112" fmla="*/ 3727049 w 4341908"/>
              <a:gd name="connsiteY112" fmla="*/ 1944547 h 3703898"/>
              <a:gd name="connsiteX113" fmla="*/ 3750198 w 4341908"/>
              <a:gd name="connsiteY113" fmla="*/ 1875098 h 3703898"/>
              <a:gd name="connsiteX114" fmla="*/ 3727049 w 4341908"/>
              <a:gd name="connsiteY114" fmla="*/ 1724628 h 3703898"/>
              <a:gd name="connsiteX115" fmla="*/ 3703899 w 4341908"/>
              <a:gd name="connsiteY115" fmla="*/ 1701478 h 3703898"/>
              <a:gd name="connsiteX116" fmla="*/ 3715474 w 4341908"/>
              <a:gd name="connsiteY116" fmla="*/ 1481559 h 3703898"/>
              <a:gd name="connsiteX117" fmla="*/ 3727049 w 4341908"/>
              <a:gd name="connsiteY117" fmla="*/ 1446835 h 3703898"/>
              <a:gd name="connsiteX118" fmla="*/ 3796497 w 4341908"/>
              <a:gd name="connsiteY118" fmla="*/ 1423686 h 3703898"/>
              <a:gd name="connsiteX119" fmla="*/ 3831221 w 4341908"/>
              <a:gd name="connsiteY119" fmla="*/ 1412111 h 3703898"/>
              <a:gd name="connsiteX120" fmla="*/ 3831221 w 4341908"/>
              <a:gd name="connsiteY120" fmla="*/ 1412111 h 3703898"/>
              <a:gd name="connsiteX121" fmla="*/ 3865945 w 4341908"/>
              <a:gd name="connsiteY121" fmla="*/ 1388962 h 3703898"/>
              <a:gd name="connsiteX122" fmla="*/ 3935393 w 4341908"/>
              <a:gd name="connsiteY122" fmla="*/ 1365812 h 3703898"/>
              <a:gd name="connsiteX123" fmla="*/ 3970117 w 4341908"/>
              <a:gd name="connsiteY123" fmla="*/ 1354238 h 3703898"/>
              <a:gd name="connsiteX124" fmla="*/ 4062714 w 4341908"/>
              <a:gd name="connsiteY124" fmla="*/ 1342663 h 3703898"/>
              <a:gd name="connsiteX125" fmla="*/ 4097438 w 4341908"/>
              <a:gd name="connsiteY125" fmla="*/ 1238491 h 3703898"/>
              <a:gd name="connsiteX126" fmla="*/ 4109013 w 4341908"/>
              <a:gd name="connsiteY126" fmla="*/ 1203767 h 3703898"/>
              <a:gd name="connsiteX127" fmla="*/ 4132162 w 4341908"/>
              <a:gd name="connsiteY127" fmla="*/ 1180617 h 3703898"/>
              <a:gd name="connsiteX128" fmla="*/ 4155312 w 4341908"/>
              <a:gd name="connsiteY128" fmla="*/ 1099595 h 3703898"/>
              <a:gd name="connsiteX129" fmla="*/ 4178461 w 4341908"/>
              <a:gd name="connsiteY129" fmla="*/ 1076445 h 3703898"/>
              <a:gd name="connsiteX130" fmla="*/ 4190036 w 4341908"/>
              <a:gd name="connsiteY130" fmla="*/ 1030147 h 3703898"/>
              <a:gd name="connsiteX131" fmla="*/ 4224760 w 4341908"/>
              <a:gd name="connsiteY131" fmla="*/ 1006997 h 3703898"/>
              <a:gd name="connsiteX132" fmla="*/ 4247909 w 4341908"/>
              <a:gd name="connsiteY132" fmla="*/ 937549 h 3703898"/>
              <a:gd name="connsiteX133" fmla="*/ 4259484 w 4341908"/>
              <a:gd name="connsiteY133" fmla="*/ 902825 h 3703898"/>
              <a:gd name="connsiteX134" fmla="*/ 4294208 w 4341908"/>
              <a:gd name="connsiteY134" fmla="*/ 833377 h 3703898"/>
              <a:gd name="connsiteX135" fmla="*/ 4294208 w 4341908"/>
              <a:gd name="connsiteY135" fmla="*/ 462987 h 3703898"/>
              <a:gd name="connsiteX136" fmla="*/ 4328932 w 4341908"/>
              <a:gd name="connsiteY136" fmla="*/ 358815 h 3703898"/>
              <a:gd name="connsiteX137" fmla="*/ 4340507 w 4341908"/>
              <a:gd name="connsiteY137" fmla="*/ 324091 h 3703898"/>
              <a:gd name="connsiteX138" fmla="*/ 4328932 w 4341908"/>
              <a:gd name="connsiteY138" fmla="*/ 219919 h 3703898"/>
              <a:gd name="connsiteX139" fmla="*/ 4294208 w 4341908"/>
              <a:gd name="connsiteY139" fmla="*/ 208344 h 3703898"/>
              <a:gd name="connsiteX140" fmla="*/ 4282633 w 4341908"/>
              <a:gd name="connsiteY140" fmla="*/ 150471 h 3703898"/>
              <a:gd name="connsiteX141" fmla="*/ 4259484 w 4341908"/>
              <a:gd name="connsiteY141" fmla="*/ 81022 h 3703898"/>
              <a:gd name="connsiteX142" fmla="*/ 4247909 w 4341908"/>
              <a:gd name="connsiteY142" fmla="*/ 46298 h 3703898"/>
              <a:gd name="connsiteX143" fmla="*/ 4178461 w 4341908"/>
              <a:gd name="connsiteY143" fmla="*/ 0 h 3703898"/>
              <a:gd name="connsiteX144" fmla="*/ 4097438 w 4341908"/>
              <a:gd name="connsiteY144" fmla="*/ 11574 h 3703898"/>
              <a:gd name="connsiteX145" fmla="*/ 3970117 w 4341908"/>
              <a:gd name="connsiteY145" fmla="*/ 23149 h 3703898"/>
              <a:gd name="connsiteX146" fmla="*/ 3912244 w 4341908"/>
              <a:gd name="connsiteY146" fmla="*/ 69448 h 3703898"/>
              <a:gd name="connsiteX147" fmla="*/ 3854370 w 4341908"/>
              <a:gd name="connsiteY147" fmla="*/ 162045 h 3703898"/>
              <a:gd name="connsiteX148" fmla="*/ 3819646 w 4341908"/>
              <a:gd name="connsiteY148" fmla="*/ 219919 h 3703898"/>
              <a:gd name="connsiteX149" fmla="*/ 3796497 w 4341908"/>
              <a:gd name="connsiteY149" fmla="*/ 254643 h 3703898"/>
              <a:gd name="connsiteX150" fmla="*/ 3761773 w 4341908"/>
              <a:gd name="connsiteY150" fmla="*/ 266217 h 3703898"/>
              <a:gd name="connsiteX151" fmla="*/ 3634451 w 4341908"/>
              <a:gd name="connsiteY151" fmla="*/ 243068 h 3703898"/>
              <a:gd name="connsiteX152" fmla="*/ 3553428 w 4341908"/>
              <a:gd name="connsiteY152" fmla="*/ 254643 h 3703898"/>
              <a:gd name="connsiteX153" fmla="*/ 3530279 w 4341908"/>
              <a:gd name="connsiteY153" fmla="*/ 289367 h 3703898"/>
              <a:gd name="connsiteX154" fmla="*/ 3495555 w 4341908"/>
              <a:gd name="connsiteY154" fmla="*/ 312516 h 3703898"/>
              <a:gd name="connsiteX155" fmla="*/ 3483980 w 4341908"/>
              <a:gd name="connsiteY155" fmla="*/ 347240 h 3703898"/>
              <a:gd name="connsiteX156" fmla="*/ 3449256 w 4341908"/>
              <a:gd name="connsiteY156" fmla="*/ 358815 h 3703898"/>
              <a:gd name="connsiteX157" fmla="*/ 3414532 w 4341908"/>
              <a:gd name="connsiteY157" fmla="*/ 381964 h 3703898"/>
              <a:gd name="connsiteX158" fmla="*/ 3379808 w 4341908"/>
              <a:gd name="connsiteY158" fmla="*/ 393539 h 3703898"/>
              <a:gd name="connsiteX159" fmla="*/ 3090441 w 4341908"/>
              <a:gd name="connsiteY159" fmla="*/ 416688 h 3703898"/>
              <a:gd name="connsiteX160" fmla="*/ 3044142 w 4341908"/>
              <a:gd name="connsiteY160" fmla="*/ 428263 h 3703898"/>
              <a:gd name="connsiteX161" fmla="*/ 2974694 w 4341908"/>
              <a:gd name="connsiteY161" fmla="*/ 451412 h 3703898"/>
              <a:gd name="connsiteX162" fmla="*/ 2951545 w 4341908"/>
              <a:gd name="connsiteY162" fmla="*/ 474562 h 3703898"/>
              <a:gd name="connsiteX163" fmla="*/ 2939970 w 4341908"/>
              <a:gd name="connsiteY163" fmla="*/ 509286 h 3703898"/>
              <a:gd name="connsiteX164" fmla="*/ 2916821 w 4341908"/>
              <a:gd name="connsiteY164" fmla="*/ 544010 h 3703898"/>
              <a:gd name="connsiteX165" fmla="*/ 2951545 w 4341908"/>
              <a:gd name="connsiteY165" fmla="*/ 567159 h 3703898"/>
              <a:gd name="connsiteX166" fmla="*/ 2974694 w 4341908"/>
              <a:gd name="connsiteY166" fmla="*/ 636607 h 3703898"/>
              <a:gd name="connsiteX167" fmla="*/ 2928395 w 4341908"/>
              <a:gd name="connsiteY167" fmla="*/ 682906 h 3703898"/>
              <a:gd name="connsiteX168" fmla="*/ 2858947 w 4341908"/>
              <a:gd name="connsiteY168" fmla="*/ 706055 h 3703898"/>
              <a:gd name="connsiteX169" fmla="*/ 2789499 w 4341908"/>
              <a:gd name="connsiteY169" fmla="*/ 740779 h 3703898"/>
              <a:gd name="connsiteX170" fmla="*/ 2743200 w 4341908"/>
              <a:gd name="connsiteY170" fmla="*/ 787078 h 3703898"/>
              <a:gd name="connsiteX171" fmla="*/ 2720051 w 4341908"/>
              <a:gd name="connsiteY171" fmla="*/ 810228 h 3703898"/>
              <a:gd name="connsiteX172" fmla="*/ 2708476 w 4341908"/>
              <a:gd name="connsiteY172" fmla="*/ 844952 h 3703898"/>
              <a:gd name="connsiteX173" fmla="*/ 2696902 w 4341908"/>
              <a:gd name="connsiteY173" fmla="*/ 891250 h 3703898"/>
              <a:gd name="connsiteX174" fmla="*/ 2673752 w 4341908"/>
              <a:gd name="connsiteY174" fmla="*/ 914400 h 3703898"/>
              <a:gd name="connsiteX175" fmla="*/ 2592730 w 4341908"/>
              <a:gd name="connsiteY175" fmla="*/ 902825 h 3703898"/>
              <a:gd name="connsiteX176" fmla="*/ 2569580 w 4341908"/>
              <a:gd name="connsiteY176" fmla="*/ 833377 h 3703898"/>
              <a:gd name="connsiteX177" fmla="*/ 2534856 w 4341908"/>
              <a:gd name="connsiteY177" fmla="*/ 775503 h 3703898"/>
              <a:gd name="connsiteX178" fmla="*/ 2500132 w 4341908"/>
              <a:gd name="connsiteY178" fmla="*/ 763929 h 3703898"/>
              <a:gd name="connsiteX179" fmla="*/ 2442259 w 4341908"/>
              <a:gd name="connsiteY179" fmla="*/ 729205 h 3703898"/>
              <a:gd name="connsiteX180" fmla="*/ 2361236 w 4341908"/>
              <a:gd name="connsiteY180" fmla="*/ 694481 h 3703898"/>
              <a:gd name="connsiteX181" fmla="*/ 2326512 w 4341908"/>
              <a:gd name="connsiteY181" fmla="*/ 706055 h 3703898"/>
              <a:gd name="connsiteX182" fmla="*/ 2314937 w 4341908"/>
              <a:gd name="connsiteY182" fmla="*/ 740779 h 3703898"/>
              <a:gd name="connsiteX183" fmla="*/ 2257064 w 4341908"/>
              <a:gd name="connsiteY183" fmla="*/ 775503 h 3703898"/>
              <a:gd name="connsiteX184" fmla="*/ 1828800 w 4341908"/>
              <a:gd name="connsiteY184" fmla="*/ 787078 h 3703898"/>
              <a:gd name="connsiteX185" fmla="*/ 1759352 w 4341908"/>
              <a:gd name="connsiteY185" fmla="*/ 821802 h 3703898"/>
              <a:gd name="connsiteX186" fmla="*/ 1736203 w 4341908"/>
              <a:gd name="connsiteY186" fmla="*/ 844952 h 3703898"/>
              <a:gd name="connsiteX187" fmla="*/ 1701479 w 4341908"/>
              <a:gd name="connsiteY187" fmla="*/ 856526 h 3703898"/>
              <a:gd name="connsiteX188" fmla="*/ 1666755 w 4341908"/>
              <a:gd name="connsiteY188" fmla="*/ 879676 h 3703898"/>
              <a:gd name="connsiteX189" fmla="*/ 1701479 w 4341908"/>
              <a:gd name="connsiteY189" fmla="*/ 891250 h 3703898"/>
              <a:gd name="connsiteX190" fmla="*/ 1724628 w 4341908"/>
              <a:gd name="connsiteY190" fmla="*/ 856526 h 3703898"/>
              <a:gd name="connsiteX191" fmla="*/ 1770927 w 4341908"/>
              <a:gd name="connsiteY191" fmla="*/ 844952 h 3703898"/>
              <a:gd name="connsiteX192" fmla="*/ 1851950 w 4341908"/>
              <a:gd name="connsiteY192" fmla="*/ 787078 h 3703898"/>
              <a:gd name="connsiteX193" fmla="*/ 1886674 w 4341908"/>
              <a:gd name="connsiteY193" fmla="*/ 763929 h 3703898"/>
              <a:gd name="connsiteX194" fmla="*/ 1886674 w 4341908"/>
              <a:gd name="connsiteY194" fmla="*/ 601883 h 3703898"/>
              <a:gd name="connsiteX195" fmla="*/ 1875099 w 4341908"/>
              <a:gd name="connsiteY195" fmla="*/ 532435 h 3703898"/>
              <a:gd name="connsiteX196" fmla="*/ 1840375 w 4341908"/>
              <a:gd name="connsiteY196" fmla="*/ 509286 h 3703898"/>
              <a:gd name="connsiteX197" fmla="*/ 1794076 w 4341908"/>
              <a:gd name="connsiteY197" fmla="*/ 520860 h 3703898"/>
              <a:gd name="connsiteX198" fmla="*/ 1678330 w 4341908"/>
              <a:gd name="connsiteY198" fmla="*/ 497711 h 3703898"/>
              <a:gd name="connsiteX199" fmla="*/ 1643606 w 4341908"/>
              <a:gd name="connsiteY199" fmla="*/ 416688 h 3703898"/>
              <a:gd name="connsiteX200" fmla="*/ 1585732 w 4341908"/>
              <a:gd name="connsiteY200" fmla="*/ 405114 h 3703898"/>
              <a:gd name="connsiteX201" fmla="*/ 1539433 w 4341908"/>
              <a:gd name="connsiteY201" fmla="*/ 416688 h 3703898"/>
              <a:gd name="connsiteX202" fmla="*/ 1527859 w 4341908"/>
              <a:gd name="connsiteY202" fmla="*/ 451412 h 3703898"/>
              <a:gd name="connsiteX203" fmla="*/ 1458411 w 4341908"/>
              <a:gd name="connsiteY203" fmla="*/ 474562 h 3703898"/>
              <a:gd name="connsiteX204" fmla="*/ 1400537 w 4341908"/>
              <a:gd name="connsiteY204" fmla="*/ 509286 h 3703898"/>
              <a:gd name="connsiteX205" fmla="*/ 1365813 w 4341908"/>
              <a:gd name="connsiteY205" fmla="*/ 532435 h 3703898"/>
              <a:gd name="connsiteX206" fmla="*/ 1226917 w 4341908"/>
              <a:gd name="connsiteY206" fmla="*/ 555585 h 3703898"/>
              <a:gd name="connsiteX207" fmla="*/ 1192193 w 4341908"/>
              <a:gd name="connsiteY207" fmla="*/ 578734 h 3703898"/>
              <a:gd name="connsiteX208" fmla="*/ 1157469 w 4341908"/>
              <a:gd name="connsiteY208" fmla="*/ 590309 h 3703898"/>
              <a:gd name="connsiteX209" fmla="*/ 1134319 w 4341908"/>
              <a:gd name="connsiteY209" fmla="*/ 613458 h 3703898"/>
              <a:gd name="connsiteX210" fmla="*/ 1053297 w 4341908"/>
              <a:gd name="connsiteY210" fmla="*/ 636607 h 3703898"/>
              <a:gd name="connsiteX211" fmla="*/ 983849 w 4341908"/>
              <a:gd name="connsiteY211" fmla="*/ 659757 h 3703898"/>
              <a:gd name="connsiteX212" fmla="*/ 960699 w 4341908"/>
              <a:gd name="connsiteY212" fmla="*/ 682906 h 3703898"/>
              <a:gd name="connsiteX213" fmla="*/ 949125 w 4341908"/>
              <a:gd name="connsiteY213" fmla="*/ 775503 h 3703898"/>
              <a:gd name="connsiteX214" fmla="*/ 925975 w 4341908"/>
              <a:gd name="connsiteY214" fmla="*/ 798653 h 3703898"/>
              <a:gd name="connsiteX215" fmla="*/ 775504 w 4341908"/>
              <a:gd name="connsiteY215" fmla="*/ 810228 h 3703898"/>
              <a:gd name="connsiteX216" fmla="*/ 752355 w 4341908"/>
              <a:gd name="connsiteY216" fmla="*/ 844952 h 3703898"/>
              <a:gd name="connsiteX217" fmla="*/ 717631 w 4341908"/>
              <a:gd name="connsiteY217" fmla="*/ 868101 h 3703898"/>
              <a:gd name="connsiteX218" fmla="*/ 740780 w 4341908"/>
              <a:gd name="connsiteY218" fmla="*/ 902825 h 370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4341908" h="3703898">
                <a:moveTo>
                  <a:pt x="763930" y="821802"/>
                </a:moveTo>
                <a:cubicBezTo>
                  <a:pt x="733054" y="914429"/>
                  <a:pt x="733329" y="881267"/>
                  <a:pt x="752355" y="995422"/>
                </a:cubicBezTo>
                <a:cubicBezTo>
                  <a:pt x="754361" y="1007457"/>
                  <a:pt x="756308" y="1020620"/>
                  <a:pt x="763930" y="1030147"/>
                </a:cubicBezTo>
                <a:cubicBezTo>
                  <a:pt x="772620" y="1041010"/>
                  <a:pt x="787079" y="1045580"/>
                  <a:pt x="798654" y="1053296"/>
                </a:cubicBezTo>
                <a:lnTo>
                  <a:pt x="833378" y="1157468"/>
                </a:lnTo>
                <a:lnTo>
                  <a:pt x="844952" y="1192192"/>
                </a:lnTo>
                <a:cubicBezTo>
                  <a:pt x="841094" y="1327230"/>
                  <a:pt x="838200" y="1462299"/>
                  <a:pt x="833378" y="1597306"/>
                </a:cubicBezTo>
                <a:cubicBezTo>
                  <a:pt x="830483" y="1678369"/>
                  <a:pt x="830761" y="1759756"/>
                  <a:pt x="821803" y="1840374"/>
                </a:cubicBezTo>
                <a:cubicBezTo>
                  <a:pt x="821803" y="1840375"/>
                  <a:pt x="792866" y="1927185"/>
                  <a:pt x="787079" y="1944547"/>
                </a:cubicBezTo>
                <a:lnTo>
                  <a:pt x="775504" y="1979271"/>
                </a:lnTo>
                <a:cubicBezTo>
                  <a:pt x="779362" y="2017853"/>
                  <a:pt x="781183" y="2056693"/>
                  <a:pt x="787079" y="2095017"/>
                </a:cubicBezTo>
                <a:cubicBezTo>
                  <a:pt x="788934" y="2107076"/>
                  <a:pt x="795302" y="2118010"/>
                  <a:pt x="798654" y="2129741"/>
                </a:cubicBezTo>
                <a:cubicBezTo>
                  <a:pt x="803024" y="2145037"/>
                  <a:pt x="805657" y="2160803"/>
                  <a:pt x="810228" y="2176040"/>
                </a:cubicBezTo>
                <a:cubicBezTo>
                  <a:pt x="833028" y="2252039"/>
                  <a:pt x="817824" y="2229933"/>
                  <a:pt x="856527" y="2268638"/>
                </a:cubicBezTo>
                <a:cubicBezTo>
                  <a:pt x="884278" y="2351889"/>
                  <a:pt x="850611" y="2247931"/>
                  <a:pt x="879676" y="2349660"/>
                </a:cubicBezTo>
                <a:cubicBezTo>
                  <a:pt x="883028" y="2361392"/>
                  <a:pt x="887899" y="2372653"/>
                  <a:pt x="891251" y="2384385"/>
                </a:cubicBezTo>
                <a:cubicBezTo>
                  <a:pt x="926236" y="2506831"/>
                  <a:pt x="870964" y="2335098"/>
                  <a:pt x="925975" y="2500131"/>
                </a:cubicBezTo>
                <a:lnTo>
                  <a:pt x="937550" y="2534855"/>
                </a:lnTo>
                <a:lnTo>
                  <a:pt x="949125" y="2569579"/>
                </a:lnTo>
                <a:cubicBezTo>
                  <a:pt x="945267" y="2585012"/>
                  <a:pt x="940670" y="2600279"/>
                  <a:pt x="937550" y="2615878"/>
                </a:cubicBezTo>
                <a:cubicBezTo>
                  <a:pt x="934511" y="2631074"/>
                  <a:pt x="927916" y="2697522"/>
                  <a:pt x="914400" y="2720050"/>
                </a:cubicBezTo>
                <a:cubicBezTo>
                  <a:pt x="908785" y="2729408"/>
                  <a:pt x="898967" y="2735483"/>
                  <a:pt x="891251" y="2743200"/>
                </a:cubicBezTo>
                <a:cubicBezTo>
                  <a:pt x="870186" y="2806392"/>
                  <a:pt x="897326" y="2757524"/>
                  <a:pt x="833378" y="2789498"/>
                </a:cubicBezTo>
                <a:cubicBezTo>
                  <a:pt x="823617" y="2794378"/>
                  <a:pt x="819989" y="2807768"/>
                  <a:pt x="810228" y="2812648"/>
                </a:cubicBezTo>
                <a:cubicBezTo>
                  <a:pt x="796000" y="2819762"/>
                  <a:pt x="779226" y="2819852"/>
                  <a:pt x="763930" y="2824222"/>
                </a:cubicBezTo>
                <a:cubicBezTo>
                  <a:pt x="752199" y="2827574"/>
                  <a:pt x="740937" y="2832445"/>
                  <a:pt x="729206" y="2835797"/>
                </a:cubicBezTo>
                <a:cubicBezTo>
                  <a:pt x="713910" y="2840167"/>
                  <a:pt x="698203" y="2843002"/>
                  <a:pt x="682907" y="2847372"/>
                </a:cubicBezTo>
                <a:cubicBezTo>
                  <a:pt x="671176" y="2850724"/>
                  <a:pt x="660290" y="2857434"/>
                  <a:pt x="648183" y="2858947"/>
                </a:cubicBezTo>
                <a:cubicBezTo>
                  <a:pt x="567422" y="2869042"/>
                  <a:pt x="405114" y="2882096"/>
                  <a:pt x="405114" y="2882096"/>
                </a:cubicBezTo>
                <a:cubicBezTo>
                  <a:pt x="381965" y="2889812"/>
                  <a:pt x="352920" y="2887990"/>
                  <a:pt x="335666" y="2905245"/>
                </a:cubicBezTo>
                <a:cubicBezTo>
                  <a:pt x="303890" y="2937022"/>
                  <a:pt x="322870" y="2924944"/>
                  <a:pt x="277793" y="2939969"/>
                </a:cubicBezTo>
                <a:cubicBezTo>
                  <a:pt x="262360" y="2955402"/>
                  <a:pt x="243601" y="2968108"/>
                  <a:pt x="231494" y="2986268"/>
                </a:cubicBezTo>
                <a:cubicBezTo>
                  <a:pt x="223778" y="2997843"/>
                  <a:pt x="217398" y="3010430"/>
                  <a:pt x="208345" y="3020992"/>
                </a:cubicBezTo>
                <a:cubicBezTo>
                  <a:pt x="194141" y="3037563"/>
                  <a:pt x="162046" y="3067291"/>
                  <a:pt x="162046" y="3067291"/>
                </a:cubicBezTo>
                <a:cubicBezTo>
                  <a:pt x="147491" y="3110955"/>
                  <a:pt x="143971" y="3131665"/>
                  <a:pt x="104173" y="3171463"/>
                </a:cubicBezTo>
                <a:cubicBezTo>
                  <a:pt x="88740" y="3186896"/>
                  <a:pt x="69981" y="3199602"/>
                  <a:pt x="57874" y="3217762"/>
                </a:cubicBezTo>
                <a:cubicBezTo>
                  <a:pt x="50158" y="3229337"/>
                  <a:pt x="40946" y="3240044"/>
                  <a:pt x="34725" y="3252486"/>
                </a:cubicBezTo>
                <a:cubicBezTo>
                  <a:pt x="29269" y="3263399"/>
                  <a:pt x="29427" y="3276748"/>
                  <a:pt x="23150" y="3287210"/>
                </a:cubicBezTo>
                <a:cubicBezTo>
                  <a:pt x="17535" y="3296568"/>
                  <a:pt x="7717" y="3302643"/>
                  <a:pt x="0" y="3310359"/>
                </a:cubicBezTo>
                <a:cubicBezTo>
                  <a:pt x="7717" y="3318076"/>
                  <a:pt x="14628" y="3326692"/>
                  <a:pt x="23150" y="3333509"/>
                </a:cubicBezTo>
                <a:cubicBezTo>
                  <a:pt x="34013" y="3342199"/>
                  <a:pt x="45432" y="3350437"/>
                  <a:pt x="57874" y="3356658"/>
                </a:cubicBezTo>
                <a:cubicBezTo>
                  <a:pt x="107844" y="3381643"/>
                  <a:pt x="214340" y="3377597"/>
                  <a:pt x="243069" y="3379807"/>
                </a:cubicBezTo>
                <a:cubicBezTo>
                  <a:pt x="283472" y="3420212"/>
                  <a:pt x="262767" y="3392604"/>
                  <a:pt x="289368" y="3472405"/>
                </a:cubicBezTo>
                <a:lnTo>
                  <a:pt x="289368" y="3472405"/>
                </a:lnTo>
                <a:cubicBezTo>
                  <a:pt x="343382" y="3553428"/>
                  <a:pt x="312517" y="3526420"/>
                  <a:pt x="370390" y="3565002"/>
                </a:cubicBezTo>
                <a:cubicBezTo>
                  <a:pt x="374248" y="3576577"/>
                  <a:pt x="375688" y="3589264"/>
                  <a:pt x="381965" y="3599726"/>
                </a:cubicBezTo>
                <a:cubicBezTo>
                  <a:pt x="402929" y="3634666"/>
                  <a:pt x="423431" y="3624561"/>
                  <a:pt x="462988" y="3634450"/>
                </a:cubicBezTo>
                <a:cubicBezTo>
                  <a:pt x="474825" y="3637409"/>
                  <a:pt x="486137" y="3642167"/>
                  <a:pt x="497712" y="3646025"/>
                </a:cubicBezTo>
                <a:cubicBezTo>
                  <a:pt x="518589" y="3666902"/>
                  <a:pt x="533658" y="3692324"/>
                  <a:pt x="567160" y="3692324"/>
                </a:cubicBezTo>
                <a:cubicBezTo>
                  <a:pt x="583068" y="3692324"/>
                  <a:pt x="598026" y="3684607"/>
                  <a:pt x="613459" y="3680749"/>
                </a:cubicBezTo>
                <a:cubicBezTo>
                  <a:pt x="712973" y="3614407"/>
                  <a:pt x="587065" y="3693946"/>
                  <a:pt x="682907" y="3646025"/>
                </a:cubicBezTo>
                <a:cubicBezTo>
                  <a:pt x="695349" y="3639804"/>
                  <a:pt x="706768" y="3631566"/>
                  <a:pt x="717631" y="3622876"/>
                </a:cubicBezTo>
                <a:cubicBezTo>
                  <a:pt x="726152" y="3616059"/>
                  <a:pt x="730750" y="3604025"/>
                  <a:pt x="740780" y="3599726"/>
                </a:cubicBezTo>
                <a:cubicBezTo>
                  <a:pt x="757700" y="3592475"/>
                  <a:pt x="873068" y="3577521"/>
                  <a:pt x="879676" y="3576577"/>
                </a:cubicBezTo>
                <a:lnTo>
                  <a:pt x="1053297" y="3588152"/>
                </a:lnTo>
                <a:cubicBezTo>
                  <a:pt x="1071717" y="3595060"/>
                  <a:pt x="1050960" y="3632114"/>
                  <a:pt x="1064871" y="3646025"/>
                </a:cubicBezTo>
                <a:cubicBezTo>
                  <a:pt x="1082125" y="3663279"/>
                  <a:pt x="1110646" y="3663256"/>
                  <a:pt x="1134319" y="3669174"/>
                </a:cubicBezTo>
                <a:cubicBezTo>
                  <a:pt x="1149752" y="3673032"/>
                  <a:pt x="1165089" y="3677298"/>
                  <a:pt x="1180618" y="3680749"/>
                </a:cubicBezTo>
                <a:cubicBezTo>
                  <a:pt x="1199823" y="3685017"/>
                  <a:pt x="1219406" y="3687553"/>
                  <a:pt x="1238492" y="3692324"/>
                </a:cubicBezTo>
                <a:cubicBezTo>
                  <a:pt x="1250328" y="3695283"/>
                  <a:pt x="1261641" y="3700040"/>
                  <a:pt x="1273216" y="3703898"/>
                </a:cubicBezTo>
                <a:cubicBezTo>
                  <a:pt x="1280932" y="3692323"/>
                  <a:pt x="1292368" y="3682498"/>
                  <a:pt x="1296365" y="3669174"/>
                </a:cubicBezTo>
                <a:cubicBezTo>
                  <a:pt x="1312373" y="3615813"/>
                  <a:pt x="1298434" y="3567686"/>
                  <a:pt x="1331089" y="3518703"/>
                </a:cubicBezTo>
                <a:cubicBezTo>
                  <a:pt x="1338805" y="3507128"/>
                  <a:pt x="1343375" y="3492669"/>
                  <a:pt x="1354238" y="3483979"/>
                </a:cubicBezTo>
                <a:cubicBezTo>
                  <a:pt x="1363765" y="3476357"/>
                  <a:pt x="1377387" y="3476263"/>
                  <a:pt x="1388962" y="3472405"/>
                </a:cubicBezTo>
                <a:cubicBezTo>
                  <a:pt x="1396679" y="3464688"/>
                  <a:pt x="1401411" y="3451395"/>
                  <a:pt x="1412112" y="3449255"/>
                </a:cubicBezTo>
                <a:cubicBezTo>
                  <a:pt x="1424076" y="3446862"/>
                  <a:pt x="1434926" y="3458183"/>
                  <a:pt x="1446836" y="3460830"/>
                </a:cubicBezTo>
                <a:cubicBezTo>
                  <a:pt x="1469746" y="3465921"/>
                  <a:pt x="1493516" y="3466713"/>
                  <a:pt x="1516284" y="3472405"/>
                </a:cubicBezTo>
                <a:cubicBezTo>
                  <a:pt x="1539957" y="3478323"/>
                  <a:pt x="1562583" y="3487838"/>
                  <a:pt x="1585732" y="3495554"/>
                </a:cubicBezTo>
                <a:lnTo>
                  <a:pt x="1620456" y="3507129"/>
                </a:lnTo>
                <a:cubicBezTo>
                  <a:pt x="1624314" y="3534137"/>
                  <a:pt x="1626680" y="3561400"/>
                  <a:pt x="1632031" y="3588152"/>
                </a:cubicBezTo>
                <a:cubicBezTo>
                  <a:pt x="1634424" y="3600116"/>
                  <a:pt x="1635984" y="3613349"/>
                  <a:pt x="1643606" y="3622876"/>
                </a:cubicBezTo>
                <a:cubicBezTo>
                  <a:pt x="1652296" y="3633739"/>
                  <a:pt x="1666755" y="3638309"/>
                  <a:pt x="1678330" y="3646025"/>
                </a:cubicBezTo>
                <a:cubicBezTo>
                  <a:pt x="1763211" y="3642167"/>
                  <a:pt x="1848275" y="3641226"/>
                  <a:pt x="1932973" y="3634450"/>
                </a:cubicBezTo>
                <a:cubicBezTo>
                  <a:pt x="2012938" y="3628053"/>
                  <a:pt x="1916550" y="3606609"/>
                  <a:pt x="2013995" y="3634450"/>
                </a:cubicBezTo>
                <a:cubicBezTo>
                  <a:pt x="2025726" y="3637802"/>
                  <a:pt x="2036882" y="3643066"/>
                  <a:pt x="2048719" y="3646025"/>
                </a:cubicBezTo>
                <a:cubicBezTo>
                  <a:pt x="2067805" y="3650797"/>
                  <a:pt x="2087613" y="3652424"/>
                  <a:pt x="2106593" y="3657600"/>
                </a:cubicBezTo>
                <a:cubicBezTo>
                  <a:pt x="2130135" y="3664020"/>
                  <a:pt x="2176041" y="3680749"/>
                  <a:pt x="2176041" y="3680749"/>
                </a:cubicBezTo>
                <a:cubicBezTo>
                  <a:pt x="2257064" y="3676891"/>
                  <a:pt x="2338491" y="3678132"/>
                  <a:pt x="2419109" y="3669174"/>
                </a:cubicBezTo>
                <a:cubicBezTo>
                  <a:pt x="2443361" y="3666479"/>
                  <a:pt x="2488557" y="3646025"/>
                  <a:pt x="2488557" y="3646025"/>
                </a:cubicBezTo>
                <a:cubicBezTo>
                  <a:pt x="2492415" y="3634450"/>
                  <a:pt x="2492510" y="3620828"/>
                  <a:pt x="2500132" y="3611301"/>
                </a:cubicBezTo>
                <a:cubicBezTo>
                  <a:pt x="2508822" y="3600438"/>
                  <a:pt x="2522144" y="3593802"/>
                  <a:pt x="2534856" y="3588152"/>
                </a:cubicBezTo>
                <a:cubicBezTo>
                  <a:pt x="2622722" y="3549100"/>
                  <a:pt x="2666971" y="3560824"/>
                  <a:pt x="2777925" y="3553428"/>
                </a:cubicBezTo>
                <a:cubicBezTo>
                  <a:pt x="2801074" y="3545711"/>
                  <a:pt x="2839657" y="3553428"/>
                  <a:pt x="2847373" y="3530278"/>
                </a:cubicBezTo>
                <a:cubicBezTo>
                  <a:pt x="2882495" y="3424905"/>
                  <a:pt x="2828614" y="3591342"/>
                  <a:pt x="2870522" y="3437681"/>
                </a:cubicBezTo>
                <a:cubicBezTo>
                  <a:pt x="2876942" y="3414139"/>
                  <a:pt x="2885955" y="3391382"/>
                  <a:pt x="2893671" y="3368233"/>
                </a:cubicBezTo>
                <a:lnTo>
                  <a:pt x="2916821" y="3298785"/>
                </a:lnTo>
                <a:lnTo>
                  <a:pt x="2928395" y="3264060"/>
                </a:lnTo>
                <a:cubicBezTo>
                  <a:pt x="2932253" y="3198470"/>
                  <a:pt x="2925717" y="3131429"/>
                  <a:pt x="2939970" y="3067291"/>
                </a:cubicBezTo>
                <a:cubicBezTo>
                  <a:pt x="2942617" y="3055381"/>
                  <a:pt x="2964766" y="3062808"/>
                  <a:pt x="2974694" y="3055716"/>
                </a:cubicBezTo>
                <a:cubicBezTo>
                  <a:pt x="2992454" y="3043030"/>
                  <a:pt x="3008886" y="3027577"/>
                  <a:pt x="3020993" y="3009417"/>
                </a:cubicBezTo>
                <a:cubicBezTo>
                  <a:pt x="3028709" y="2997842"/>
                  <a:pt x="3033279" y="2983383"/>
                  <a:pt x="3044142" y="2974693"/>
                </a:cubicBezTo>
                <a:cubicBezTo>
                  <a:pt x="3053669" y="2967071"/>
                  <a:pt x="3067291" y="2966977"/>
                  <a:pt x="3078866" y="2963119"/>
                </a:cubicBezTo>
                <a:cubicBezTo>
                  <a:pt x="3137525" y="2904460"/>
                  <a:pt x="3068511" y="2980376"/>
                  <a:pt x="3113590" y="2905245"/>
                </a:cubicBezTo>
                <a:cubicBezTo>
                  <a:pt x="3119205" y="2895887"/>
                  <a:pt x="3129023" y="2889812"/>
                  <a:pt x="3136740" y="2882096"/>
                </a:cubicBezTo>
                <a:cubicBezTo>
                  <a:pt x="3140598" y="2870521"/>
                  <a:pt x="3142037" y="2857834"/>
                  <a:pt x="3148314" y="2847372"/>
                </a:cubicBezTo>
                <a:cubicBezTo>
                  <a:pt x="3153929" y="2838014"/>
                  <a:pt x="3164647" y="2832744"/>
                  <a:pt x="3171464" y="2824222"/>
                </a:cubicBezTo>
                <a:cubicBezTo>
                  <a:pt x="3180154" y="2813359"/>
                  <a:pt x="3188392" y="2801940"/>
                  <a:pt x="3194613" y="2789498"/>
                </a:cubicBezTo>
                <a:cubicBezTo>
                  <a:pt x="3200069" y="2778585"/>
                  <a:pt x="3200732" y="2765687"/>
                  <a:pt x="3206188" y="2754774"/>
                </a:cubicBezTo>
                <a:cubicBezTo>
                  <a:pt x="3220790" y="2725569"/>
                  <a:pt x="3230953" y="2718434"/>
                  <a:pt x="3252487" y="2696901"/>
                </a:cubicBezTo>
                <a:cubicBezTo>
                  <a:pt x="3260203" y="2673752"/>
                  <a:pt x="3258382" y="2644707"/>
                  <a:pt x="3275636" y="2627453"/>
                </a:cubicBezTo>
                <a:cubicBezTo>
                  <a:pt x="3387098" y="2515991"/>
                  <a:pt x="3268512" y="2628524"/>
                  <a:pt x="3356659" y="2558005"/>
                </a:cubicBezTo>
                <a:cubicBezTo>
                  <a:pt x="3365180" y="2551188"/>
                  <a:pt x="3370047" y="2539735"/>
                  <a:pt x="3379808" y="2534855"/>
                </a:cubicBezTo>
                <a:cubicBezTo>
                  <a:pt x="3401633" y="2523942"/>
                  <a:pt x="3449256" y="2511706"/>
                  <a:pt x="3449256" y="2511706"/>
                </a:cubicBezTo>
                <a:cubicBezTo>
                  <a:pt x="3456973" y="2500131"/>
                  <a:pt x="3462569" y="2486819"/>
                  <a:pt x="3472406" y="2476982"/>
                </a:cubicBezTo>
                <a:cubicBezTo>
                  <a:pt x="3482243" y="2467146"/>
                  <a:pt x="3496267" y="2462523"/>
                  <a:pt x="3507130" y="2453833"/>
                </a:cubicBezTo>
                <a:cubicBezTo>
                  <a:pt x="3515651" y="2447016"/>
                  <a:pt x="3522563" y="2438400"/>
                  <a:pt x="3530279" y="2430683"/>
                </a:cubicBezTo>
                <a:cubicBezTo>
                  <a:pt x="3534137" y="2419108"/>
                  <a:pt x="3540841" y="2408118"/>
                  <a:pt x="3541854" y="2395959"/>
                </a:cubicBezTo>
                <a:cubicBezTo>
                  <a:pt x="3548590" y="2315125"/>
                  <a:pt x="3538918" y="2232697"/>
                  <a:pt x="3553428" y="2152891"/>
                </a:cubicBezTo>
                <a:cubicBezTo>
                  <a:pt x="3555611" y="2140887"/>
                  <a:pt x="3576577" y="2145174"/>
                  <a:pt x="3588152" y="2141316"/>
                </a:cubicBezTo>
                <a:cubicBezTo>
                  <a:pt x="3616632" y="2112836"/>
                  <a:pt x="3639971" y="2095550"/>
                  <a:pt x="3657600" y="2060293"/>
                </a:cubicBezTo>
                <a:cubicBezTo>
                  <a:pt x="3687650" y="2000193"/>
                  <a:pt x="3647110" y="2047633"/>
                  <a:pt x="3692325" y="2002420"/>
                </a:cubicBezTo>
                <a:cubicBezTo>
                  <a:pt x="3696183" y="1990845"/>
                  <a:pt x="3697622" y="1978158"/>
                  <a:pt x="3703899" y="1967696"/>
                </a:cubicBezTo>
                <a:cubicBezTo>
                  <a:pt x="3709514" y="1958338"/>
                  <a:pt x="3722169" y="1954308"/>
                  <a:pt x="3727049" y="1944547"/>
                </a:cubicBezTo>
                <a:cubicBezTo>
                  <a:pt x="3737962" y="1922721"/>
                  <a:pt x="3750198" y="1875098"/>
                  <a:pt x="3750198" y="1875098"/>
                </a:cubicBezTo>
                <a:cubicBezTo>
                  <a:pt x="3749531" y="1868425"/>
                  <a:pt x="3747070" y="1757996"/>
                  <a:pt x="3727049" y="1724628"/>
                </a:cubicBezTo>
                <a:cubicBezTo>
                  <a:pt x="3721434" y="1715270"/>
                  <a:pt x="3711616" y="1709195"/>
                  <a:pt x="3703899" y="1701478"/>
                </a:cubicBezTo>
                <a:cubicBezTo>
                  <a:pt x="3707757" y="1628172"/>
                  <a:pt x="3708828" y="1554665"/>
                  <a:pt x="3715474" y="1481559"/>
                </a:cubicBezTo>
                <a:cubicBezTo>
                  <a:pt x="3716579" y="1469408"/>
                  <a:pt x="3717121" y="1453927"/>
                  <a:pt x="3727049" y="1446835"/>
                </a:cubicBezTo>
                <a:cubicBezTo>
                  <a:pt x="3746905" y="1432652"/>
                  <a:pt x="3773348" y="1431402"/>
                  <a:pt x="3796497" y="1423686"/>
                </a:cubicBezTo>
                <a:lnTo>
                  <a:pt x="3831221" y="1412111"/>
                </a:lnTo>
                <a:lnTo>
                  <a:pt x="3831221" y="1412111"/>
                </a:lnTo>
                <a:cubicBezTo>
                  <a:pt x="3842796" y="1404395"/>
                  <a:pt x="3853233" y="1394612"/>
                  <a:pt x="3865945" y="1388962"/>
                </a:cubicBezTo>
                <a:cubicBezTo>
                  <a:pt x="3888243" y="1379052"/>
                  <a:pt x="3912244" y="1373528"/>
                  <a:pt x="3935393" y="1365812"/>
                </a:cubicBezTo>
                <a:cubicBezTo>
                  <a:pt x="3946968" y="1361954"/>
                  <a:pt x="3958011" y="1355751"/>
                  <a:pt x="3970117" y="1354238"/>
                </a:cubicBezTo>
                <a:lnTo>
                  <a:pt x="4062714" y="1342663"/>
                </a:lnTo>
                <a:lnTo>
                  <a:pt x="4097438" y="1238491"/>
                </a:lnTo>
                <a:cubicBezTo>
                  <a:pt x="4101296" y="1226916"/>
                  <a:pt x="4100386" y="1212394"/>
                  <a:pt x="4109013" y="1203767"/>
                </a:cubicBezTo>
                <a:lnTo>
                  <a:pt x="4132162" y="1180617"/>
                </a:lnTo>
                <a:cubicBezTo>
                  <a:pt x="4134324" y="1171968"/>
                  <a:pt x="4148195" y="1111456"/>
                  <a:pt x="4155312" y="1099595"/>
                </a:cubicBezTo>
                <a:cubicBezTo>
                  <a:pt x="4160927" y="1090237"/>
                  <a:pt x="4170745" y="1084162"/>
                  <a:pt x="4178461" y="1076445"/>
                </a:cubicBezTo>
                <a:cubicBezTo>
                  <a:pt x="4182319" y="1061012"/>
                  <a:pt x="4181212" y="1043383"/>
                  <a:pt x="4190036" y="1030147"/>
                </a:cubicBezTo>
                <a:cubicBezTo>
                  <a:pt x="4197753" y="1018572"/>
                  <a:pt x="4217387" y="1018794"/>
                  <a:pt x="4224760" y="1006997"/>
                </a:cubicBezTo>
                <a:cubicBezTo>
                  <a:pt x="4237693" y="986304"/>
                  <a:pt x="4240193" y="960698"/>
                  <a:pt x="4247909" y="937549"/>
                </a:cubicBezTo>
                <a:cubicBezTo>
                  <a:pt x="4251767" y="925974"/>
                  <a:pt x="4252716" y="912977"/>
                  <a:pt x="4259484" y="902825"/>
                </a:cubicBezTo>
                <a:cubicBezTo>
                  <a:pt x="4289401" y="857949"/>
                  <a:pt x="4278234" y="881298"/>
                  <a:pt x="4294208" y="833377"/>
                </a:cubicBezTo>
                <a:cubicBezTo>
                  <a:pt x="4283708" y="675878"/>
                  <a:pt x="4273058" y="625134"/>
                  <a:pt x="4294208" y="462987"/>
                </a:cubicBezTo>
                <a:cubicBezTo>
                  <a:pt x="4294209" y="462981"/>
                  <a:pt x="4323144" y="376180"/>
                  <a:pt x="4328932" y="358815"/>
                </a:cubicBezTo>
                <a:lnTo>
                  <a:pt x="4340507" y="324091"/>
                </a:lnTo>
                <a:cubicBezTo>
                  <a:pt x="4336649" y="289367"/>
                  <a:pt x="4341908" y="252358"/>
                  <a:pt x="4328932" y="219919"/>
                </a:cubicBezTo>
                <a:cubicBezTo>
                  <a:pt x="4324401" y="208591"/>
                  <a:pt x="4300976" y="218496"/>
                  <a:pt x="4294208" y="208344"/>
                </a:cubicBezTo>
                <a:cubicBezTo>
                  <a:pt x="4283295" y="191975"/>
                  <a:pt x="4287809" y="169451"/>
                  <a:pt x="4282633" y="150471"/>
                </a:cubicBezTo>
                <a:cubicBezTo>
                  <a:pt x="4276212" y="126929"/>
                  <a:pt x="4267200" y="104172"/>
                  <a:pt x="4259484" y="81022"/>
                </a:cubicBezTo>
                <a:cubicBezTo>
                  <a:pt x="4255626" y="69447"/>
                  <a:pt x="4258061" y="53066"/>
                  <a:pt x="4247909" y="46298"/>
                </a:cubicBezTo>
                <a:lnTo>
                  <a:pt x="4178461" y="0"/>
                </a:lnTo>
                <a:cubicBezTo>
                  <a:pt x="4151453" y="3858"/>
                  <a:pt x="4124553" y="8561"/>
                  <a:pt x="4097438" y="11574"/>
                </a:cubicBezTo>
                <a:cubicBezTo>
                  <a:pt x="4055083" y="16280"/>
                  <a:pt x="4011786" y="14220"/>
                  <a:pt x="3970117" y="23149"/>
                </a:cubicBezTo>
                <a:cubicBezTo>
                  <a:pt x="3951532" y="27132"/>
                  <a:pt x="3925446" y="56245"/>
                  <a:pt x="3912244" y="69448"/>
                </a:cubicBezTo>
                <a:cubicBezTo>
                  <a:pt x="3884695" y="152093"/>
                  <a:pt x="3909397" y="125361"/>
                  <a:pt x="3854370" y="162045"/>
                </a:cubicBezTo>
                <a:cubicBezTo>
                  <a:pt x="3834269" y="222347"/>
                  <a:pt x="3855962" y="174523"/>
                  <a:pt x="3819646" y="219919"/>
                </a:cubicBezTo>
                <a:cubicBezTo>
                  <a:pt x="3810956" y="230782"/>
                  <a:pt x="3807360" y="245953"/>
                  <a:pt x="3796497" y="254643"/>
                </a:cubicBezTo>
                <a:cubicBezTo>
                  <a:pt x="3786970" y="262265"/>
                  <a:pt x="3773348" y="262359"/>
                  <a:pt x="3761773" y="266217"/>
                </a:cubicBezTo>
                <a:cubicBezTo>
                  <a:pt x="3742962" y="262455"/>
                  <a:pt x="3649253" y="243068"/>
                  <a:pt x="3634451" y="243068"/>
                </a:cubicBezTo>
                <a:cubicBezTo>
                  <a:pt x="3607169" y="243068"/>
                  <a:pt x="3580436" y="250785"/>
                  <a:pt x="3553428" y="254643"/>
                </a:cubicBezTo>
                <a:cubicBezTo>
                  <a:pt x="3545712" y="266218"/>
                  <a:pt x="3540116" y="279530"/>
                  <a:pt x="3530279" y="289367"/>
                </a:cubicBezTo>
                <a:cubicBezTo>
                  <a:pt x="3520442" y="299204"/>
                  <a:pt x="3504245" y="301653"/>
                  <a:pt x="3495555" y="312516"/>
                </a:cubicBezTo>
                <a:cubicBezTo>
                  <a:pt x="3487933" y="322043"/>
                  <a:pt x="3492607" y="338613"/>
                  <a:pt x="3483980" y="347240"/>
                </a:cubicBezTo>
                <a:cubicBezTo>
                  <a:pt x="3475353" y="355867"/>
                  <a:pt x="3460169" y="353359"/>
                  <a:pt x="3449256" y="358815"/>
                </a:cubicBezTo>
                <a:cubicBezTo>
                  <a:pt x="3436814" y="365036"/>
                  <a:pt x="3426974" y="375743"/>
                  <a:pt x="3414532" y="381964"/>
                </a:cubicBezTo>
                <a:cubicBezTo>
                  <a:pt x="3403619" y="387420"/>
                  <a:pt x="3391644" y="390580"/>
                  <a:pt x="3379808" y="393539"/>
                </a:cubicBezTo>
                <a:cubicBezTo>
                  <a:pt x="3279582" y="418596"/>
                  <a:pt x="3210385" y="410691"/>
                  <a:pt x="3090441" y="416688"/>
                </a:cubicBezTo>
                <a:cubicBezTo>
                  <a:pt x="3075008" y="420546"/>
                  <a:pt x="3059379" y="423692"/>
                  <a:pt x="3044142" y="428263"/>
                </a:cubicBezTo>
                <a:cubicBezTo>
                  <a:pt x="3020770" y="435275"/>
                  <a:pt x="2974694" y="451412"/>
                  <a:pt x="2974694" y="451412"/>
                </a:cubicBezTo>
                <a:cubicBezTo>
                  <a:pt x="2966978" y="459129"/>
                  <a:pt x="2957160" y="465204"/>
                  <a:pt x="2951545" y="474562"/>
                </a:cubicBezTo>
                <a:cubicBezTo>
                  <a:pt x="2945268" y="485024"/>
                  <a:pt x="2945426" y="498373"/>
                  <a:pt x="2939970" y="509286"/>
                </a:cubicBezTo>
                <a:cubicBezTo>
                  <a:pt x="2933749" y="521728"/>
                  <a:pt x="2924537" y="532435"/>
                  <a:pt x="2916821" y="544010"/>
                </a:cubicBezTo>
                <a:cubicBezTo>
                  <a:pt x="2928396" y="551726"/>
                  <a:pt x="2944172" y="555363"/>
                  <a:pt x="2951545" y="567159"/>
                </a:cubicBezTo>
                <a:cubicBezTo>
                  <a:pt x="2964478" y="587851"/>
                  <a:pt x="2974694" y="636607"/>
                  <a:pt x="2974694" y="636607"/>
                </a:cubicBezTo>
                <a:cubicBezTo>
                  <a:pt x="2959261" y="652040"/>
                  <a:pt x="2949101" y="676004"/>
                  <a:pt x="2928395" y="682906"/>
                </a:cubicBezTo>
                <a:lnTo>
                  <a:pt x="2858947" y="706055"/>
                </a:lnTo>
                <a:cubicBezTo>
                  <a:pt x="2785531" y="779475"/>
                  <a:pt x="2903264" y="669677"/>
                  <a:pt x="2789499" y="740779"/>
                </a:cubicBezTo>
                <a:cubicBezTo>
                  <a:pt x="2770991" y="752346"/>
                  <a:pt x="2758633" y="771645"/>
                  <a:pt x="2743200" y="787078"/>
                </a:cubicBezTo>
                <a:lnTo>
                  <a:pt x="2720051" y="810228"/>
                </a:lnTo>
                <a:cubicBezTo>
                  <a:pt x="2716193" y="821803"/>
                  <a:pt x="2711828" y="833221"/>
                  <a:pt x="2708476" y="844952"/>
                </a:cubicBezTo>
                <a:cubicBezTo>
                  <a:pt x="2704106" y="860248"/>
                  <a:pt x="2704016" y="877022"/>
                  <a:pt x="2696902" y="891250"/>
                </a:cubicBezTo>
                <a:cubicBezTo>
                  <a:pt x="2692022" y="901011"/>
                  <a:pt x="2681469" y="906683"/>
                  <a:pt x="2673752" y="914400"/>
                </a:cubicBezTo>
                <a:cubicBezTo>
                  <a:pt x="2646745" y="910542"/>
                  <a:pt x="2614265" y="919574"/>
                  <a:pt x="2592730" y="902825"/>
                </a:cubicBezTo>
                <a:cubicBezTo>
                  <a:pt x="2573469" y="887844"/>
                  <a:pt x="2577296" y="856526"/>
                  <a:pt x="2569580" y="833377"/>
                </a:cubicBezTo>
                <a:cubicBezTo>
                  <a:pt x="2560475" y="806063"/>
                  <a:pt x="2561338" y="791392"/>
                  <a:pt x="2534856" y="775503"/>
                </a:cubicBezTo>
                <a:cubicBezTo>
                  <a:pt x="2524394" y="769226"/>
                  <a:pt x="2511707" y="767787"/>
                  <a:pt x="2500132" y="763929"/>
                </a:cubicBezTo>
                <a:cubicBezTo>
                  <a:pt x="2441479" y="705274"/>
                  <a:pt x="2517385" y="774280"/>
                  <a:pt x="2442259" y="729205"/>
                </a:cubicBezTo>
                <a:cubicBezTo>
                  <a:pt x="2368137" y="684732"/>
                  <a:pt x="2496621" y="721557"/>
                  <a:pt x="2361236" y="694481"/>
                </a:cubicBezTo>
                <a:cubicBezTo>
                  <a:pt x="2349661" y="698339"/>
                  <a:pt x="2335139" y="697428"/>
                  <a:pt x="2326512" y="706055"/>
                </a:cubicBezTo>
                <a:cubicBezTo>
                  <a:pt x="2317885" y="714682"/>
                  <a:pt x="2321214" y="730317"/>
                  <a:pt x="2314937" y="740779"/>
                </a:cubicBezTo>
                <a:cubicBezTo>
                  <a:pt x="2303329" y="760125"/>
                  <a:pt x="2279592" y="774377"/>
                  <a:pt x="2257064" y="775503"/>
                </a:cubicBezTo>
                <a:cubicBezTo>
                  <a:pt x="2114435" y="782634"/>
                  <a:pt x="1971555" y="783220"/>
                  <a:pt x="1828800" y="787078"/>
                </a:cubicBezTo>
                <a:cubicBezTo>
                  <a:pt x="1792126" y="799303"/>
                  <a:pt x="1791404" y="796160"/>
                  <a:pt x="1759352" y="821802"/>
                </a:cubicBezTo>
                <a:cubicBezTo>
                  <a:pt x="1750831" y="828619"/>
                  <a:pt x="1745561" y="839337"/>
                  <a:pt x="1736203" y="844952"/>
                </a:cubicBezTo>
                <a:cubicBezTo>
                  <a:pt x="1725741" y="851229"/>
                  <a:pt x="1713054" y="852668"/>
                  <a:pt x="1701479" y="856526"/>
                </a:cubicBezTo>
                <a:cubicBezTo>
                  <a:pt x="1689904" y="864243"/>
                  <a:pt x="1666755" y="865765"/>
                  <a:pt x="1666755" y="879676"/>
                </a:cubicBezTo>
                <a:cubicBezTo>
                  <a:pt x="1666755" y="891877"/>
                  <a:pt x="1690151" y="895781"/>
                  <a:pt x="1701479" y="891250"/>
                </a:cubicBezTo>
                <a:cubicBezTo>
                  <a:pt x="1714395" y="886083"/>
                  <a:pt x="1713053" y="864242"/>
                  <a:pt x="1724628" y="856526"/>
                </a:cubicBezTo>
                <a:cubicBezTo>
                  <a:pt x="1737864" y="847702"/>
                  <a:pt x="1755494" y="848810"/>
                  <a:pt x="1770927" y="844952"/>
                </a:cubicBezTo>
                <a:cubicBezTo>
                  <a:pt x="1852780" y="790382"/>
                  <a:pt x="1751425" y="858881"/>
                  <a:pt x="1851950" y="787078"/>
                </a:cubicBezTo>
                <a:cubicBezTo>
                  <a:pt x="1863270" y="778992"/>
                  <a:pt x="1875099" y="771645"/>
                  <a:pt x="1886674" y="763929"/>
                </a:cubicBezTo>
                <a:cubicBezTo>
                  <a:pt x="1910936" y="691144"/>
                  <a:pt x="1902110" y="733087"/>
                  <a:pt x="1886674" y="601883"/>
                </a:cubicBezTo>
                <a:cubicBezTo>
                  <a:pt x="1883932" y="578575"/>
                  <a:pt x="1885595" y="553426"/>
                  <a:pt x="1875099" y="532435"/>
                </a:cubicBezTo>
                <a:cubicBezTo>
                  <a:pt x="1868878" y="519993"/>
                  <a:pt x="1851950" y="517002"/>
                  <a:pt x="1840375" y="509286"/>
                </a:cubicBezTo>
                <a:cubicBezTo>
                  <a:pt x="1824942" y="513144"/>
                  <a:pt x="1809984" y="520860"/>
                  <a:pt x="1794076" y="520860"/>
                </a:cubicBezTo>
                <a:cubicBezTo>
                  <a:pt x="1740873" y="520860"/>
                  <a:pt x="1721093" y="511966"/>
                  <a:pt x="1678330" y="497711"/>
                </a:cubicBezTo>
                <a:cubicBezTo>
                  <a:pt x="1672967" y="470896"/>
                  <a:pt x="1676033" y="430585"/>
                  <a:pt x="1643606" y="416688"/>
                </a:cubicBezTo>
                <a:cubicBezTo>
                  <a:pt x="1625523" y="408938"/>
                  <a:pt x="1605023" y="408972"/>
                  <a:pt x="1585732" y="405114"/>
                </a:cubicBezTo>
                <a:cubicBezTo>
                  <a:pt x="1570299" y="408972"/>
                  <a:pt x="1551855" y="406750"/>
                  <a:pt x="1539433" y="416688"/>
                </a:cubicBezTo>
                <a:cubicBezTo>
                  <a:pt x="1529906" y="424310"/>
                  <a:pt x="1537787" y="444320"/>
                  <a:pt x="1527859" y="451412"/>
                </a:cubicBezTo>
                <a:cubicBezTo>
                  <a:pt x="1508003" y="465595"/>
                  <a:pt x="1458411" y="474562"/>
                  <a:pt x="1458411" y="474562"/>
                </a:cubicBezTo>
                <a:cubicBezTo>
                  <a:pt x="1413194" y="519777"/>
                  <a:pt x="1460640" y="479235"/>
                  <a:pt x="1400537" y="509286"/>
                </a:cubicBezTo>
                <a:cubicBezTo>
                  <a:pt x="1388095" y="515507"/>
                  <a:pt x="1378255" y="526214"/>
                  <a:pt x="1365813" y="532435"/>
                </a:cubicBezTo>
                <a:cubicBezTo>
                  <a:pt x="1327029" y="551827"/>
                  <a:pt x="1259928" y="551917"/>
                  <a:pt x="1226917" y="555585"/>
                </a:cubicBezTo>
                <a:cubicBezTo>
                  <a:pt x="1215342" y="563301"/>
                  <a:pt x="1204635" y="572513"/>
                  <a:pt x="1192193" y="578734"/>
                </a:cubicBezTo>
                <a:cubicBezTo>
                  <a:pt x="1181280" y="584190"/>
                  <a:pt x="1167931" y="584032"/>
                  <a:pt x="1157469" y="590309"/>
                </a:cubicBezTo>
                <a:cubicBezTo>
                  <a:pt x="1148111" y="595924"/>
                  <a:pt x="1143677" y="607843"/>
                  <a:pt x="1134319" y="613458"/>
                </a:cubicBezTo>
                <a:cubicBezTo>
                  <a:pt x="1121349" y="621240"/>
                  <a:pt x="1063392" y="633578"/>
                  <a:pt x="1053297" y="636607"/>
                </a:cubicBezTo>
                <a:cubicBezTo>
                  <a:pt x="1029925" y="643619"/>
                  <a:pt x="983849" y="659757"/>
                  <a:pt x="983849" y="659757"/>
                </a:cubicBezTo>
                <a:cubicBezTo>
                  <a:pt x="976132" y="667473"/>
                  <a:pt x="963835" y="672453"/>
                  <a:pt x="960699" y="682906"/>
                </a:cubicBezTo>
                <a:cubicBezTo>
                  <a:pt x="951761" y="712700"/>
                  <a:pt x="958063" y="745709"/>
                  <a:pt x="949125" y="775503"/>
                </a:cubicBezTo>
                <a:cubicBezTo>
                  <a:pt x="945989" y="785956"/>
                  <a:pt x="936676" y="796513"/>
                  <a:pt x="925975" y="798653"/>
                </a:cubicBezTo>
                <a:cubicBezTo>
                  <a:pt x="876647" y="808519"/>
                  <a:pt x="825661" y="806370"/>
                  <a:pt x="775504" y="810228"/>
                </a:cubicBezTo>
                <a:cubicBezTo>
                  <a:pt x="767788" y="821803"/>
                  <a:pt x="762192" y="835115"/>
                  <a:pt x="752355" y="844952"/>
                </a:cubicBezTo>
                <a:cubicBezTo>
                  <a:pt x="742518" y="854789"/>
                  <a:pt x="720359" y="854460"/>
                  <a:pt x="717631" y="868101"/>
                </a:cubicBezTo>
                <a:cubicBezTo>
                  <a:pt x="714903" y="881742"/>
                  <a:pt x="740780" y="902825"/>
                  <a:pt x="740780" y="902825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857232"/>
            <a:ext cx="9144000" cy="830997"/>
          </a:xfrm>
          <a:prstGeom prst="rect">
            <a:avLst/>
          </a:prstGeom>
          <a:solidFill>
            <a:schemeClr val="accent3">
              <a:alpha val="73000"/>
            </a:schemeClr>
          </a:solidFill>
          <a:ln w="508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Западная Сибирь на западе граничит с Уралом, а на Востоке с Восточной Сибирью.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2" name="Семиугольник 11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Безногова</a:t>
            </a:r>
            <a:r>
              <a:rPr lang="ru-RU" dirty="0" smtClean="0"/>
              <a:t> О.Н. учитель географии МОУ "</a:t>
            </a:r>
            <a:r>
              <a:rPr lang="ru-RU" dirty="0" err="1" smtClean="0"/>
              <a:t>Приваленская</a:t>
            </a:r>
            <a:r>
              <a:rPr lang="ru-RU" dirty="0" smtClean="0"/>
              <a:t> СОШ" Омской области</a:t>
            </a:r>
            <a:endParaRPr lang="ru-RU" dirty="0"/>
          </a:p>
        </p:txBody>
      </p:sp>
      <p:grpSp>
        <p:nvGrpSpPr>
          <p:cNvPr id="5" name="Группа 16"/>
          <p:cNvGrpSpPr/>
          <p:nvPr/>
        </p:nvGrpSpPr>
        <p:grpSpPr>
          <a:xfrm>
            <a:off x="357158" y="1142984"/>
            <a:ext cx="3786214" cy="5072098"/>
            <a:chOff x="571472" y="714356"/>
            <a:chExt cx="3786214" cy="50720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1472" y="714356"/>
              <a:ext cx="3786214" cy="50720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 descr="mapa-44-45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42910" y="785794"/>
              <a:ext cx="3607267" cy="49292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928802"/>
            <a:ext cx="4000528" cy="2677656"/>
          </a:xfrm>
          <a:prstGeom prst="rect">
            <a:avLst/>
          </a:prstGeom>
          <a:solidFill>
            <a:schemeClr val="accent3">
              <a:lumMod val="75000"/>
              <a:alpha val="55000"/>
            </a:schemeClr>
          </a:solidFill>
          <a:ln w="508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Север территории расположен в арктическом и субарктическом поясе.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Большая часть территории Западной Сибири, как и России,  расположена  в  умеренном поясе.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1706880" y="1752600"/>
            <a:ext cx="1308664" cy="274320"/>
          </a:xfrm>
          <a:custGeom>
            <a:avLst/>
            <a:gdLst>
              <a:gd name="connsiteX0" fmla="*/ 0 w 1308664"/>
              <a:gd name="connsiteY0" fmla="*/ 0 h 274320"/>
              <a:gd name="connsiteX1" fmla="*/ 0 w 1308664"/>
              <a:gd name="connsiteY1" fmla="*/ 0 h 274320"/>
              <a:gd name="connsiteX2" fmla="*/ 121920 w 1308664"/>
              <a:gd name="connsiteY2" fmla="*/ 45720 h 274320"/>
              <a:gd name="connsiteX3" fmla="*/ 167640 w 1308664"/>
              <a:gd name="connsiteY3" fmla="*/ 60960 h 274320"/>
              <a:gd name="connsiteX4" fmla="*/ 228600 w 1308664"/>
              <a:gd name="connsiteY4" fmla="*/ 91440 h 274320"/>
              <a:gd name="connsiteX5" fmla="*/ 274320 w 1308664"/>
              <a:gd name="connsiteY5" fmla="*/ 106680 h 274320"/>
              <a:gd name="connsiteX6" fmla="*/ 381000 w 1308664"/>
              <a:gd name="connsiteY6" fmla="*/ 167640 h 274320"/>
              <a:gd name="connsiteX7" fmla="*/ 472440 w 1308664"/>
              <a:gd name="connsiteY7" fmla="*/ 198120 h 274320"/>
              <a:gd name="connsiteX8" fmla="*/ 563880 w 1308664"/>
              <a:gd name="connsiteY8" fmla="*/ 228600 h 274320"/>
              <a:gd name="connsiteX9" fmla="*/ 609600 w 1308664"/>
              <a:gd name="connsiteY9" fmla="*/ 243840 h 274320"/>
              <a:gd name="connsiteX10" fmla="*/ 655320 w 1308664"/>
              <a:gd name="connsiteY10" fmla="*/ 259080 h 274320"/>
              <a:gd name="connsiteX11" fmla="*/ 777240 w 1308664"/>
              <a:gd name="connsiteY11" fmla="*/ 243840 h 274320"/>
              <a:gd name="connsiteX12" fmla="*/ 1036320 w 1308664"/>
              <a:gd name="connsiteY12" fmla="*/ 274320 h 274320"/>
              <a:gd name="connsiteX13" fmla="*/ 1188720 w 1308664"/>
              <a:gd name="connsiteY13" fmla="*/ 259080 h 274320"/>
              <a:gd name="connsiteX14" fmla="*/ 1264920 w 1308664"/>
              <a:gd name="connsiteY14" fmla="*/ 243840 h 274320"/>
              <a:gd name="connsiteX15" fmla="*/ 1295400 w 1308664"/>
              <a:gd name="connsiteY15" fmla="*/ 24384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8664" h="274320">
                <a:moveTo>
                  <a:pt x="0" y="0"/>
                </a:moveTo>
                <a:lnTo>
                  <a:pt x="0" y="0"/>
                </a:lnTo>
                <a:lnTo>
                  <a:pt x="121920" y="45720"/>
                </a:lnTo>
                <a:cubicBezTo>
                  <a:pt x="137017" y="51210"/>
                  <a:pt x="152875" y="54632"/>
                  <a:pt x="167640" y="60960"/>
                </a:cubicBezTo>
                <a:cubicBezTo>
                  <a:pt x="188522" y="69909"/>
                  <a:pt x="207718" y="82491"/>
                  <a:pt x="228600" y="91440"/>
                </a:cubicBezTo>
                <a:cubicBezTo>
                  <a:pt x="243365" y="97768"/>
                  <a:pt x="259952" y="99496"/>
                  <a:pt x="274320" y="106680"/>
                </a:cubicBezTo>
                <a:cubicBezTo>
                  <a:pt x="384292" y="161666"/>
                  <a:pt x="247409" y="114203"/>
                  <a:pt x="381000" y="167640"/>
                </a:cubicBezTo>
                <a:cubicBezTo>
                  <a:pt x="410831" y="179572"/>
                  <a:pt x="441960" y="187960"/>
                  <a:pt x="472440" y="198120"/>
                </a:cubicBezTo>
                <a:lnTo>
                  <a:pt x="563880" y="228600"/>
                </a:lnTo>
                <a:lnTo>
                  <a:pt x="609600" y="243840"/>
                </a:lnTo>
                <a:lnTo>
                  <a:pt x="655320" y="259080"/>
                </a:lnTo>
                <a:cubicBezTo>
                  <a:pt x="695960" y="254000"/>
                  <a:pt x="736284" y="243840"/>
                  <a:pt x="777240" y="243840"/>
                </a:cubicBezTo>
                <a:cubicBezTo>
                  <a:pt x="957470" y="243840"/>
                  <a:pt x="934032" y="240224"/>
                  <a:pt x="1036320" y="274320"/>
                </a:cubicBezTo>
                <a:cubicBezTo>
                  <a:pt x="1087120" y="269240"/>
                  <a:pt x="1138260" y="266843"/>
                  <a:pt x="1188720" y="259080"/>
                </a:cubicBezTo>
                <a:cubicBezTo>
                  <a:pt x="1308664" y="240627"/>
                  <a:pt x="1177528" y="243840"/>
                  <a:pt x="1264920" y="243840"/>
                </a:cubicBezTo>
                <a:lnTo>
                  <a:pt x="1295400" y="243840"/>
                </a:lnTo>
              </a:path>
            </a:pathLst>
          </a:custGeom>
          <a:ln w="508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1524000" y="2636520"/>
            <a:ext cx="1894073" cy="335280"/>
          </a:xfrm>
          <a:custGeom>
            <a:avLst/>
            <a:gdLst>
              <a:gd name="connsiteX0" fmla="*/ 0 w 1894073"/>
              <a:gd name="connsiteY0" fmla="*/ 0 h 335280"/>
              <a:gd name="connsiteX1" fmla="*/ 0 w 1894073"/>
              <a:gd name="connsiteY1" fmla="*/ 0 h 335280"/>
              <a:gd name="connsiteX2" fmla="*/ 106680 w 1894073"/>
              <a:gd name="connsiteY2" fmla="*/ 91440 h 335280"/>
              <a:gd name="connsiteX3" fmla="*/ 121920 w 1894073"/>
              <a:gd name="connsiteY3" fmla="*/ 137160 h 335280"/>
              <a:gd name="connsiteX4" fmla="*/ 213360 w 1894073"/>
              <a:gd name="connsiteY4" fmla="*/ 198120 h 335280"/>
              <a:gd name="connsiteX5" fmla="*/ 304800 w 1894073"/>
              <a:gd name="connsiteY5" fmla="*/ 259080 h 335280"/>
              <a:gd name="connsiteX6" fmla="*/ 350520 w 1894073"/>
              <a:gd name="connsiteY6" fmla="*/ 289560 h 335280"/>
              <a:gd name="connsiteX7" fmla="*/ 441960 w 1894073"/>
              <a:gd name="connsiteY7" fmla="*/ 335280 h 335280"/>
              <a:gd name="connsiteX8" fmla="*/ 990600 w 1894073"/>
              <a:gd name="connsiteY8" fmla="*/ 320040 h 335280"/>
              <a:gd name="connsiteX9" fmla="*/ 1051560 w 1894073"/>
              <a:gd name="connsiteY9" fmla="*/ 304800 h 335280"/>
              <a:gd name="connsiteX10" fmla="*/ 1143000 w 1894073"/>
              <a:gd name="connsiteY10" fmla="*/ 274320 h 335280"/>
              <a:gd name="connsiteX11" fmla="*/ 1188720 w 1894073"/>
              <a:gd name="connsiteY11" fmla="*/ 259080 h 335280"/>
              <a:gd name="connsiteX12" fmla="*/ 1249680 w 1894073"/>
              <a:gd name="connsiteY12" fmla="*/ 243840 h 335280"/>
              <a:gd name="connsiteX13" fmla="*/ 1676400 w 1894073"/>
              <a:gd name="connsiteY13" fmla="*/ 228600 h 335280"/>
              <a:gd name="connsiteX14" fmla="*/ 1783080 w 1894073"/>
              <a:gd name="connsiteY14" fmla="*/ 243840 h 335280"/>
              <a:gd name="connsiteX15" fmla="*/ 1844040 w 1894073"/>
              <a:gd name="connsiteY15" fmla="*/ 274320 h 335280"/>
              <a:gd name="connsiteX16" fmla="*/ 1844040 w 1894073"/>
              <a:gd name="connsiteY16" fmla="*/ 27432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4073" h="335280">
                <a:moveTo>
                  <a:pt x="0" y="0"/>
                </a:moveTo>
                <a:lnTo>
                  <a:pt x="0" y="0"/>
                </a:lnTo>
                <a:cubicBezTo>
                  <a:pt x="35560" y="30480"/>
                  <a:pt x="75564" y="56435"/>
                  <a:pt x="106680" y="91440"/>
                </a:cubicBezTo>
                <a:cubicBezTo>
                  <a:pt x="117353" y="103447"/>
                  <a:pt x="110561" y="125801"/>
                  <a:pt x="121920" y="137160"/>
                </a:cubicBezTo>
                <a:cubicBezTo>
                  <a:pt x="147823" y="163063"/>
                  <a:pt x="182880" y="177800"/>
                  <a:pt x="213360" y="198120"/>
                </a:cubicBezTo>
                <a:lnTo>
                  <a:pt x="304800" y="259080"/>
                </a:lnTo>
                <a:cubicBezTo>
                  <a:pt x="320040" y="269240"/>
                  <a:pt x="333144" y="283768"/>
                  <a:pt x="350520" y="289560"/>
                </a:cubicBezTo>
                <a:cubicBezTo>
                  <a:pt x="413616" y="310592"/>
                  <a:pt x="382874" y="295889"/>
                  <a:pt x="441960" y="335280"/>
                </a:cubicBezTo>
                <a:cubicBezTo>
                  <a:pt x="624840" y="330200"/>
                  <a:pt x="807878" y="329176"/>
                  <a:pt x="990600" y="320040"/>
                </a:cubicBezTo>
                <a:cubicBezTo>
                  <a:pt x="1011519" y="318994"/>
                  <a:pt x="1031498" y="310819"/>
                  <a:pt x="1051560" y="304800"/>
                </a:cubicBezTo>
                <a:cubicBezTo>
                  <a:pt x="1082334" y="295568"/>
                  <a:pt x="1112520" y="284480"/>
                  <a:pt x="1143000" y="274320"/>
                </a:cubicBezTo>
                <a:cubicBezTo>
                  <a:pt x="1158240" y="269240"/>
                  <a:pt x="1173135" y="262976"/>
                  <a:pt x="1188720" y="259080"/>
                </a:cubicBezTo>
                <a:cubicBezTo>
                  <a:pt x="1209040" y="254000"/>
                  <a:pt x="1228775" y="245147"/>
                  <a:pt x="1249680" y="243840"/>
                </a:cubicBezTo>
                <a:cubicBezTo>
                  <a:pt x="1391734" y="234962"/>
                  <a:pt x="1534160" y="233680"/>
                  <a:pt x="1676400" y="228600"/>
                </a:cubicBezTo>
                <a:cubicBezTo>
                  <a:pt x="1711960" y="233680"/>
                  <a:pt x="1748674" y="233518"/>
                  <a:pt x="1783080" y="243840"/>
                </a:cubicBezTo>
                <a:cubicBezTo>
                  <a:pt x="1894073" y="277138"/>
                  <a:pt x="1793553" y="274320"/>
                  <a:pt x="1844040" y="274320"/>
                </a:cubicBezTo>
                <a:lnTo>
                  <a:pt x="1844040" y="274320"/>
                </a:lnTo>
              </a:path>
            </a:pathLst>
          </a:cu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558490" y="1889760"/>
            <a:ext cx="3480110" cy="4008120"/>
          </a:xfrm>
          <a:custGeom>
            <a:avLst/>
            <a:gdLst>
              <a:gd name="connsiteX0" fmla="*/ 1133150 w 3480110"/>
              <a:gd name="connsiteY0" fmla="*/ 457200 h 4008120"/>
              <a:gd name="connsiteX1" fmla="*/ 1133150 w 3480110"/>
              <a:gd name="connsiteY1" fmla="*/ 457200 h 4008120"/>
              <a:gd name="connsiteX2" fmla="*/ 1163630 w 3480110"/>
              <a:gd name="connsiteY2" fmla="*/ 594360 h 4008120"/>
              <a:gd name="connsiteX3" fmla="*/ 1056950 w 3480110"/>
              <a:gd name="connsiteY3" fmla="*/ 701040 h 4008120"/>
              <a:gd name="connsiteX4" fmla="*/ 1041710 w 3480110"/>
              <a:gd name="connsiteY4" fmla="*/ 746760 h 4008120"/>
              <a:gd name="connsiteX5" fmla="*/ 995990 w 3480110"/>
              <a:gd name="connsiteY5" fmla="*/ 762000 h 4008120"/>
              <a:gd name="connsiteX6" fmla="*/ 904550 w 3480110"/>
              <a:gd name="connsiteY6" fmla="*/ 822960 h 4008120"/>
              <a:gd name="connsiteX7" fmla="*/ 767390 w 3480110"/>
              <a:gd name="connsiteY7" fmla="*/ 899160 h 4008120"/>
              <a:gd name="connsiteX8" fmla="*/ 675950 w 3480110"/>
              <a:gd name="connsiteY8" fmla="*/ 960120 h 4008120"/>
              <a:gd name="connsiteX9" fmla="*/ 630230 w 3480110"/>
              <a:gd name="connsiteY9" fmla="*/ 990600 h 4008120"/>
              <a:gd name="connsiteX10" fmla="*/ 599750 w 3480110"/>
              <a:gd name="connsiteY10" fmla="*/ 1036320 h 4008120"/>
              <a:gd name="connsiteX11" fmla="*/ 554030 w 3480110"/>
              <a:gd name="connsiteY11" fmla="*/ 1066800 h 4008120"/>
              <a:gd name="connsiteX12" fmla="*/ 493070 w 3480110"/>
              <a:gd name="connsiteY12" fmla="*/ 1143000 h 4008120"/>
              <a:gd name="connsiteX13" fmla="*/ 432110 w 3480110"/>
              <a:gd name="connsiteY13" fmla="*/ 1203960 h 4008120"/>
              <a:gd name="connsiteX14" fmla="*/ 416870 w 3480110"/>
              <a:gd name="connsiteY14" fmla="*/ 1249680 h 4008120"/>
              <a:gd name="connsiteX15" fmla="*/ 371150 w 3480110"/>
              <a:gd name="connsiteY15" fmla="*/ 1295400 h 4008120"/>
              <a:gd name="connsiteX16" fmla="*/ 294950 w 3480110"/>
              <a:gd name="connsiteY16" fmla="*/ 1432560 h 4008120"/>
              <a:gd name="connsiteX17" fmla="*/ 264470 w 3480110"/>
              <a:gd name="connsiteY17" fmla="*/ 1478280 h 4008120"/>
              <a:gd name="connsiteX18" fmla="*/ 218750 w 3480110"/>
              <a:gd name="connsiteY18" fmla="*/ 1569720 h 4008120"/>
              <a:gd name="connsiteX19" fmla="*/ 188270 w 3480110"/>
              <a:gd name="connsiteY19" fmla="*/ 1661160 h 4008120"/>
              <a:gd name="connsiteX20" fmla="*/ 173030 w 3480110"/>
              <a:gd name="connsiteY20" fmla="*/ 1706880 h 4008120"/>
              <a:gd name="connsiteX21" fmla="*/ 157790 w 3480110"/>
              <a:gd name="connsiteY21" fmla="*/ 1767840 h 4008120"/>
              <a:gd name="connsiteX22" fmla="*/ 127310 w 3480110"/>
              <a:gd name="connsiteY22" fmla="*/ 1859280 h 4008120"/>
              <a:gd name="connsiteX23" fmla="*/ 112070 w 3480110"/>
              <a:gd name="connsiteY23" fmla="*/ 1905000 h 4008120"/>
              <a:gd name="connsiteX24" fmla="*/ 96830 w 3480110"/>
              <a:gd name="connsiteY24" fmla="*/ 1950720 h 4008120"/>
              <a:gd name="connsiteX25" fmla="*/ 81590 w 3480110"/>
              <a:gd name="connsiteY25" fmla="*/ 1996440 h 4008120"/>
              <a:gd name="connsiteX26" fmla="*/ 66350 w 3480110"/>
              <a:gd name="connsiteY26" fmla="*/ 2286000 h 4008120"/>
              <a:gd name="connsiteX27" fmla="*/ 35870 w 3480110"/>
              <a:gd name="connsiteY27" fmla="*/ 2377440 h 4008120"/>
              <a:gd name="connsiteX28" fmla="*/ 20630 w 3480110"/>
              <a:gd name="connsiteY28" fmla="*/ 2423160 h 4008120"/>
              <a:gd name="connsiteX29" fmla="*/ 35870 w 3480110"/>
              <a:gd name="connsiteY29" fmla="*/ 3657600 h 4008120"/>
              <a:gd name="connsiteX30" fmla="*/ 127310 w 3480110"/>
              <a:gd name="connsiteY30" fmla="*/ 3642360 h 4008120"/>
              <a:gd name="connsiteX31" fmla="*/ 218750 w 3480110"/>
              <a:gd name="connsiteY31" fmla="*/ 3611880 h 4008120"/>
              <a:gd name="connsiteX32" fmla="*/ 325430 w 3480110"/>
              <a:gd name="connsiteY32" fmla="*/ 3581400 h 4008120"/>
              <a:gd name="connsiteX33" fmla="*/ 371150 w 3480110"/>
              <a:gd name="connsiteY33" fmla="*/ 3566160 h 4008120"/>
              <a:gd name="connsiteX34" fmla="*/ 538790 w 3480110"/>
              <a:gd name="connsiteY34" fmla="*/ 3550920 h 4008120"/>
              <a:gd name="connsiteX35" fmla="*/ 721670 w 3480110"/>
              <a:gd name="connsiteY35" fmla="*/ 3489960 h 4008120"/>
              <a:gd name="connsiteX36" fmla="*/ 767390 w 3480110"/>
              <a:gd name="connsiteY36" fmla="*/ 3474720 h 4008120"/>
              <a:gd name="connsiteX37" fmla="*/ 813110 w 3480110"/>
              <a:gd name="connsiteY37" fmla="*/ 3444240 h 4008120"/>
              <a:gd name="connsiteX38" fmla="*/ 1026470 w 3480110"/>
              <a:gd name="connsiteY38" fmla="*/ 3459480 h 4008120"/>
              <a:gd name="connsiteX39" fmla="*/ 1072190 w 3480110"/>
              <a:gd name="connsiteY39" fmla="*/ 3474720 h 4008120"/>
              <a:gd name="connsiteX40" fmla="*/ 1102670 w 3480110"/>
              <a:gd name="connsiteY40" fmla="*/ 3566160 h 4008120"/>
              <a:gd name="connsiteX41" fmla="*/ 1117910 w 3480110"/>
              <a:gd name="connsiteY41" fmla="*/ 3611880 h 4008120"/>
              <a:gd name="connsiteX42" fmla="*/ 1133150 w 3480110"/>
              <a:gd name="connsiteY42" fmla="*/ 3733800 h 4008120"/>
              <a:gd name="connsiteX43" fmla="*/ 1148390 w 3480110"/>
              <a:gd name="connsiteY43" fmla="*/ 3779520 h 4008120"/>
              <a:gd name="connsiteX44" fmla="*/ 1346510 w 3480110"/>
              <a:gd name="connsiteY44" fmla="*/ 3764280 h 4008120"/>
              <a:gd name="connsiteX45" fmla="*/ 1376990 w 3480110"/>
              <a:gd name="connsiteY45" fmla="*/ 3810000 h 4008120"/>
              <a:gd name="connsiteX46" fmla="*/ 1392230 w 3480110"/>
              <a:gd name="connsiteY46" fmla="*/ 3870960 h 4008120"/>
              <a:gd name="connsiteX47" fmla="*/ 1437950 w 3480110"/>
              <a:gd name="connsiteY47" fmla="*/ 3901440 h 4008120"/>
              <a:gd name="connsiteX48" fmla="*/ 1620830 w 3480110"/>
              <a:gd name="connsiteY48" fmla="*/ 3870960 h 4008120"/>
              <a:gd name="connsiteX49" fmla="*/ 1666550 w 3480110"/>
              <a:gd name="connsiteY49" fmla="*/ 3840480 h 4008120"/>
              <a:gd name="connsiteX50" fmla="*/ 1757990 w 3480110"/>
              <a:gd name="connsiteY50" fmla="*/ 3810000 h 4008120"/>
              <a:gd name="connsiteX51" fmla="*/ 1803710 w 3480110"/>
              <a:gd name="connsiteY51" fmla="*/ 3794760 h 4008120"/>
              <a:gd name="connsiteX52" fmla="*/ 1818950 w 3480110"/>
              <a:gd name="connsiteY52" fmla="*/ 3855720 h 4008120"/>
              <a:gd name="connsiteX53" fmla="*/ 1834190 w 3480110"/>
              <a:gd name="connsiteY53" fmla="*/ 3901440 h 4008120"/>
              <a:gd name="connsiteX54" fmla="*/ 1925630 w 3480110"/>
              <a:gd name="connsiteY54" fmla="*/ 3931920 h 4008120"/>
              <a:gd name="connsiteX55" fmla="*/ 1971350 w 3480110"/>
              <a:gd name="connsiteY55" fmla="*/ 3947160 h 4008120"/>
              <a:gd name="connsiteX56" fmla="*/ 2062790 w 3480110"/>
              <a:gd name="connsiteY56" fmla="*/ 4008120 h 4008120"/>
              <a:gd name="connsiteX57" fmla="*/ 2108510 w 3480110"/>
              <a:gd name="connsiteY57" fmla="*/ 3992880 h 4008120"/>
              <a:gd name="connsiteX58" fmla="*/ 2138990 w 3480110"/>
              <a:gd name="connsiteY58" fmla="*/ 3947160 h 4008120"/>
              <a:gd name="connsiteX59" fmla="*/ 2230430 w 3480110"/>
              <a:gd name="connsiteY59" fmla="*/ 3916680 h 4008120"/>
              <a:gd name="connsiteX60" fmla="*/ 2276150 w 3480110"/>
              <a:gd name="connsiteY60" fmla="*/ 3901440 h 4008120"/>
              <a:gd name="connsiteX61" fmla="*/ 2321870 w 3480110"/>
              <a:gd name="connsiteY61" fmla="*/ 3870960 h 4008120"/>
              <a:gd name="connsiteX62" fmla="*/ 2352350 w 3480110"/>
              <a:gd name="connsiteY62" fmla="*/ 3825240 h 4008120"/>
              <a:gd name="connsiteX63" fmla="*/ 2443790 w 3480110"/>
              <a:gd name="connsiteY63" fmla="*/ 3794760 h 4008120"/>
              <a:gd name="connsiteX64" fmla="*/ 2519990 w 3480110"/>
              <a:gd name="connsiteY64" fmla="*/ 3733800 h 4008120"/>
              <a:gd name="connsiteX65" fmla="*/ 2611430 w 3480110"/>
              <a:gd name="connsiteY65" fmla="*/ 3672840 h 4008120"/>
              <a:gd name="connsiteX66" fmla="*/ 2641910 w 3480110"/>
              <a:gd name="connsiteY66" fmla="*/ 3627120 h 4008120"/>
              <a:gd name="connsiteX67" fmla="*/ 2733350 w 3480110"/>
              <a:gd name="connsiteY67" fmla="*/ 3444240 h 4008120"/>
              <a:gd name="connsiteX68" fmla="*/ 2824790 w 3480110"/>
              <a:gd name="connsiteY68" fmla="*/ 3398520 h 4008120"/>
              <a:gd name="connsiteX69" fmla="*/ 2870510 w 3480110"/>
              <a:gd name="connsiteY69" fmla="*/ 3352800 h 4008120"/>
              <a:gd name="connsiteX70" fmla="*/ 2916230 w 3480110"/>
              <a:gd name="connsiteY70" fmla="*/ 3337560 h 4008120"/>
              <a:gd name="connsiteX71" fmla="*/ 2961950 w 3480110"/>
              <a:gd name="connsiteY71" fmla="*/ 3307080 h 4008120"/>
              <a:gd name="connsiteX72" fmla="*/ 2992430 w 3480110"/>
              <a:gd name="connsiteY72" fmla="*/ 3261360 h 4008120"/>
              <a:gd name="connsiteX73" fmla="*/ 3083870 w 3480110"/>
              <a:gd name="connsiteY73" fmla="*/ 3230880 h 4008120"/>
              <a:gd name="connsiteX74" fmla="*/ 3114350 w 3480110"/>
              <a:gd name="connsiteY74" fmla="*/ 3185160 h 4008120"/>
              <a:gd name="connsiteX75" fmla="*/ 3160070 w 3480110"/>
              <a:gd name="connsiteY75" fmla="*/ 3169920 h 4008120"/>
              <a:gd name="connsiteX76" fmla="*/ 3190550 w 3480110"/>
              <a:gd name="connsiteY76" fmla="*/ 3078480 h 4008120"/>
              <a:gd name="connsiteX77" fmla="*/ 3266750 w 3480110"/>
              <a:gd name="connsiteY77" fmla="*/ 2941320 h 4008120"/>
              <a:gd name="connsiteX78" fmla="*/ 3358190 w 3480110"/>
              <a:gd name="connsiteY78" fmla="*/ 2880360 h 4008120"/>
              <a:gd name="connsiteX79" fmla="*/ 3373430 w 3480110"/>
              <a:gd name="connsiteY79" fmla="*/ 2834640 h 4008120"/>
              <a:gd name="connsiteX80" fmla="*/ 3434390 w 3480110"/>
              <a:gd name="connsiteY80" fmla="*/ 2743200 h 4008120"/>
              <a:gd name="connsiteX81" fmla="*/ 3464870 w 3480110"/>
              <a:gd name="connsiteY81" fmla="*/ 2697480 h 4008120"/>
              <a:gd name="connsiteX82" fmla="*/ 3480110 w 3480110"/>
              <a:gd name="connsiteY82" fmla="*/ 2651760 h 4008120"/>
              <a:gd name="connsiteX83" fmla="*/ 3464870 w 3480110"/>
              <a:gd name="connsiteY83" fmla="*/ 2514600 h 4008120"/>
              <a:gd name="connsiteX84" fmla="*/ 3449630 w 3480110"/>
              <a:gd name="connsiteY84" fmla="*/ 2468880 h 4008120"/>
              <a:gd name="connsiteX85" fmla="*/ 3403910 w 3480110"/>
              <a:gd name="connsiteY85" fmla="*/ 2438400 h 4008120"/>
              <a:gd name="connsiteX86" fmla="*/ 3373430 w 3480110"/>
              <a:gd name="connsiteY86" fmla="*/ 2392680 h 4008120"/>
              <a:gd name="connsiteX87" fmla="*/ 3327710 w 3480110"/>
              <a:gd name="connsiteY87" fmla="*/ 2362200 h 4008120"/>
              <a:gd name="connsiteX88" fmla="*/ 3312470 w 3480110"/>
              <a:gd name="connsiteY88" fmla="*/ 2316480 h 4008120"/>
              <a:gd name="connsiteX89" fmla="*/ 3266750 w 3480110"/>
              <a:gd name="connsiteY89" fmla="*/ 2270760 h 4008120"/>
              <a:gd name="connsiteX90" fmla="*/ 3236270 w 3480110"/>
              <a:gd name="connsiteY90" fmla="*/ 2179320 h 4008120"/>
              <a:gd name="connsiteX91" fmla="*/ 3205790 w 3480110"/>
              <a:gd name="connsiteY91" fmla="*/ 2072640 h 4008120"/>
              <a:gd name="connsiteX92" fmla="*/ 3175310 w 3480110"/>
              <a:gd name="connsiteY92" fmla="*/ 1935480 h 4008120"/>
              <a:gd name="connsiteX93" fmla="*/ 3114350 w 3480110"/>
              <a:gd name="connsiteY93" fmla="*/ 1844040 h 4008120"/>
              <a:gd name="connsiteX94" fmla="*/ 3099110 w 3480110"/>
              <a:gd name="connsiteY94" fmla="*/ 1798320 h 4008120"/>
              <a:gd name="connsiteX95" fmla="*/ 3007670 w 3480110"/>
              <a:gd name="connsiteY95" fmla="*/ 1737360 h 4008120"/>
              <a:gd name="connsiteX96" fmla="*/ 2977190 w 3480110"/>
              <a:gd name="connsiteY96" fmla="*/ 1691640 h 4008120"/>
              <a:gd name="connsiteX97" fmla="*/ 2900990 w 3480110"/>
              <a:gd name="connsiteY97" fmla="*/ 1554480 h 4008120"/>
              <a:gd name="connsiteX98" fmla="*/ 2855270 w 3480110"/>
              <a:gd name="connsiteY98" fmla="*/ 1524000 h 4008120"/>
              <a:gd name="connsiteX99" fmla="*/ 2840030 w 3480110"/>
              <a:gd name="connsiteY99" fmla="*/ 1478280 h 4008120"/>
              <a:gd name="connsiteX100" fmla="*/ 2870510 w 3480110"/>
              <a:gd name="connsiteY100" fmla="*/ 1188720 h 4008120"/>
              <a:gd name="connsiteX101" fmla="*/ 2855270 w 3480110"/>
              <a:gd name="connsiteY101" fmla="*/ 1036320 h 4008120"/>
              <a:gd name="connsiteX102" fmla="*/ 2840030 w 3480110"/>
              <a:gd name="connsiteY102" fmla="*/ 990600 h 4008120"/>
              <a:gd name="connsiteX103" fmla="*/ 2794310 w 3480110"/>
              <a:gd name="connsiteY103" fmla="*/ 975360 h 4008120"/>
              <a:gd name="connsiteX104" fmla="*/ 2763830 w 3480110"/>
              <a:gd name="connsiteY104" fmla="*/ 929640 h 4008120"/>
              <a:gd name="connsiteX105" fmla="*/ 2733350 w 3480110"/>
              <a:gd name="connsiteY105" fmla="*/ 731520 h 4008120"/>
              <a:gd name="connsiteX106" fmla="*/ 2687630 w 3480110"/>
              <a:gd name="connsiteY106" fmla="*/ 640080 h 4008120"/>
              <a:gd name="connsiteX107" fmla="*/ 2641910 w 3480110"/>
              <a:gd name="connsiteY107" fmla="*/ 609600 h 4008120"/>
              <a:gd name="connsiteX108" fmla="*/ 2626670 w 3480110"/>
              <a:gd name="connsiteY108" fmla="*/ 548640 h 4008120"/>
              <a:gd name="connsiteX109" fmla="*/ 2596190 w 3480110"/>
              <a:gd name="connsiteY109" fmla="*/ 457200 h 4008120"/>
              <a:gd name="connsiteX110" fmla="*/ 2580950 w 3480110"/>
              <a:gd name="connsiteY110" fmla="*/ 411480 h 4008120"/>
              <a:gd name="connsiteX111" fmla="*/ 2550470 w 3480110"/>
              <a:gd name="connsiteY111" fmla="*/ 304800 h 4008120"/>
              <a:gd name="connsiteX112" fmla="*/ 2459030 w 3480110"/>
              <a:gd name="connsiteY112" fmla="*/ 243840 h 4008120"/>
              <a:gd name="connsiteX113" fmla="*/ 2367590 w 3480110"/>
              <a:gd name="connsiteY113" fmla="*/ 198120 h 4008120"/>
              <a:gd name="connsiteX114" fmla="*/ 2337110 w 3480110"/>
              <a:gd name="connsiteY114" fmla="*/ 15240 h 4008120"/>
              <a:gd name="connsiteX115" fmla="*/ 2337110 w 3480110"/>
              <a:gd name="connsiteY115" fmla="*/ 0 h 4008120"/>
              <a:gd name="connsiteX116" fmla="*/ 2337110 w 3480110"/>
              <a:gd name="connsiteY116" fmla="*/ 0 h 400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480110" h="4008120">
                <a:moveTo>
                  <a:pt x="1133150" y="457200"/>
                </a:moveTo>
                <a:lnTo>
                  <a:pt x="1133150" y="457200"/>
                </a:lnTo>
                <a:cubicBezTo>
                  <a:pt x="1143310" y="502920"/>
                  <a:pt x="1169820" y="547936"/>
                  <a:pt x="1163630" y="594360"/>
                </a:cubicBezTo>
                <a:cubicBezTo>
                  <a:pt x="1152256" y="679668"/>
                  <a:pt x="1111770" y="682767"/>
                  <a:pt x="1056950" y="701040"/>
                </a:cubicBezTo>
                <a:cubicBezTo>
                  <a:pt x="1051870" y="716280"/>
                  <a:pt x="1053069" y="735401"/>
                  <a:pt x="1041710" y="746760"/>
                </a:cubicBezTo>
                <a:cubicBezTo>
                  <a:pt x="1030351" y="758119"/>
                  <a:pt x="1010033" y="754198"/>
                  <a:pt x="995990" y="762000"/>
                </a:cubicBezTo>
                <a:cubicBezTo>
                  <a:pt x="963968" y="779790"/>
                  <a:pt x="939303" y="811376"/>
                  <a:pt x="904550" y="822960"/>
                </a:cubicBezTo>
                <a:cubicBezTo>
                  <a:pt x="824077" y="849784"/>
                  <a:pt x="872196" y="829289"/>
                  <a:pt x="767390" y="899160"/>
                </a:cubicBezTo>
                <a:lnTo>
                  <a:pt x="675950" y="960120"/>
                </a:lnTo>
                <a:lnTo>
                  <a:pt x="630230" y="990600"/>
                </a:lnTo>
                <a:cubicBezTo>
                  <a:pt x="620070" y="1005840"/>
                  <a:pt x="612702" y="1023368"/>
                  <a:pt x="599750" y="1036320"/>
                </a:cubicBezTo>
                <a:cubicBezTo>
                  <a:pt x="586798" y="1049272"/>
                  <a:pt x="565472" y="1052497"/>
                  <a:pt x="554030" y="1066800"/>
                </a:cubicBezTo>
                <a:cubicBezTo>
                  <a:pt x="469902" y="1171960"/>
                  <a:pt x="624097" y="1055649"/>
                  <a:pt x="493070" y="1143000"/>
                </a:cubicBezTo>
                <a:cubicBezTo>
                  <a:pt x="452430" y="1264920"/>
                  <a:pt x="513390" y="1122680"/>
                  <a:pt x="432110" y="1203960"/>
                </a:cubicBezTo>
                <a:cubicBezTo>
                  <a:pt x="420751" y="1215319"/>
                  <a:pt x="425781" y="1236314"/>
                  <a:pt x="416870" y="1249680"/>
                </a:cubicBezTo>
                <a:cubicBezTo>
                  <a:pt x="404915" y="1267613"/>
                  <a:pt x="386390" y="1280160"/>
                  <a:pt x="371150" y="1295400"/>
                </a:cubicBezTo>
                <a:cubicBezTo>
                  <a:pt x="344326" y="1375873"/>
                  <a:pt x="364821" y="1327754"/>
                  <a:pt x="294950" y="1432560"/>
                </a:cubicBezTo>
                <a:cubicBezTo>
                  <a:pt x="284790" y="1447800"/>
                  <a:pt x="270262" y="1460904"/>
                  <a:pt x="264470" y="1478280"/>
                </a:cubicBezTo>
                <a:cubicBezTo>
                  <a:pt x="208890" y="1645021"/>
                  <a:pt x="297532" y="1392461"/>
                  <a:pt x="218750" y="1569720"/>
                </a:cubicBezTo>
                <a:cubicBezTo>
                  <a:pt x="205701" y="1599080"/>
                  <a:pt x="198430" y="1630680"/>
                  <a:pt x="188270" y="1661160"/>
                </a:cubicBezTo>
                <a:cubicBezTo>
                  <a:pt x="183190" y="1676400"/>
                  <a:pt x="176926" y="1691295"/>
                  <a:pt x="173030" y="1706880"/>
                </a:cubicBezTo>
                <a:cubicBezTo>
                  <a:pt x="167950" y="1727200"/>
                  <a:pt x="163809" y="1747778"/>
                  <a:pt x="157790" y="1767840"/>
                </a:cubicBezTo>
                <a:cubicBezTo>
                  <a:pt x="148558" y="1798614"/>
                  <a:pt x="137470" y="1828800"/>
                  <a:pt x="127310" y="1859280"/>
                </a:cubicBezTo>
                <a:lnTo>
                  <a:pt x="112070" y="1905000"/>
                </a:lnTo>
                <a:lnTo>
                  <a:pt x="96830" y="1950720"/>
                </a:lnTo>
                <a:lnTo>
                  <a:pt x="81590" y="1996440"/>
                </a:lnTo>
                <a:cubicBezTo>
                  <a:pt x="76510" y="2092960"/>
                  <a:pt x="77866" y="2190035"/>
                  <a:pt x="66350" y="2286000"/>
                </a:cubicBezTo>
                <a:cubicBezTo>
                  <a:pt x="62522" y="2317900"/>
                  <a:pt x="46030" y="2346960"/>
                  <a:pt x="35870" y="2377440"/>
                </a:cubicBezTo>
                <a:lnTo>
                  <a:pt x="20630" y="2423160"/>
                </a:lnTo>
                <a:cubicBezTo>
                  <a:pt x="25710" y="2834640"/>
                  <a:pt x="0" y="3247655"/>
                  <a:pt x="35870" y="3657600"/>
                </a:cubicBezTo>
                <a:cubicBezTo>
                  <a:pt x="38563" y="3688383"/>
                  <a:pt x="97332" y="3649854"/>
                  <a:pt x="127310" y="3642360"/>
                </a:cubicBezTo>
                <a:cubicBezTo>
                  <a:pt x="158479" y="3634568"/>
                  <a:pt x="188270" y="3622040"/>
                  <a:pt x="218750" y="3611880"/>
                </a:cubicBezTo>
                <a:cubicBezTo>
                  <a:pt x="328371" y="3575340"/>
                  <a:pt x="191477" y="3619672"/>
                  <a:pt x="325430" y="3581400"/>
                </a:cubicBezTo>
                <a:cubicBezTo>
                  <a:pt x="340876" y="3576987"/>
                  <a:pt x="355247" y="3568432"/>
                  <a:pt x="371150" y="3566160"/>
                </a:cubicBezTo>
                <a:cubicBezTo>
                  <a:pt x="426696" y="3558225"/>
                  <a:pt x="482910" y="3556000"/>
                  <a:pt x="538790" y="3550920"/>
                </a:cubicBezTo>
                <a:lnTo>
                  <a:pt x="721670" y="3489960"/>
                </a:lnTo>
                <a:cubicBezTo>
                  <a:pt x="736910" y="3484880"/>
                  <a:pt x="754024" y="3483631"/>
                  <a:pt x="767390" y="3474720"/>
                </a:cubicBezTo>
                <a:lnTo>
                  <a:pt x="813110" y="3444240"/>
                </a:lnTo>
                <a:cubicBezTo>
                  <a:pt x="884230" y="3449320"/>
                  <a:pt x="955657" y="3451149"/>
                  <a:pt x="1026470" y="3459480"/>
                </a:cubicBezTo>
                <a:cubicBezTo>
                  <a:pt x="1042424" y="3461357"/>
                  <a:pt x="1062853" y="3461648"/>
                  <a:pt x="1072190" y="3474720"/>
                </a:cubicBezTo>
                <a:cubicBezTo>
                  <a:pt x="1090864" y="3500864"/>
                  <a:pt x="1092510" y="3535680"/>
                  <a:pt x="1102670" y="3566160"/>
                </a:cubicBezTo>
                <a:lnTo>
                  <a:pt x="1117910" y="3611880"/>
                </a:lnTo>
                <a:cubicBezTo>
                  <a:pt x="1122990" y="3652520"/>
                  <a:pt x="1125824" y="3693504"/>
                  <a:pt x="1133150" y="3733800"/>
                </a:cubicBezTo>
                <a:cubicBezTo>
                  <a:pt x="1136024" y="3749605"/>
                  <a:pt x="1132487" y="3777248"/>
                  <a:pt x="1148390" y="3779520"/>
                </a:cubicBezTo>
                <a:cubicBezTo>
                  <a:pt x="1213959" y="3788887"/>
                  <a:pt x="1280470" y="3769360"/>
                  <a:pt x="1346510" y="3764280"/>
                </a:cubicBezTo>
                <a:cubicBezTo>
                  <a:pt x="1356670" y="3779520"/>
                  <a:pt x="1369775" y="3793165"/>
                  <a:pt x="1376990" y="3810000"/>
                </a:cubicBezTo>
                <a:cubicBezTo>
                  <a:pt x="1385241" y="3829252"/>
                  <a:pt x="1380612" y="3853532"/>
                  <a:pt x="1392230" y="3870960"/>
                </a:cubicBezTo>
                <a:cubicBezTo>
                  <a:pt x="1402390" y="3886200"/>
                  <a:pt x="1422710" y="3891280"/>
                  <a:pt x="1437950" y="3901440"/>
                </a:cubicBezTo>
                <a:cubicBezTo>
                  <a:pt x="1481409" y="3896611"/>
                  <a:pt x="1569767" y="3896492"/>
                  <a:pt x="1620830" y="3870960"/>
                </a:cubicBezTo>
                <a:cubicBezTo>
                  <a:pt x="1637213" y="3862769"/>
                  <a:pt x="1649812" y="3847919"/>
                  <a:pt x="1666550" y="3840480"/>
                </a:cubicBezTo>
                <a:cubicBezTo>
                  <a:pt x="1695910" y="3827431"/>
                  <a:pt x="1727510" y="3820160"/>
                  <a:pt x="1757990" y="3810000"/>
                </a:cubicBezTo>
                <a:lnTo>
                  <a:pt x="1803710" y="3794760"/>
                </a:lnTo>
                <a:cubicBezTo>
                  <a:pt x="1808790" y="3815080"/>
                  <a:pt x="1813196" y="3835581"/>
                  <a:pt x="1818950" y="3855720"/>
                </a:cubicBezTo>
                <a:cubicBezTo>
                  <a:pt x="1823363" y="3871166"/>
                  <a:pt x="1821118" y="3892103"/>
                  <a:pt x="1834190" y="3901440"/>
                </a:cubicBezTo>
                <a:cubicBezTo>
                  <a:pt x="1860334" y="3920114"/>
                  <a:pt x="1895150" y="3921760"/>
                  <a:pt x="1925630" y="3931920"/>
                </a:cubicBezTo>
                <a:cubicBezTo>
                  <a:pt x="1940870" y="3937000"/>
                  <a:pt x="1957984" y="3938249"/>
                  <a:pt x="1971350" y="3947160"/>
                </a:cubicBezTo>
                <a:lnTo>
                  <a:pt x="2062790" y="4008120"/>
                </a:lnTo>
                <a:cubicBezTo>
                  <a:pt x="2078030" y="4003040"/>
                  <a:pt x="2095966" y="4002915"/>
                  <a:pt x="2108510" y="3992880"/>
                </a:cubicBezTo>
                <a:cubicBezTo>
                  <a:pt x="2122813" y="3981438"/>
                  <a:pt x="2123458" y="3956868"/>
                  <a:pt x="2138990" y="3947160"/>
                </a:cubicBezTo>
                <a:cubicBezTo>
                  <a:pt x="2166235" y="3930132"/>
                  <a:pt x="2199950" y="3926840"/>
                  <a:pt x="2230430" y="3916680"/>
                </a:cubicBezTo>
                <a:cubicBezTo>
                  <a:pt x="2245670" y="3911600"/>
                  <a:pt x="2262784" y="3910351"/>
                  <a:pt x="2276150" y="3901440"/>
                </a:cubicBezTo>
                <a:lnTo>
                  <a:pt x="2321870" y="3870960"/>
                </a:lnTo>
                <a:cubicBezTo>
                  <a:pt x="2332030" y="3855720"/>
                  <a:pt x="2336818" y="3834948"/>
                  <a:pt x="2352350" y="3825240"/>
                </a:cubicBezTo>
                <a:cubicBezTo>
                  <a:pt x="2379595" y="3808212"/>
                  <a:pt x="2443790" y="3794760"/>
                  <a:pt x="2443790" y="3794760"/>
                </a:cubicBezTo>
                <a:cubicBezTo>
                  <a:pt x="2500108" y="3710283"/>
                  <a:pt x="2442048" y="3777101"/>
                  <a:pt x="2519990" y="3733800"/>
                </a:cubicBezTo>
                <a:cubicBezTo>
                  <a:pt x="2552012" y="3716010"/>
                  <a:pt x="2611430" y="3672840"/>
                  <a:pt x="2611430" y="3672840"/>
                </a:cubicBezTo>
                <a:cubicBezTo>
                  <a:pt x="2621590" y="3657600"/>
                  <a:pt x="2634471" y="3643858"/>
                  <a:pt x="2641910" y="3627120"/>
                </a:cubicBezTo>
                <a:cubicBezTo>
                  <a:pt x="2658376" y="3590073"/>
                  <a:pt x="2683755" y="3460772"/>
                  <a:pt x="2733350" y="3444240"/>
                </a:cubicBezTo>
                <a:cubicBezTo>
                  <a:pt x="2779172" y="3428966"/>
                  <a:pt x="2785399" y="3431346"/>
                  <a:pt x="2824790" y="3398520"/>
                </a:cubicBezTo>
                <a:cubicBezTo>
                  <a:pt x="2841347" y="3384722"/>
                  <a:pt x="2852577" y="3364755"/>
                  <a:pt x="2870510" y="3352800"/>
                </a:cubicBezTo>
                <a:cubicBezTo>
                  <a:pt x="2883876" y="3343889"/>
                  <a:pt x="2901862" y="3344744"/>
                  <a:pt x="2916230" y="3337560"/>
                </a:cubicBezTo>
                <a:cubicBezTo>
                  <a:pt x="2932613" y="3329369"/>
                  <a:pt x="2946710" y="3317240"/>
                  <a:pt x="2961950" y="3307080"/>
                </a:cubicBezTo>
                <a:cubicBezTo>
                  <a:pt x="2972110" y="3291840"/>
                  <a:pt x="2976898" y="3271068"/>
                  <a:pt x="2992430" y="3261360"/>
                </a:cubicBezTo>
                <a:cubicBezTo>
                  <a:pt x="3019675" y="3244332"/>
                  <a:pt x="3083870" y="3230880"/>
                  <a:pt x="3083870" y="3230880"/>
                </a:cubicBezTo>
                <a:cubicBezTo>
                  <a:pt x="3094030" y="3215640"/>
                  <a:pt x="3100047" y="3196602"/>
                  <a:pt x="3114350" y="3185160"/>
                </a:cubicBezTo>
                <a:cubicBezTo>
                  <a:pt x="3126894" y="3175125"/>
                  <a:pt x="3150733" y="3182992"/>
                  <a:pt x="3160070" y="3169920"/>
                </a:cubicBezTo>
                <a:cubicBezTo>
                  <a:pt x="3178744" y="3143776"/>
                  <a:pt x="3180390" y="3108960"/>
                  <a:pt x="3190550" y="3078480"/>
                </a:cubicBezTo>
                <a:cubicBezTo>
                  <a:pt x="3206431" y="3030836"/>
                  <a:pt x="3221833" y="2971265"/>
                  <a:pt x="3266750" y="2941320"/>
                </a:cubicBezTo>
                <a:lnTo>
                  <a:pt x="3358190" y="2880360"/>
                </a:lnTo>
                <a:cubicBezTo>
                  <a:pt x="3363270" y="2865120"/>
                  <a:pt x="3365628" y="2848683"/>
                  <a:pt x="3373430" y="2834640"/>
                </a:cubicBezTo>
                <a:cubicBezTo>
                  <a:pt x="3391220" y="2802618"/>
                  <a:pt x="3414070" y="2773680"/>
                  <a:pt x="3434390" y="2743200"/>
                </a:cubicBezTo>
                <a:cubicBezTo>
                  <a:pt x="3444550" y="2727960"/>
                  <a:pt x="3459078" y="2714856"/>
                  <a:pt x="3464870" y="2697480"/>
                </a:cubicBezTo>
                <a:lnTo>
                  <a:pt x="3480110" y="2651760"/>
                </a:lnTo>
                <a:cubicBezTo>
                  <a:pt x="3475030" y="2606040"/>
                  <a:pt x="3472433" y="2559975"/>
                  <a:pt x="3464870" y="2514600"/>
                </a:cubicBezTo>
                <a:cubicBezTo>
                  <a:pt x="3462229" y="2498754"/>
                  <a:pt x="3459665" y="2481424"/>
                  <a:pt x="3449630" y="2468880"/>
                </a:cubicBezTo>
                <a:cubicBezTo>
                  <a:pt x="3438188" y="2454577"/>
                  <a:pt x="3419150" y="2448560"/>
                  <a:pt x="3403910" y="2438400"/>
                </a:cubicBezTo>
                <a:cubicBezTo>
                  <a:pt x="3393750" y="2423160"/>
                  <a:pt x="3386382" y="2405632"/>
                  <a:pt x="3373430" y="2392680"/>
                </a:cubicBezTo>
                <a:cubicBezTo>
                  <a:pt x="3360478" y="2379728"/>
                  <a:pt x="3339152" y="2376503"/>
                  <a:pt x="3327710" y="2362200"/>
                </a:cubicBezTo>
                <a:cubicBezTo>
                  <a:pt x="3317675" y="2349656"/>
                  <a:pt x="3321381" y="2329846"/>
                  <a:pt x="3312470" y="2316480"/>
                </a:cubicBezTo>
                <a:cubicBezTo>
                  <a:pt x="3300515" y="2298547"/>
                  <a:pt x="3281990" y="2286000"/>
                  <a:pt x="3266750" y="2270760"/>
                </a:cubicBezTo>
                <a:lnTo>
                  <a:pt x="3236270" y="2179320"/>
                </a:lnTo>
                <a:cubicBezTo>
                  <a:pt x="3221745" y="2135745"/>
                  <a:pt x="3215358" y="2120480"/>
                  <a:pt x="3205790" y="2072640"/>
                </a:cubicBezTo>
                <a:cubicBezTo>
                  <a:pt x="3200363" y="2045504"/>
                  <a:pt x="3193847" y="1968847"/>
                  <a:pt x="3175310" y="1935480"/>
                </a:cubicBezTo>
                <a:cubicBezTo>
                  <a:pt x="3157520" y="1903458"/>
                  <a:pt x="3125934" y="1878793"/>
                  <a:pt x="3114350" y="1844040"/>
                </a:cubicBezTo>
                <a:cubicBezTo>
                  <a:pt x="3109270" y="1828800"/>
                  <a:pt x="3110469" y="1809679"/>
                  <a:pt x="3099110" y="1798320"/>
                </a:cubicBezTo>
                <a:cubicBezTo>
                  <a:pt x="3073207" y="1772417"/>
                  <a:pt x="3007670" y="1737360"/>
                  <a:pt x="3007670" y="1737360"/>
                </a:cubicBezTo>
                <a:cubicBezTo>
                  <a:pt x="2997510" y="1722120"/>
                  <a:pt x="2985381" y="1708023"/>
                  <a:pt x="2977190" y="1691640"/>
                </a:cubicBezTo>
                <a:cubicBezTo>
                  <a:pt x="2949398" y="1636056"/>
                  <a:pt x="2973068" y="1602532"/>
                  <a:pt x="2900990" y="1554480"/>
                </a:cubicBezTo>
                <a:lnTo>
                  <a:pt x="2855270" y="1524000"/>
                </a:lnTo>
                <a:cubicBezTo>
                  <a:pt x="2850190" y="1508760"/>
                  <a:pt x="2840030" y="1494344"/>
                  <a:pt x="2840030" y="1478280"/>
                </a:cubicBezTo>
                <a:cubicBezTo>
                  <a:pt x="2840030" y="1267133"/>
                  <a:pt x="2832721" y="1302088"/>
                  <a:pt x="2870510" y="1188720"/>
                </a:cubicBezTo>
                <a:cubicBezTo>
                  <a:pt x="2865430" y="1137920"/>
                  <a:pt x="2863033" y="1086780"/>
                  <a:pt x="2855270" y="1036320"/>
                </a:cubicBezTo>
                <a:cubicBezTo>
                  <a:pt x="2852827" y="1020442"/>
                  <a:pt x="2851389" y="1001959"/>
                  <a:pt x="2840030" y="990600"/>
                </a:cubicBezTo>
                <a:cubicBezTo>
                  <a:pt x="2828671" y="979241"/>
                  <a:pt x="2809550" y="980440"/>
                  <a:pt x="2794310" y="975360"/>
                </a:cubicBezTo>
                <a:cubicBezTo>
                  <a:pt x="2784150" y="960120"/>
                  <a:pt x="2769622" y="947016"/>
                  <a:pt x="2763830" y="929640"/>
                </a:cubicBezTo>
                <a:cubicBezTo>
                  <a:pt x="2757534" y="910751"/>
                  <a:pt x="2735698" y="743262"/>
                  <a:pt x="2733350" y="731520"/>
                </a:cubicBezTo>
                <a:cubicBezTo>
                  <a:pt x="2727152" y="700532"/>
                  <a:pt x="2710107" y="662557"/>
                  <a:pt x="2687630" y="640080"/>
                </a:cubicBezTo>
                <a:cubicBezTo>
                  <a:pt x="2674678" y="627128"/>
                  <a:pt x="2657150" y="619760"/>
                  <a:pt x="2641910" y="609600"/>
                </a:cubicBezTo>
                <a:cubicBezTo>
                  <a:pt x="2636830" y="589280"/>
                  <a:pt x="2632689" y="568702"/>
                  <a:pt x="2626670" y="548640"/>
                </a:cubicBezTo>
                <a:cubicBezTo>
                  <a:pt x="2617438" y="517866"/>
                  <a:pt x="2606350" y="487680"/>
                  <a:pt x="2596190" y="457200"/>
                </a:cubicBezTo>
                <a:cubicBezTo>
                  <a:pt x="2591110" y="441960"/>
                  <a:pt x="2584846" y="427065"/>
                  <a:pt x="2580950" y="411480"/>
                </a:cubicBezTo>
                <a:cubicBezTo>
                  <a:pt x="2580818" y="410953"/>
                  <a:pt x="2557758" y="312088"/>
                  <a:pt x="2550470" y="304800"/>
                </a:cubicBezTo>
                <a:cubicBezTo>
                  <a:pt x="2524567" y="278897"/>
                  <a:pt x="2489510" y="264160"/>
                  <a:pt x="2459030" y="243840"/>
                </a:cubicBezTo>
                <a:cubicBezTo>
                  <a:pt x="2399944" y="204449"/>
                  <a:pt x="2430686" y="219152"/>
                  <a:pt x="2367590" y="198120"/>
                </a:cubicBezTo>
                <a:cubicBezTo>
                  <a:pt x="2327471" y="77764"/>
                  <a:pt x="2337110" y="138809"/>
                  <a:pt x="2337110" y="15240"/>
                </a:cubicBezTo>
                <a:lnTo>
                  <a:pt x="2337110" y="0"/>
                </a:lnTo>
                <a:lnTo>
                  <a:pt x="2337110" y="0"/>
                </a:lnTo>
              </a:path>
            </a:pathLst>
          </a:cu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олилиния 18">
            <a:hlinkClick r:id="rId4" action="ppaction://hlinksldjump" tooltip="Арктический пояс"/>
          </p:cNvPr>
          <p:cNvSpPr/>
          <p:nvPr/>
        </p:nvSpPr>
        <p:spPr>
          <a:xfrm>
            <a:off x="1709189" y="1256514"/>
            <a:ext cx="1419144" cy="772846"/>
          </a:xfrm>
          <a:custGeom>
            <a:avLst/>
            <a:gdLst>
              <a:gd name="connsiteX0" fmla="*/ 226291 w 1419144"/>
              <a:gd name="connsiteY0" fmla="*/ 8406 h 772846"/>
              <a:gd name="connsiteX1" fmla="*/ 226291 w 1419144"/>
              <a:gd name="connsiteY1" fmla="*/ 8406 h 772846"/>
              <a:gd name="connsiteX2" fmla="*/ 165331 w 1419144"/>
              <a:gd name="connsiteY2" fmla="*/ 237006 h 772846"/>
              <a:gd name="connsiteX3" fmla="*/ 150091 w 1419144"/>
              <a:gd name="connsiteY3" fmla="*/ 282726 h 772846"/>
              <a:gd name="connsiteX4" fmla="*/ 104371 w 1419144"/>
              <a:gd name="connsiteY4" fmla="*/ 313206 h 772846"/>
              <a:gd name="connsiteX5" fmla="*/ 73891 w 1419144"/>
              <a:gd name="connsiteY5" fmla="*/ 358926 h 772846"/>
              <a:gd name="connsiteX6" fmla="*/ 12931 w 1419144"/>
              <a:gd name="connsiteY6" fmla="*/ 419886 h 772846"/>
              <a:gd name="connsiteX7" fmla="*/ 104371 w 1419144"/>
              <a:gd name="connsiteY7" fmla="*/ 480846 h 772846"/>
              <a:gd name="connsiteX8" fmla="*/ 165331 w 1419144"/>
              <a:gd name="connsiteY8" fmla="*/ 572286 h 772846"/>
              <a:gd name="connsiteX9" fmla="*/ 348211 w 1419144"/>
              <a:gd name="connsiteY9" fmla="*/ 602766 h 772846"/>
              <a:gd name="connsiteX10" fmla="*/ 393931 w 1419144"/>
              <a:gd name="connsiteY10" fmla="*/ 618006 h 772846"/>
              <a:gd name="connsiteX11" fmla="*/ 439651 w 1419144"/>
              <a:gd name="connsiteY11" fmla="*/ 648486 h 772846"/>
              <a:gd name="connsiteX12" fmla="*/ 515851 w 1419144"/>
              <a:gd name="connsiteY12" fmla="*/ 663726 h 772846"/>
              <a:gd name="connsiteX13" fmla="*/ 546331 w 1419144"/>
              <a:gd name="connsiteY13" fmla="*/ 709446 h 772846"/>
              <a:gd name="connsiteX14" fmla="*/ 744451 w 1419144"/>
              <a:gd name="connsiteY14" fmla="*/ 709446 h 772846"/>
              <a:gd name="connsiteX15" fmla="*/ 912091 w 1419144"/>
              <a:gd name="connsiteY15" fmla="*/ 709446 h 772846"/>
              <a:gd name="connsiteX16" fmla="*/ 1003531 w 1419144"/>
              <a:gd name="connsiteY16" fmla="*/ 739926 h 772846"/>
              <a:gd name="connsiteX17" fmla="*/ 1247371 w 1419144"/>
              <a:gd name="connsiteY17" fmla="*/ 724686 h 772846"/>
              <a:gd name="connsiteX18" fmla="*/ 1171171 w 1419144"/>
              <a:gd name="connsiteY18" fmla="*/ 557046 h 772846"/>
              <a:gd name="connsiteX19" fmla="*/ 1140691 w 1419144"/>
              <a:gd name="connsiteY19" fmla="*/ 511326 h 772846"/>
              <a:gd name="connsiteX20" fmla="*/ 1125451 w 1419144"/>
              <a:gd name="connsiteY20" fmla="*/ 435126 h 772846"/>
              <a:gd name="connsiteX21" fmla="*/ 1003531 w 1419144"/>
              <a:gd name="connsiteY21" fmla="*/ 389406 h 772846"/>
              <a:gd name="connsiteX22" fmla="*/ 973051 w 1419144"/>
              <a:gd name="connsiteY22" fmla="*/ 343686 h 772846"/>
              <a:gd name="connsiteX23" fmla="*/ 927331 w 1419144"/>
              <a:gd name="connsiteY23" fmla="*/ 328446 h 772846"/>
              <a:gd name="connsiteX24" fmla="*/ 866371 w 1419144"/>
              <a:gd name="connsiteY24" fmla="*/ 267486 h 772846"/>
              <a:gd name="connsiteX25" fmla="*/ 835891 w 1419144"/>
              <a:gd name="connsiteY25" fmla="*/ 313206 h 772846"/>
              <a:gd name="connsiteX26" fmla="*/ 820651 w 1419144"/>
              <a:gd name="connsiteY26" fmla="*/ 358926 h 772846"/>
              <a:gd name="connsiteX27" fmla="*/ 774931 w 1419144"/>
              <a:gd name="connsiteY27" fmla="*/ 389406 h 772846"/>
              <a:gd name="connsiteX28" fmla="*/ 713971 w 1419144"/>
              <a:gd name="connsiteY28" fmla="*/ 419886 h 772846"/>
              <a:gd name="connsiteX29" fmla="*/ 759691 w 1419144"/>
              <a:gd name="connsiteY29" fmla="*/ 450366 h 772846"/>
              <a:gd name="connsiteX30" fmla="*/ 759691 w 1419144"/>
              <a:gd name="connsiteY30" fmla="*/ 557046 h 772846"/>
              <a:gd name="connsiteX31" fmla="*/ 729211 w 1419144"/>
              <a:gd name="connsiteY31" fmla="*/ 511326 h 772846"/>
              <a:gd name="connsiteX32" fmla="*/ 713971 w 1419144"/>
              <a:gd name="connsiteY32" fmla="*/ 465606 h 772846"/>
              <a:gd name="connsiteX33" fmla="*/ 668251 w 1419144"/>
              <a:gd name="connsiteY33" fmla="*/ 374166 h 772846"/>
              <a:gd name="connsiteX34" fmla="*/ 561571 w 1419144"/>
              <a:gd name="connsiteY34" fmla="*/ 389406 h 772846"/>
              <a:gd name="connsiteX35" fmla="*/ 515851 w 1419144"/>
              <a:gd name="connsiteY35" fmla="*/ 419886 h 772846"/>
              <a:gd name="connsiteX36" fmla="*/ 531091 w 1419144"/>
              <a:gd name="connsiteY36" fmla="*/ 572286 h 772846"/>
              <a:gd name="connsiteX37" fmla="*/ 470131 w 1419144"/>
              <a:gd name="connsiteY37" fmla="*/ 663726 h 772846"/>
              <a:gd name="connsiteX38" fmla="*/ 439651 w 1419144"/>
              <a:gd name="connsiteY38" fmla="*/ 618006 h 772846"/>
              <a:gd name="connsiteX39" fmla="*/ 424411 w 1419144"/>
              <a:gd name="connsiteY39" fmla="*/ 526566 h 772846"/>
              <a:gd name="connsiteX40" fmla="*/ 393931 w 1419144"/>
              <a:gd name="connsiteY40" fmla="*/ 480846 h 772846"/>
              <a:gd name="connsiteX41" fmla="*/ 409171 w 1419144"/>
              <a:gd name="connsiteY41" fmla="*/ 389406 h 772846"/>
              <a:gd name="connsiteX42" fmla="*/ 454891 w 1419144"/>
              <a:gd name="connsiteY42" fmla="*/ 252246 h 772846"/>
              <a:gd name="connsiteX43" fmla="*/ 470131 w 1419144"/>
              <a:gd name="connsiteY43" fmla="*/ 206526 h 772846"/>
              <a:gd name="connsiteX44" fmla="*/ 454891 w 1419144"/>
              <a:gd name="connsiteY44" fmla="*/ 145566 h 772846"/>
              <a:gd name="connsiteX45" fmla="*/ 363451 w 1419144"/>
              <a:gd name="connsiteY45" fmla="*/ 115086 h 772846"/>
              <a:gd name="connsiteX46" fmla="*/ 226291 w 1419144"/>
              <a:gd name="connsiteY46" fmla="*/ 69366 h 772846"/>
              <a:gd name="connsiteX47" fmla="*/ 119611 w 1419144"/>
              <a:gd name="connsiteY47" fmla="*/ 54126 h 772846"/>
              <a:gd name="connsiteX48" fmla="*/ 165331 w 1419144"/>
              <a:gd name="connsiteY48" fmla="*/ 69366 h 772846"/>
              <a:gd name="connsiteX49" fmla="*/ 211051 w 1419144"/>
              <a:gd name="connsiteY49" fmla="*/ 99846 h 772846"/>
              <a:gd name="connsiteX50" fmla="*/ 211051 w 1419144"/>
              <a:gd name="connsiteY50" fmla="*/ 99846 h 772846"/>
              <a:gd name="connsiteX51" fmla="*/ 211051 w 1419144"/>
              <a:gd name="connsiteY51" fmla="*/ 99846 h 772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19144" h="772846">
                <a:moveTo>
                  <a:pt x="226291" y="8406"/>
                </a:moveTo>
                <a:lnTo>
                  <a:pt x="226291" y="8406"/>
                </a:lnTo>
                <a:cubicBezTo>
                  <a:pt x="188841" y="176930"/>
                  <a:pt x="210622" y="101134"/>
                  <a:pt x="165331" y="237006"/>
                </a:cubicBezTo>
                <a:cubicBezTo>
                  <a:pt x="160251" y="252246"/>
                  <a:pt x="163457" y="273815"/>
                  <a:pt x="150091" y="282726"/>
                </a:cubicBezTo>
                <a:lnTo>
                  <a:pt x="104371" y="313206"/>
                </a:lnTo>
                <a:cubicBezTo>
                  <a:pt x="94211" y="328446"/>
                  <a:pt x="88194" y="347484"/>
                  <a:pt x="73891" y="358926"/>
                </a:cubicBezTo>
                <a:cubicBezTo>
                  <a:pt x="0" y="418039"/>
                  <a:pt x="46182" y="320133"/>
                  <a:pt x="12931" y="419886"/>
                </a:cubicBezTo>
                <a:cubicBezTo>
                  <a:pt x="43411" y="440206"/>
                  <a:pt x="84051" y="450366"/>
                  <a:pt x="104371" y="480846"/>
                </a:cubicBezTo>
                <a:cubicBezTo>
                  <a:pt x="124691" y="511326"/>
                  <a:pt x="129197" y="566264"/>
                  <a:pt x="165331" y="572286"/>
                </a:cubicBezTo>
                <a:cubicBezTo>
                  <a:pt x="226291" y="582446"/>
                  <a:pt x="289582" y="583223"/>
                  <a:pt x="348211" y="602766"/>
                </a:cubicBezTo>
                <a:cubicBezTo>
                  <a:pt x="363451" y="607846"/>
                  <a:pt x="379563" y="610822"/>
                  <a:pt x="393931" y="618006"/>
                </a:cubicBezTo>
                <a:cubicBezTo>
                  <a:pt x="410314" y="626197"/>
                  <a:pt x="422501" y="642055"/>
                  <a:pt x="439651" y="648486"/>
                </a:cubicBezTo>
                <a:cubicBezTo>
                  <a:pt x="463905" y="657581"/>
                  <a:pt x="490451" y="658646"/>
                  <a:pt x="515851" y="663726"/>
                </a:cubicBezTo>
                <a:cubicBezTo>
                  <a:pt x="526011" y="678966"/>
                  <a:pt x="532028" y="698004"/>
                  <a:pt x="546331" y="709446"/>
                </a:cubicBezTo>
                <a:cubicBezTo>
                  <a:pt x="591664" y="745713"/>
                  <a:pt x="731220" y="710769"/>
                  <a:pt x="744451" y="709446"/>
                </a:cubicBezTo>
                <a:cubicBezTo>
                  <a:pt x="820209" y="684193"/>
                  <a:pt x="796708" y="684721"/>
                  <a:pt x="912091" y="709446"/>
                </a:cubicBezTo>
                <a:cubicBezTo>
                  <a:pt x="943507" y="716178"/>
                  <a:pt x="1003531" y="739926"/>
                  <a:pt x="1003531" y="739926"/>
                </a:cubicBezTo>
                <a:cubicBezTo>
                  <a:pt x="1084811" y="734846"/>
                  <a:pt x="1181699" y="772846"/>
                  <a:pt x="1247371" y="724686"/>
                </a:cubicBezTo>
                <a:cubicBezTo>
                  <a:pt x="1419144" y="598719"/>
                  <a:pt x="1204080" y="565273"/>
                  <a:pt x="1171171" y="557046"/>
                </a:cubicBezTo>
                <a:cubicBezTo>
                  <a:pt x="1161011" y="541806"/>
                  <a:pt x="1147122" y="528476"/>
                  <a:pt x="1140691" y="511326"/>
                </a:cubicBezTo>
                <a:cubicBezTo>
                  <a:pt x="1131596" y="487072"/>
                  <a:pt x="1138302" y="457616"/>
                  <a:pt x="1125451" y="435126"/>
                </a:cubicBezTo>
                <a:cubicBezTo>
                  <a:pt x="1105197" y="399681"/>
                  <a:pt x="1031197" y="394939"/>
                  <a:pt x="1003531" y="389406"/>
                </a:cubicBezTo>
                <a:cubicBezTo>
                  <a:pt x="993371" y="374166"/>
                  <a:pt x="987354" y="355128"/>
                  <a:pt x="973051" y="343686"/>
                </a:cubicBezTo>
                <a:cubicBezTo>
                  <a:pt x="960507" y="333651"/>
                  <a:pt x="938690" y="339805"/>
                  <a:pt x="927331" y="328446"/>
                </a:cubicBezTo>
                <a:cubicBezTo>
                  <a:pt x="846051" y="247166"/>
                  <a:pt x="988291" y="308126"/>
                  <a:pt x="866371" y="267486"/>
                </a:cubicBezTo>
                <a:cubicBezTo>
                  <a:pt x="856211" y="282726"/>
                  <a:pt x="844082" y="296823"/>
                  <a:pt x="835891" y="313206"/>
                </a:cubicBezTo>
                <a:cubicBezTo>
                  <a:pt x="828707" y="327574"/>
                  <a:pt x="830686" y="346382"/>
                  <a:pt x="820651" y="358926"/>
                </a:cubicBezTo>
                <a:cubicBezTo>
                  <a:pt x="809209" y="373229"/>
                  <a:pt x="790171" y="379246"/>
                  <a:pt x="774931" y="389406"/>
                </a:cubicBezTo>
                <a:cubicBezTo>
                  <a:pt x="765553" y="386280"/>
                  <a:pt x="682709" y="341732"/>
                  <a:pt x="713971" y="419886"/>
                </a:cubicBezTo>
                <a:cubicBezTo>
                  <a:pt x="720773" y="436892"/>
                  <a:pt x="744451" y="440206"/>
                  <a:pt x="759691" y="450366"/>
                </a:cubicBezTo>
                <a:cubicBezTo>
                  <a:pt x="765410" y="467523"/>
                  <a:pt x="799877" y="543651"/>
                  <a:pt x="759691" y="557046"/>
                </a:cubicBezTo>
                <a:cubicBezTo>
                  <a:pt x="742315" y="562838"/>
                  <a:pt x="737402" y="527709"/>
                  <a:pt x="729211" y="511326"/>
                </a:cubicBezTo>
                <a:cubicBezTo>
                  <a:pt x="722027" y="496958"/>
                  <a:pt x="721155" y="479974"/>
                  <a:pt x="713971" y="465606"/>
                </a:cubicBezTo>
                <a:cubicBezTo>
                  <a:pt x="654885" y="347433"/>
                  <a:pt x="706557" y="489084"/>
                  <a:pt x="668251" y="374166"/>
                </a:cubicBezTo>
                <a:cubicBezTo>
                  <a:pt x="632691" y="379246"/>
                  <a:pt x="595977" y="379084"/>
                  <a:pt x="561571" y="389406"/>
                </a:cubicBezTo>
                <a:cubicBezTo>
                  <a:pt x="544027" y="394669"/>
                  <a:pt x="518862" y="401819"/>
                  <a:pt x="515851" y="419886"/>
                </a:cubicBezTo>
                <a:cubicBezTo>
                  <a:pt x="507458" y="470245"/>
                  <a:pt x="526011" y="521486"/>
                  <a:pt x="531091" y="572286"/>
                </a:cubicBezTo>
                <a:cubicBezTo>
                  <a:pt x="528093" y="587276"/>
                  <a:pt x="530879" y="688025"/>
                  <a:pt x="470131" y="663726"/>
                </a:cubicBezTo>
                <a:cubicBezTo>
                  <a:pt x="453125" y="656924"/>
                  <a:pt x="449811" y="633246"/>
                  <a:pt x="439651" y="618006"/>
                </a:cubicBezTo>
                <a:cubicBezTo>
                  <a:pt x="434571" y="587526"/>
                  <a:pt x="434183" y="555881"/>
                  <a:pt x="424411" y="526566"/>
                </a:cubicBezTo>
                <a:cubicBezTo>
                  <a:pt x="418619" y="509190"/>
                  <a:pt x="395954" y="499050"/>
                  <a:pt x="393931" y="480846"/>
                </a:cubicBezTo>
                <a:cubicBezTo>
                  <a:pt x="390519" y="450135"/>
                  <a:pt x="401677" y="419384"/>
                  <a:pt x="409171" y="389406"/>
                </a:cubicBezTo>
                <a:lnTo>
                  <a:pt x="454891" y="252246"/>
                </a:lnTo>
                <a:lnTo>
                  <a:pt x="470131" y="206526"/>
                </a:lnTo>
                <a:cubicBezTo>
                  <a:pt x="465051" y="186206"/>
                  <a:pt x="470794" y="159197"/>
                  <a:pt x="454891" y="145566"/>
                </a:cubicBezTo>
                <a:cubicBezTo>
                  <a:pt x="430497" y="124657"/>
                  <a:pt x="392188" y="129454"/>
                  <a:pt x="363451" y="115086"/>
                </a:cubicBezTo>
                <a:cubicBezTo>
                  <a:pt x="279323" y="73022"/>
                  <a:pt x="324768" y="89061"/>
                  <a:pt x="226291" y="69366"/>
                </a:cubicBezTo>
                <a:cubicBezTo>
                  <a:pt x="208324" y="57388"/>
                  <a:pt x="146674" y="0"/>
                  <a:pt x="119611" y="54126"/>
                </a:cubicBezTo>
                <a:cubicBezTo>
                  <a:pt x="112427" y="68494"/>
                  <a:pt x="150963" y="62182"/>
                  <a:pt x="165331" y="69366"/>
                </a:cubicBezTo>
                <a:cubicBezTo>
                  <a:pt x="181714" y="77557"/>
                  <a:pt x="211051" y="99846"/>
                  <a:pt x="211051" y="99846"/>
                </a:cubicBezTo>
                <a:lnTo>
                  <a:pt x="211051" y="99846"/>
                </a:lnTo>
                <a:lnTo>
                  <a:pt x="211051" y="99846"/>
                </a:lnTo>
              </a:path>
            </a:pathLst>
          </a:custGeom>
          <a:solidFill>
            <a:schemeClr val="accent2">
              <a:lumMod val="20000"/>
              <a:lumOff val="80000"/>
              <a:alpha val="66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олилиния 19">
            <a:hlinkClick r:id="rId4" action="ppaction://hlinksldjump" tooltip="Субарктический пояс"/>
          </p:cNvPr>
          <p:cNvSpPr/>
          <p:nvPr/>
        </p:nvSpPr>
        <p:spPr>
          <a:xfrm>
            <a:off x="1591113" y="1783080"/>
            <a:ext cx="1746447" cy="1158240"/>
          </a:xfrm>
          <a:custGeom>
            <a:avLst/>
            <a:gdLst>
              <a:gd name="connsiteX0" fmla="*/ 131007 w 1746447"/>
              <a:gd name="connsiteY0" fmla="*/ 0 h 1158240"/>
              <a:gd name="connsiteX1" fmla="*/ 131007 w 1746447"/>
              <a:gd name="connsiteY1" fmla="*/ 0 h 1158240"/>
              <a:gd name="connsiteX2" fmla="*/ 70047 w 1746447"/>
              <a:gd name="connsiteY2" fmla="*/ 121920 h 1158240"/>
              <a:gd name="connsiteX3" fmla="*/ 54807 w 1746447"/>
              <a:gd name="connsiteY3" fmla="*/ 167640 h 1158240"/>
              <a:gd name="connsiteX4" fmla="*/ 70047 w 1746447"/>
              <a:gd name="connsiteY4" fmla="*/ 228600 h 1158240"/>
              <a:gd name="connsiteX5" fmla="*/ 85287 w 1746447"/>
              <a:gd name="connsiteY5" fmla="*/ 396240 h 1158240"/>
              <a:gd name="connsiteX6" fmla="*/ 176727 w 1746447"/>
              <a:gd name="connsiteY6" fmla="*/ 457200 h 1158240"/>
              <a:gd name="connsiteX7" fmla="*/ 176727 w 1746447"/>
              <a:gd name="connsiteY7" fmla="*/ 563880 h 1158240"/>
              <a:gd name="connsiteX8" fmla="*/ 131007 w 1746447"/>
              <a:gd name="connsiteY8" fmla="*/ 594360 h 1158240"/>
              <a:gd name="connsiteX9" fmla="*/ 115767 w 1746447"/>
              <a:gd name="connsiteY9" fmla="*/ 640080 h 1158240"/>
              <a:gd name="connsiteX10" fmla="*/ 146247 w 1746447"/>
              <a:gd name="connsiteY10" fmla="*/ 762000 h 1158240"/>
              <a:gd name="connsiteX11" fmla="*/ 131007 w 1746447"/>
              <a:gd name="connsiteY11" fmla="*/ 822960 h 1158240"/>
              <a:gd name="connsiteX12" fmla="*/ 85287 w 1746447"/>
              <a:gd name="connsiteY12" fmla="*/ 838200 h 1158240"/>
              <a:gd name="connsiteX13" fmla="*/ 39567 w 1746447"/>
              <a:gd name="connsiteY13" fmla="*/ 868680 h 1158240"/>
              <a:gd name="connsiteX14" fmla="*/ 9087 w 1746447"/>
              <a:gd name="connsiteY14" fmla="*/ 914400 h 1158240"/>
              <a:gd name="connsiteX15" fmla="*/ 100527 w 1746447"/>
              <a:gd name="connsiteY15" fmla="*/ 975360 h 1158240"/>
              <a:gd name="connsiteX16" fmla="*/ 131007 w 1746447"/>
              <a:gd name="connsiteY16" fmla="*/ 1021080 h 1158240"/>
              <a:gd name="connsiteX17" fmla="*/ 222447 w 1746447"/>
              <a:gd name="connsiteY17" fmla="*/ 1051560 h 1158240"/>
              <a:gd name="connsiteX18" fmla="*/ 237687 w 1746447"/>
              <a:gd name="connsiteY18" fmla="*/ 1097280 h 1158240"/>
              <a:gd name="connsiteX19" fmla="*/ 283407 w 1746447"/>
              <a:gd name="connsiteY19" fmla="*/ 1112520 h 1158240"/>
              <a:gd name="connsiteX20" fmla="*/ 359607 w 1746447"/>
              <a:gd name="connsiteY20" fmla="*/ 1127760 h 1158240"/>
              <a:gd name="connsiteX21" fmla="*/ 451047 w 1746447"/>
              <a:gd name="connsiteY21" fmla="*/ 1158240 h 1158240"/>
              <a:gd name="connsiteX22" fmla="*/ 893007 w 1746447"/>
              <a:gd name="connsiteY22" fmla="*/ 1127760 h 1158240"/>
              <a:gd name="connsiteX23" fmla="*/ 984447 w 1746447"/>
              <a:gd name="connsiteY23" fmla="*/ 1097280 h 1158240"/>
              <a:gd name="connsiteX24" fmla="*/ 1075887 w 1746447"/>
              <a:gd name="connsiteY24" fmla="*/ 1066800 h 1158240"/>
              <a:gd name="connsiteX25" fmla="*/ 1121607 w 1746447"/>
              <a:gd name="connsiteY25" fmla="*/ 1051560 h 1158240"/>
              <a:gd name="connsiteX26" fmla="*/ 1258767 w 1746447"/>
              <a:gd name="connsiteY26" fmla="*/ 1036320 h 1158240"/>
              <a:gd name="connsiteX27" fmla="*/ 1426407 w 1746447"/>
              <a:gd name="connsiteY27" fmla="*/ 1051560 h 1158240"/>
              <a:gd name="connsiteX28" fmla="*/ 1517847 w 1746447"/>
              <a:gd name="connsiteY28" fmla="*/ 1082040 h 1158240"/>
              <a:gd name="connsiteX29" fmla="*/ 1655007 w 1746447"/>
              <a:gd name="connsiteY29" fmla="*/ 1112520 h 1158240"/>
              <a:gd name="connsiteX30" fmla="*/ 1746447 w 1746447"/>
              <a:gd name="connsiteY30" fmla="*/ 1051560 h 1158240"/>
              <a:gd name="connsiteX31" fmla="*/ 1715967 w 1746447"/>
              <a:gd name="connsiteY31" fmla="*/ 960120 h 1158240"/>
              <a:gd name="connsiteX32" fmla="*/ 1670247 w 1746447"/>
              <a:gd name="connsiteY32" fmla="*/ 822960 h 1158240"/>
              <a:gd name="connsiteX33" fmla="*/ 1655007 w 1746447"/>
              <a:gd name="connsiteY33" fmla="*/ 777240 h 1158240"/>
              <a:gd name="connsiteX34" fmla="*/ 1609287 w 1746447"/>
              <a:gd name="connsiteY34" fmla="*/ 746760 h 1158240"/>
              <a:gd name="connsiteX35" fmla="*/ 1578807 w 1746447"/>
              <a:gd name="connsiteY35" fmla="*/ 701040 h 1158240"/>
              <a:gd name="connsiteX36" fmla="*/ 1548327 w 1746447"/>
              <a:gd name="connsiteY36" fmla="*/ 609600 h 1158240"/>
              <a:gd name="connsiteX37" fmla="*/ 1533087 w 1746447"/>
              <a:gd name="connsiteY37" fmla="*/ 472440 h 1158240"/>
              <a:gd name="connsiteX38" fmla="*/ 1441647 w 1746447"/>
              <a:gd name="connsiteY38" fmla="*/ 441960 h 1158240"/>
              <a:gd name="connsiteX39" fmla="*/ 1365447 w 1746447"/>
              <a:gd name="connsiteY39" fmla="*/ 335280 h 1158240"/>
              <a:gd name="connsiteX40" fmla="*/ 1334967 w 1746447"/>
              <a:gd name="connsiteY40" fmla="*/ 289560 h 1158240"/>
              <a:gd name="connsiteX41" fmla="*/ 1289247 w 1746447"/>
              <a:gd name="connsiteY41" fmla="*/ 274320 h 1158240"/>
              <a:gd name="connsiteX42" fmla="*/ 969207 w 1746447"/>
              <a:gd name="connsiteY42" fmla="*/ 259080 h 1158240"/>
              <a:gd name="connsiteX43" fmla="*/ 816807 w 1746447"/>
              <a:gd name="connsiteY43" fmla="*/ 259080 h 1158240"/>
              <a:gd name="connsiteX44" fmla="*/ 725367 w 1746447"/>
              <a:gd name="connsiteY44" fmla="*/ 243840 h 1158240"/>
              <a:gd name="connsiteX45" fmla="*/ 679647 w 1746447"/>
              <a:gd name="connsiteY45" fmla="*/ 213360 h 1158240"/>
              <a:gd name="connsiteX46" fmla="*/ 557727 w 1746447"/>
              <a:gd name="connsiteY46" fmla="*/ 182880 h 1158240"/>
              <a:gd name="connsiteX47" fmla="*/ 512007 w 1746447"/>
              <a:gd name="connsiteY47" fmla="*/ 152400 h 1158240"/>
              <a:gd name="connsiteX48" fmla="*/ 313887 w 1746447"/>
              <a:gd name="connsiteY48" fmla="*/ 137160 h 1158240"/>
              <a:gd name="connsiteX49" fmla="*/ 176727 w 1746447"/>
              <a:gd name="connsiteY49" fmla="*/ 76200 h 1158240"/>
              <a:gd name="connsiteX50" fmla="*/ 131007 w 1746447"/>
              <a:gd name="connsiteY50" fmla="*/ 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746447" h="1158240">
                <a:moveTo>
                  <a:pt x="131007" y="0"/>
                </a:moveTo>
                <a:lnTo>
                  <a:pt x="131007" y="0"/>
                </a:lnTo>
                <a:cubicBezTo>
                  <a:pt x="110687" y="40640"/>
                  <a:pt x="88849" y="80556"/>
                  <a:pt x="70047" y="121920"/>
                </a:cubicBezTo>
                <a:cubicBezTo>
                  <a:pt x="63400" y="136544"/>
                  <a:pt x="54807" y="151576"/>
                  <a:pt x="54807" y="167640"/>
                </a:cubicBezTo>
                <a:cubicBezTo>
                  <a:pt x="54807" y="188585"/>
                  <a:pt x="64967" y="208280"/>
                  <a:pt x="70047" y="228600"/>
                </a:cubicBezTo>
                <a:cubicBezTo>
                  <a:pt x="75127" y="284480"/>
                  <a:pt x="61559" y="345394"/>
                  <a:pt x="85287" y="396240"/>
                </a:cubicBezTo>
                <a:cubicBezTo>
                  <a:pt x="100778" y="429436"/>
                  <a:pt x="176727" y="457200"/>
                  <a:pt x="176727" y="457200"/>
                </a:cubicBezTo>
                <a:cubicBezTo>
                  <a:pt x="190437" y="498329"/>
                  <a:pt x="206494" y="519229"/>
                  <a:pt x="176727" y="563880"/>
                </a:cubicBezTo>
                <a:cubicBezTo>
                  <a:pt x="166567" y="579120"/>
                  <a:pt x="146247" y="584200"/>
                  <a:pt x="131007" y="594360"/>
                </a:cubicBezTo>
                <a:cubicBezTo>
                  <a:pt x="125927" y="609600"/>
                  <a:pt x="115767" y="624016"/>
                  <a:pt x="115767" y="640080"/>
                </a:cubicBezTo>
                <a:cubicBezTo>
                  <a:pt x="115767" y="676861"/>
                  <a:pt x="134221" y="725922"/>
                  <a:pt x="146247" y="762000"/>
                </a:cubicBezTo>
                <a:cubicBezTo>
                  <a:pt x="141167" y="782320"/>
                  <a:pt x="144091" y="806604"/>
                  <a:pt x="131007" y="822960"/>
                </a:cubicBezTo>
                <a:cubicBezTo>
                  <a:pt x="120972" y="835504"/>
                  <a:pt x="99655" y="831016"/>
                  <a:pt x="85287" y="838200"/>
                </a:cubicBezTo>
                <a:cubicBezTo>
                  <a:pt x="68904" y="846391"/>
                  <a:pt x="54807" y="858520"/>
                  <a:pt x="39567" y="868680"/>
                </a:cubicBezTo>
                <a:cubicBezTo>
                  <a:pt x="29407" y="883920"/>
                  <a:pt x="0" y="898497"/>
                  <a:pt x="9087" y="914400"/>
                </a:cubicBezTo>
                <a:cubicBezTo>
                  <a:pt x="27262" y="946206"/>
                  <a:pt x="100527" y="975360"/>
                  <a:pt x="100527" y="975360"/>
                </a:cubicBezTo>
                <a:cubicBezTo>
                  <a:pt x="110687" y="990600"/>
                  <a:pt x="115475" y="1011372"/>
                  <a:pt x="131007" y="1021080"/>
                </a:cubicBezTo>
                <a:cubicBezTo>
                  <a:pt x="158252" y="1038108"/>
                  <a:pt x="222447" y="1051560"/>
                  <a:pt x="222447" y="1051560"/>
                </a:cubicBezTo>
                <a:cubicBezTo>
                  <a:pt x="227527" y="1066800"/>
                  <a:pt x="226328" y="1085921"/>
                  <a:pt x="237687" y="1097280"/>
                </a:cubicBezTo>
                <a:cubicBezTo>
                  <a:pt x="249046" y="1108639"/>
                  <a:pt x="267822" y="1108624"/>
                  <a:pt x="283407" y="1112520"/>
                </a:cubicBezTo>
                <a:cubicBezTo>
                  <a:pt x="308537" y="1118802"/>
                  <a:pt x="334617" y="1120944"/>
                  <a:pt x="359607" y="1127760"/>
                </a:cubicBezTo>
                <a:cubicBezTo>
                  <a:pt x="390604" y="1136214"/>
                  <a:pt x="451047" y="1158240"/>
                  <a:pt x="451047" y="1158240"/>
                </a:cubicBezTo>
                <a:cubicBezTo>
                  <a:pt x="482440" y="1156496"/>
                  <a:pt x="817325" y="1141116"/>
                  <a:pt x="893007" y="1127760"/>
                </a:cubicBezTo>
                <a:cubicBezTo>
                  <a:pt x="924647" y="1122176"/>
                  <a:pt x="953967" y="1107440"/>
                  <a:pt x="984447" y="1097280"/>
                </a:cubicBezTo>
                <a:lnTo>
                  <a:pt x="1075887" y="1066800"/>
                </a:lnTo>
                <a:cubicBezTo>
                  <a:pt x="1091127" y="1061720"/>
                  <a:pt x="1105641" y="1053334"/>
                  <a:pt x="1121607" y="1051560"/>
                </a:cubicBezTo>
                <a:lnTo>
                  <a:pt x="1258767" y="1036320"/>
                </a:lnTo>
                <a:cubicBezTo>
                  <a:pt x="1314647" y="1041400"/>
                  <a:pt x="1371150" y="1041809"/>
                  <a:pt x="1426407" y="1051560"/>
                </a:cubicBezTo>
                <a:cubicBezTo>
                  <a:pt x="1458047" y="1057144"/>
                  <a:pt x="1486155" y="1076758"/>
                  <a:pt x="1517847" y="1082040"/>
                </a:cubicBezTo>
                <a:cubicBezTo>
                  <a:pt x="1625133" y="1099921"/>
                  <a:pt x="1579972" y="1087508"/>
                  <a:pt x="1655007" y="1112520"/>
                </a:cubicBezTo>
                <a:cubicBezTo>
                  <a:pt x="1685595" y="1104873"/>
                  <a:pt x="1746447" y="1104183"/>
                  <a:pt x="1746447" y="1051560"/>
                </a:cubicBezTo>
                <a:cubicBezTo>
                  <a:pt x="1746447" y="1019431"/>
                  <a:pt x="1721249" y="991812"/>
                  <a:pt x="1715967" y="960120"/>
                </a:cubicBezTo>
                <a:cubicBezTo>
                  <a:pt x="1687674" y="790359"/>
                  <a:pt x="1723820" y="930106"/>
                  <a:pt x="1670247" y="822960"/>
                </a:cubicBezTo>
                <a:cubicBezTo>
                  <a:pt x="1663063" y="808592"/>
                  <a:pt x="1665042" y="789784"/>
                  <a:pt x="1655007" y="777240"/>
                </a:cubicBezTo>
                <a:cubicBezTo>
                  <a:pt x="1643565" y="762937"/>
                  <a:pt x="1624527" y="756920"/>
                  <a:pt x="1609287" y="746760"/>
                </a:cubicBezTo>
                <a:cubicBezTo>
                  <a:pt x="1599127" y="731520"/>
                  <a:pt x="1586246" y="717778"/>
                  <a:pt x="1578807" y="701040"/>
                </a:cubicBezTo>
                <a:cubicBezTo>
                  <a:pt x="1565758" y="671680"/>
                  <a:pt x="1548327" y="609600"/>
                  <a:pt x="1548327" y="609600"/>
                </a:cubicBezTo>
                <a:cubicBezTo>
                  <a:pt x="1543247" y="563880"/>
                  <a:pt x="1557784" y="511250"/>
                  <a:pt x="1533087" y="472440"/>
                </a:cubicBezTo>
                <a:cubicBezTo>
                  <a:pt x="1515838" y="445334"/>
                  <a:pt x="1441647" y="441960"/>
                  <a:pt x="1441647" y="441960"/>
                </a:cubicBezTo>
                <a:cubicBezTo>
                  <a:pt x="1406087" y="335280"/>
                  <a:pt x="1441647" y="360680"/>
                  <a:pt x="1365447" y="335280"/>
                </a:cubicBezTo>
                <a:cubicBezTo>
                  <a:pt x="1355287" y="320040"/>
                  <a:pt x="1349270" y="301002"/>
                  <a:pt x="1334967" y="289560"/>
                </a:cubicBezTo>
                <a:cubicBezTo>
                  <a:pt x="1322423" y="279525"/>
                  <a:pt x="1305256" y="275654"/>
                  <a:pt x="1289247" y="274320"/>
                </a:cubicBezTo>
                <a:cubicBezTo>
                  <a:pt x="1182815" y="265451"/>
                  <a:pt x="1075887" y="264160"/>
                  <a:pt x="969207" y="259080"/>
                </a:cubicBezTo>
                <a:cubicBezTo>
                  <a:pt x="827612" y="223681"/>
                  <a:pt x="1003641" y="259080"/>
                  <a:pt x="816807" y="259080"/>
                </a:cubicBezTo>
                <a:cubicBezTo>
                  <a:pt x="785907" y="259080"/>
                  <a:pt x="755847" y="248920"/>
                  <a:pt x="725367" y="243840"/>
                </a:cubicBezTo>
                <a:cubicBezTo>
                  <a:pt x="710127" y="233680"/>
                  <a:pt x="696797" y="219791"/>
                  <a:pt x="679647" y="213360"/>
                </a:cubicBezTo>
                <a:cubicBezTo>
                  <a:pt x="610088" y="187275"/>
                  <a:pt x="614133" y="211083"/>
                  <a:pt x="557727" y="182880"/>
                </a:cubicBezTo>
                <a:cubicBezTo>
                  <a:pt x="541344" y="174689"/>
                  <a:pt x="530009" y="155775"/>
                  <a:pt x="512007" y="152400"/>
                </a:cubicBezTo>
                <a:cubicBezTo>
                  <a:pt x="446906" y="140194"/>
                  <a:pt x="379927" y="142240"/>
                  <a:pt x="313887" y="137160"/>
                </a:cubicBezTo>
                <a:cubicBezTo>
                  <a:pt x="205071" y="100888"/>
                  <a:pt x="249180" y="124502"/>
                  <a:pt x="176727" y="76200"/>
                </a:cubicBezTo>
                <a:cubicBezTo>
                  <a:pt x="137793" y="17800"/>
                  <a:pt x="138627" y="12700"/>
                  <a:pt x="13100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олилиния 20">
            <a:hlinkClick r:id="rId4" action="ppaction://hlinksldjump" tooltip="Умеренный пояс"/>
          </p:cNvPr>
          <p:cNvSpPr/>
          <p:nvPr/>
        </p:nvSpPr>
        <p:spPr>
          <a:xfrm>
            <a:off x="609600" y="2727960"/>
            <a:ext cx="3458056" cy="3093720"/>
          </a:xfrm>
          <a:custGeom>
            <a:avLst/>
            <a:gdLst>
              <a:gd name="connsiteX0" fmla="*/ 944880 w 3458056"/>
              <a:gd name="connsiteY0" fmla="*/ 0 h 3093720"/>
              <a:gd name="connsiteX1" fmla="*/ 944880 w 3458056"/>
              <a:gd name="connsiteY1" fmla="*/ 0 h 3093720"/>
              <a:gd name="connsiteX2" fmla="*/ 822960 w 3458056"/>
              <a:gd name="connsiteY2" fmla="*/ 60960 h 3093720"/>
              <a:gd name="connsiteX3" fmla="*/ 777240 w 3458056"/>
              <a:gd name="connsiteY3" fmla="*/ 76200 h 3093720"/>
              <a:gd name="connsiteX4" fmla="*/ 762000 w 3458056"/>
              <a:gd name="connsiteY4" fmla="*/ 121920 h 3093720"/>
              <a:gd name="connsiteX5" fmla="*/ 716280 w 3458056"/>
              <a:gd name="connsiteY5" fmla="*/ 137160 h 3093720"/>
              <a:gd name="connsiteX6" fmla="*/ 579120 w 3458056"/>
              <a:gd name="connsiteY6" fmla="*/ 213360 h 3093720"/>
              <a:gd name="connsiteX7" fmla="*/ 548640 w 3458056"/>
              <a:gd name="connsiteY7" fmla="*/ 259080 h 3093720"/>
              <a:gd name="connsiteX8" fmla="*/ 518160 w 3458056"/>
              <a:gd name="connsiteY8" fmla="*/ 350520 h 3093720"/>
              <a:gd name="connsiteX9" fmla="*/ 472440 w 3458056"/>
              <a:gd name="connsiteY9" fmla="*/ 441960 h 3093720"/>
              <a:gd name="connsiteX10" fmla="*/ 441960 w 3458056"/>
              <a:gd name="connsiteY10" fmla="*/ 487680 h 3093720"/>
              <a:gd name="connsiteX11" fmla="*/ 426720 w 3458056"/>
              <a:gd name="connsiteY11" fmla="*/ 533400 h 3093720"/>
              <a:gd name="connsiteX12" fmla="*/ 365760 w 3458056"/>
              <a:gd name="connsiteY12" fmla="*/ 624840 h 3093720"/>
              <a:gd name="connsiteX13" fmla="*/ 335280 w 3458056"/>
              <a:gd name="connsiteY13" fmla="*/ 670560 h 3093720"/>
              <a:gd name="connsiteX14" fmla="*/ 320040 w 3458056"/>
              <a:gd name="connsiteY14" fmla="*/ 716280 h 3093720"/>
              <a:gd name="connsiteX15" fmla="*/ 259080 w 3458056"/>
              <a:gd name="connsiteY15" fmla="*/ 807720 h 3093720"/>
              <a:gd name="connsiteX16" fmla="*/ 243840 w 3458056"/>
              <a:gd name="connsiteY16" fmla="*/ 853440 h 3093720"/>
              <a:gd name="connsiteX17" fmla="*/ 198120 w 3458056"/>
              <a:gd name="connsiteY17" fmla="*/ 883920 h 3093720"/>
              <a:gd name="connsiteX18" fmla="*/ 182880 w 3458056"/>
              <a:gd name="connsiteY18" fmla="*/ 944880 h 3093720"/>
              <a:gd name="connsiteX19" fmla="*/ 152400 w 3458056"/>
              <a:gd name="connsiteY19" fmla="*/ 1036320 h 3093720"/>
              <a:gd name="connsiteX20" fmla="*/ 91440 w 3458056"/>
              <a:gd name="connsiteY20" fmla="*/ 1219200 h 3093720"/>
              <a:gd name="connsiteX21" fmla="*/ 60960 w 3458056"/>
              <a:gd name="connsiteY21" fmla="*/ 1310640 h 3093720"/>
              <a:gd name="connsiteX22" fmla="*/ 45720 w 3458056"/>
              <a:gd name="connsiteY22" fmla="*/ 1356360 h 3093720"/>
              <a:gd name="connsiteX23" fmla="*/ 30480 w 3458056"/>
              <a:gd name="connsiteY23" fmla="*/ 1493520 h 3093720"/>
              <a:gd name="connsiteX24" fmla="*/ 0 w 3458056"/>
              <a:gd name="connsiteY24" fmla="*/ 1706880 h 3093720"/>
              <a:gd name="connsiteX25" fmla="*/ 15240 w 3458056"/>
              <a:gd name="connsiteY25" fmla="*/ 2575560 h 3093720"/>
              <a:gd name="connsiteX26" fmla="*/ 45720 w 3458056"/>
              <a:gd name="connsiteY26" fmla="*/ 2788920 h 3093720"/>
              <a:gd name="connsiteX27" fmla="*/ 152400 w 3458056"/>
              <a:gd name="connsiteY27" fmla="*/ 2743200 h 3093720"/>
              <a:gd name="connsiteX28" fmla="*/ 259080 w 3458056"/>
              <a:gd name="connsiteY28" fmla="*/ 2712720 h 3093720"/>
              <a:gd name="connsiteX29" fmla="*/ 350520 w 3458056"/>
              <a:gd name="connsiteY29" fmla="*/ 2682240 h 3093720"/>
              <a:gd name="connsiteX30" fmla="*/ 396240 w 3458056"/>
              <a:gd name="connsiteY30" fmla="*/ 2667000 h 3093720"/>
              <a:gd name="connsiteX31" fmla="*/ 701040 w 3458056"/>
              <a:gd name="connsiteY31" fmla="*/ 2651760 h 3093720"/>
              <a:gd name="connsiteX32" fmla="*/ 792480 w 3458056"/>
              <a:gd name="connsiteY32" fmla="*/ 2621280 h 3093720"/>
              <a:gd name="connsiteX33" fmla="*/ 838200 w 3458056"/>
              <a:gd name="connsiteY33" fmla="*/ 2606040 h 3093720"/>
              <a:gd name="connsiteX34" fmla="*/ 1036320 w 3458056"/>
              <a:gd name="connsiteY34" fmla="*/ 2621280 h 3093720"/>
              <a:gd name="connsiteX35" fmla="*/ 1127760 w 3458056"/>
              <a:gd name="connsiteY35" fmla="*/ 2682240 h 3093720"/>
              <a:gd name="connsiteX36" fmla="*/ 1158240 w 3458056"/>
              <a:gd name="connsiteY36" fmla="*/ 2727960 h 3093720"/>
              <a:gd name="connsiteX37" fmla="*/ 1173480 w 3458056"/>
              <a:gd name="connsiteY37" fmla="*/ 2895600 h 3093720"/>
              <a:gd name="connsiteX38" fmla="*/ 1341120 w 3458056"/>
              <a:gd name="connsiteY38" fmla="*/ 2910840 h 3093720"/>
              <a:gd name="connsiteX39" fmla="*/ 1371600 w 3458056"/>
              <a:gd name="connsiteY39" fmla="*/ 2956560 h 3093720"/>
              <a:gd name="connsiteX40" fmla="*/ 1478280 w 3458056"/>
              <a:gd name="connsiteY40" fmla="*/ 3002280 h 3093720"/>
              <a:gd name="connsiteX41" fmla="*/ 1676400 w 3458056"/>
              <a:gd name="connsiteY41" fmla="*/ 2956560 h 3093720"/>
              <a:gd name="connsiteX42" fmla="*/ 1722120 w 3458056"/>
              <a:gd name="connsiteY42" fmla="*/ 2926080 h 3093720"/>
              <a:gd name="connsiteX43" fmla="*/ 1767840 w 3458056"/>
              <a:gd name="connsiteY43" fmla="*/ 2941320 h 3093720"/>
              <a:gd name="connsiteX44" fmla="*/ 1798320 w 3458056"/>
              <a:gd name="connsiteY44" fmla="*/ 2987040 h 3093720"/>
              <a:gd name="connsiteX45" fmla="*/ 1889760 w 3458056"/>
              <a:gd name="connsiteY45" fmla="*/ 3017520 h 3093720"/>
              <a:gd name="connsiteX46" fmla="*/ 1981200 w 3458056"/>
              <a:gd name="connsiteY46" fmla="*/ 3048000 h 3093720"/>
              <a:gd name="connsiteX47" fmla="*/ 2026920 w 3458056"/>
              <a:gd name="connsiteY47" fmla="*/ 3063240 h 3093720"/>
              <a:gd name="connsiteX48" fmla="*/ 2072640 w 3458056"/>
              <a:gd name="connsiteY48" fmla="*/ 3093720 h 3093720"/>
              <a:gd name="connsiteX49" fmla="*/ 2209800 w 3458056"/>
              <a:gd name="connsiteY49" fmla="*/ 3032760 h 3093720"/>
              <a:gd name="connsiteX50" fmla="*/ 2240280 w 3458056"/>
              <a:gd name="connsiteY50" fmla="*/ 2987040 h 3093720"/>
              <a:gd name="connsiteX51" fmla="*/ 2346960 w 3458056"/>
              <a:gd name="connsiteY51" fmla="*/ 2941320 h 3093720"/>
              <a:gd name="connsiteX52" fmla="*/ 2484120 w 3458056"/>
              <a:gd name="connsiteY52" fmla="*/ 2849880 h 3093720"/>
              <a:gd name="connsiteX53" fmla="*/ 2529840 w 3458056"/>
              <a:gd name="connsiteY53" fmla="*/ 2819400 h 3093720"/>
              <a:gd name="connsiteX54" fmla="*/ 2575560 w 3458056"/>
              <a:gd name="connsiteY54" fmla="*/ 2788920 h 3093720"/>
              <a:gd name="connsiteX55" fmla="*/ 2621280 w 3458056"/>
              <a:gd name="connsiteY55" fmla="*/ 2651760 h 3093720"/>
              <a:gd name="connsiteX56" fmla="*/ 2636520 w 3458056"/>
              <a:gd name="connsiteY56" fmla="*/ 2606040 h 3093720"/>
              <a:gd name="connsiteX57" fmla="*/ 2773680 w 3458056"/>
              <a:gd name="connsiteY57" fmla="*/ 2514600 h 3093720"/>
              <a:gd name="connsiteX58" fmla="*/ 2819400 w 3458056"/>
              <a:gd name="connsiteY58" fmla="*/ 2484120 h 3093720"/>
              <a:gd name="connsiteX59" fmla="*/ 2865120 w 3458056"/>
              <a:gd name="connsiteY59" fmla="*/ 2468880 h 3093720"/>
              <a:gd name="connsiteX60" fmla="*/ 2941320 w 3458056"/>
              <a:gd name="connsiteY60" fmla="*/ 2407920 h 3093720"/>
              <a:gd name="connsiteX61" fmla="*/ 3032760 w 3458056"/>
              <a:gd name="connsiteY61" fmla="*/ 2346960 h 3093720"/>
              <a:gd name="connsiteX62" fmla="*/ 3124200 w 3458056"/>
              <a:gd name="connsiteY62" fmla="*/ 2316480 h 3093720"/>
              <a:gd name="connsiteX63" fmla="*/ 3139440 w 3458056"/>
              <a:gd name="connsiteY63" fmla="*/ 2255520 h 3093720"/>
              <a:gd name="connsiteX64" fmla="*/ 3185160 w 3458056"/>
              <a:gd name="connsiteY64" fmla="*/ 2164080 h 3093720"/>
              <a:gd name="connsiteX65" fmla="*/ 3230880 w 3458056"/>
              <a:gd name="connsiteY65" fmla="*/ 2133600 h 3093720"/>
              <a:gd name="connsiteX66" fmla="*/ 3276600 w 3458056"/>
              <a:gd name="connsiteY66" fmla="*/ 2042160 h 3093720"/>
              <a:gd name="connsiteX67" fmla="*/ 3307080 w 3458056"/>
              <a:gd name="connsiteY67" fmla="*/ 1950720 h 3093720"/>
              <a:gd name="connsiteX68" fmla="*/ 3413760 w 3458056"/>
              <a:gd name="connsiteY68" fmla="*/ 1828800 h 3093720"/>
              <a:gd name="connsiteX69" fmla="*/ 3352800 w 3458056"/>
              <a:gd name="connsiteY69" fmla="*/ 1630680 h 3093720"/>
              <a:gd name="connsiteX70" fmla="*/ 3307080 w 3458056"/>
              <a:gd name="connsiteY70" fmla="*/ 1600200 h 3093720"/>
              <a:gd name="connsiteX71" fmla="*/ 3276600 w 3458056"/>
              <a:gd name="connsiteY71" fmla="*/ 1554480 h 3093720"/>
              <a:gd name="connsiteX72" fmla="*/ 3261360 w 3458056"/>
              <a:gd name="connsiteY72" fmla="*/ 1508760 h 3093720"/>
              <a:gd name="connsiteX73" fmla="*/ 3215640 w 3458056"/>
              <a:gd name="connsiteY73" fmla="*/ 1478280 h 3093720"/>
              <a:gd name="connsiteX74" fmla="*/ 3185160 w 3458056"/>
              <a:gd name="connsiteY74" fmla="*/ 1371600 h 3093720"/>
              <a:gd name="connsiteX75" fmla="*/ 3169920 w 3458056"/>
              <a:gd name="connsiteY75" fmla="*/ 1310640 h 3093720"/>
              <a:gd name="connsiteX76" fmla="*/ 3139440 w 3458056"/>
              <a:gd name="connsiteY76" fmla="*/ 1219200 h 3093720"/>
              <a:gd name="connsiteX77" fmla="*/ 3078480 w 3458056"/>
              <a:gd name="connsiteY77" fmla="*/ 1082040 h 3093720"/>
              <a:gd name="connsiteX78" fmla="*/ 3063240 w 3458056"/>
              <a:gd name="connsiteY78" fmla="*/ 1036320 h 3093720"/>
              <a:gd name="connsiteX79" fmla="*/ 2971800 w 3458056"/>
              <a:gd name="connsiteY79" fmla="*/ 1005840 h 3093720"/>
              <a:gd name="connsiteX80" fmla="*/ 2895600 w 3458056"/>
              <a:gd name="connsiteY80" fmla="*/ 899160 h 3093720"/>
              <a:gd name="connsiteX81" fmla="*/ 2880360 w 3458056"/>
              <a:gd name="connsiteY81" fmla="*/ 853440 h 3093720"/>
              <a:gd name="connsiteX82" fmla="*/ 2819400 w 3458056"/>
              <a:gd name="connsiteY82" fmla="*/ 762000 h 3093720"/>
              <a:gd name="connsiteX83" fmla="*/ 2804160 w 3458056"/>
              <a:gd name="connsiteY83" fmla="*/ 716280 h 3093720"/>
              <a:gd name="connsiteX84" fmla="*/ 2773680 w 3458056"/>
              <a:gd name="connsiteY84" fmla="*/ 670560 h 3093720"/>
              <a:gd name="connsiteX85" fmla="*/ 2743200 w 3458056"/>
              <a:gd name="connsiteY85" fmla="*/ 579120 h 3093720"/>
              <a:gd name="connsiteX86" fmla="*/ 2727960 w 3458056"/>
              <a:gd name="connsiteY86" fmla="*/ 198120 h 3093720"/>
              <a:gd name="connsiteX87" fmla="*/ 2682240 w 3458056"/>
              <a:gd name="connsiteY87" fmla="*/ 167640 h 3093720"/>
              <a:gd name="connsiteX88" fmla="*/ 2545080 w 3458056"/>
              <a:gd name="connsiteY88" fmla="*/ 152400 h 3093720"/>
              <a:gd name="connsiteX89" fmla="*/ 2499360 w 3458056"/>
              <a:gd name="connsiteY89" fmla="*/ 137160 h 3093720"/>
              <a:gd name="connsiteX90" fmla="*/ 2407920 w 3458056"/>
              <a:gd name="connsiteY90" fmla="*/ 167640 h 3093720"/>
              <a:gd name="connsiteX91" fmla="*/ 2362200 w 3458056"/>
              <a:gd name="connsiteY91" fmla="*/ 182880 h 3093720"/>
              <a:gd name="connsiteX92" fmla="*/ 2133600 w 3458056"/>
              <a:gd name="connsiteY92" fmla="*/ 198120 h 3093720"/>
              <a:gd name="connsiteX93" fmla="*/ 2042160 w 3458056"/>
              <a:gd name="connsiteY93" fmla="*/ 228600 h 3093720"/>
              <a:gd name="connsiteX94" fmla="*/ 1996440 w 3458056"/>
              <a:gd name="connsiteY94" fmla="*/ 259080 h 3093720"/>
              <a:gd name="connsiteX95" fmla="*/ 1905000 w 3458056"/>
              <a:gd name="connsiteY95" fmla="*/ 289560 h 3093720"/>
              <a:gd name="connsiteX96" fmla="*/ 1356360 w 3458056"/>
              <a:gd name="connsiteY96" fmla="*/ 274320 h 3093720"/>
              <a:gd name="connsiteX97" fmla="*/ 1325880 w 3458056"/>
              <a:gd name="connsiteY97" fmla="*/ 228600 h 3093720"/>
              <a:gd name="connsiteX98" fmla="*/ 1280160 w 3458056"/>
              <a:gd name="connsiteY98" fmla="*/ 198120 h 3093720"/>
              <a:gd name="connsiteX99" fmla="*/ 1188720 w 3458056"/>
              <a:gd name="connsiteY99" fmla="*/ 167640 h 3093720"/>
              <a:gd name="connsiteX100" fmla="*/ 1143000 w 3458056"/>
              <a:gd name="connsiteY100" fmla="*/ 152400 h 3093720"/>
              <a:gd name="connsiteX101" fmla="*/ 1051560 w 3458056"/>
              <a:gd name="connsiteY101" fmla="*/ 91440 h 3093720"/>
              <a:gd name="connsiteX102" fmla="*/ 944880 w 3458056"/>
              <a:gd name="connsiteY102" fmla="*/ 0 h 309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3458056" h="3093720">
                <a:moveTo>
                  <a:pt x="944880" y="0"/>
                </a:moveTo>
                <a:lnTo>
                  <a:pt x="944880" y="0"/>
                </a:lnTo>
                <a:cubicBezTo>
                  <a:pt x="904240" y="20320"/>
                  <a:pt x="864324" y="42158"/>
                  <a:pt x="822960" y="60960"/>
                </a:cubicBezTo>
                <a:cubicBezTo>
                  <a:pt x="808336" y="67607"/>
                  <a:pt x="788599" y="64841"/>
                  <a:pt x="777240" y="76200"/>
                </a:cubicBezTo>
                <a:cubicBezTo>
                  <a:pt x="765881" y="87559"/>
                  <a:pt x="773359" y="110561"/>
                  <a:pt x="762000" y="121920"/>
                </a:cubicBezTo>
                <a:cubicBezTo>
                  <a:pt x="750641" y="133279"/>
                  <a:pt x="730323" y="129358"/>
                  <a:pt x="716280" y="137160"/>
                </a:cubicBezTo>
                <a:cubicBezTo>
                  <a:pt x="559070" y="224499"/>
                  <a:pt x="682573" y="178876"/>
                  <a:pt x="579120" y="213360"/>
                </a:cubicBezTo>
                <a:cubicBezTo>
                  <a:pt x="568960" y="228600"/>
                  <a:pt x="556079" y="242342"/>
                  <a:pt x="548640" y="259080"/>
                </a:cubicBezTo>
                <a:cubicBezTo>
                  <a:pt x="535591" y="288440"/>
                  <a:pt x="535982" y="323787"/>
                  <a:pt x="518160" y="350520"/>
                </a:cubicBezTo>
                <a:cubicBezTo>
                  <a:pt x="430809" y="481547"/>
                  <a:pt x="535536" y="315767"/>
                  <a:pt x="472440" y="441960"/>
                </a:cubicBezTo>
                <a:cubicBezTo>
                  <a:pt x="464249" y="458343"/>
                  <a:pt x="450151" y="471297"/>
                  <a:pt x="441960" y="487680"/>
                </a:cubicBezTo>
                <a:cubicBezTo>
                  <a:pt x="434776" y="502048"/>
                  <a:pt x="434522" y="519357"/>
                  <a:pt x="426720" y="533400"/>
                </a:cubicBezTo>
                <a:cubicBezTo>
                  <a:pt x="408930" y="565422"/>
                  <a:pt x="386080" y="594360"/>
                  <a:pt x="365760" y="624840"/>
                </a:cubicBezTo>
                <a:cubicBezTo>
                  <a:pt x="355600" y="640080"/>
                  <a:pt x="341072" y="653184"/>
                  <a:pt x="335280" y="670560"/>
                </a:cubicBezTo>
                <a:cubicBezTo>
                  <a:pt x="330200" y="685800"/>
                  <a:pt x="327842" y="702237"/>
                  <a:pt x="320040" y="716280"/>
                </a:cubicBezTo>
                <a:cubicBezTo>
                  <a:pt x="302250" y="748302"/>
                  <a:pt x="270664" y="772967"/>
                  <a:pt x="259080" y="807720"/>
                </a:cubicBezTo>
                <a:cubicBezTo>
                  <a:pt x="254000" y="822960"/>
                  <a:pt x="253875" y="840896"/>
                  <a:pt x="243840" y="853440"/>
                </a:cubicBezTo>
                <a:cubicBezTo>
                  <a:pt x="232398" y="867743"/>
                  <a:pt x="213360" y="873760"/>
                  <a:pt x="198120" y="883920"/>
                </a:cubicBezTo>
                <a:cubicBezTo>
                  <a:pt x="193040" y="904240"/>
                  <a:pt x="188899" y="924818"/>
                  <a:pt x="182880" y="944880"/>
                </a:cubicBezTo>
                <a:cubicBezTo>
                  <a:pt x="173648" y="975654"/>
                  <a:pt x="162560" y="1005840"/>
                  <a:pt x="152400" y="1036320"/>
                </a:cubicBezTo>
                <a:lnTo>
                  <a:pt x="91440" y="1219200"/>
                </a:lnTo>
                <a:lnTo>
                  <a:pt x="60960" y="1310640"/>
                </a:lnTo>
                <a:lnTo>
                  <a:pt x="45720" y="1356360"/>
                </a:lnTo>
                <a:cubicBezTo>
                  <a:pt x="40640" y="1402080"/>
                  <a:pt x="35057" y="1447747"/>
                  <a:pt x="30480" y="1493520"/>
                </a:cubicBezTo>
                <a:cubicBezTo>
                  <a:pt x="11401" y="1684313"/>
                  <a:pt x="33666" y="1605881"/>
                  <a:pt x="0" y="1706880"/>
                </a:cubicBezTo>
                <a:cubicBezTo>
                  <a:pt x="5080" y="1996440"/>
                  <a:pt x="6726" y="2286081"/>
                  <a:pt x="15240" y="2575560"/>
                </a:cubicBezTo>
                <a:cubicBezTo>
                  <a:pt x="19548" y="2722040"/>
                  <a:pt x="16282" y="2700607"/>
                  <a:pt x="45720" y="2788920"/>
                </a:cubicBezTo>
                <a:cubicBezTo>
                  <a:pt x="172591" y="2757202"/>
                  <a:pt x="47154" y="2795823"/>
                  <a:pt x="152400" y="2743200"/>
                </a:cubicBezTo>
                <a:cubicBezTo>
                  <a:pt x="178009" y="2730396"/>
                  <a:pt x="234665" y="2720044"/>
                  <a:pt x="259080" y="2712720"/>
                </a:cubicBezTo>
                <a:cubicBezTo>
                  <a:pt x="289854" y="2703488"/>
                  <a:pt x="320040" y="2692400"/>
                  <a:pt x="350520" y="2682240"/>
                </a:cubicBezTo>
                <a:cubicBezTo>
                  <a:pt x="365760" y="2677160"/>
                  <a:pt x="380196" y="2667802"/>
                  <a:pt x="396240" y="2667000"/>
                </a:cubicBezTo>
                <a:lnTo>
                  <a:pt x="701040" y="2651760"/>
                </a:lnTo>
                <a:lnTo>
                  <a:pt x="792480" y="2621280"/>
                </a:lnTo>
                <a:lnTo>
                  <a:pt x="838200" y="2606040"/>
                </a:lnTo>
                <a:cubicBezTo>
                  <a:pt x="904240" y="2611120"/>
                  <a:pt x="972266" y="2604424"/>
                  <a:pt x="1036320" y="2621280"/>
                </a:cubicBezTo>
                <a:cubicBezTo>
                  <a:pt x="1071746" y="2630603"/>
                  <a:pt x="1127760" y="2682240"/>
                  <a:pt x="1127760" y="2682240"/>
                </a:cubicBezTo>
                <a:cubicBezTo>
                  <a:pt x="1137920" y="2697480"/>
                  <a:pt x="1154402" y="2710050"/>
                  <a:pt x="1158240" y="2727960"/>
                </a:cubicBezTo>
                <a:cubicBezTo>
                  <a:pt x="1169997" y="2782825"/>
                  <a:pt x="1133804" y="2855924"/>
                  <a:pt x="1173480" y="2895600"/>
                </a:cubicBezTo>
                <a:cubicBezTo>
                  <a:pt x="1213156" y="2935276"/>
                  <a:pt x="1285240" y="2905760"/>
                  <a:pt x="1341120" y="2910840"/>
                </a:cubicBezTo>
                <a:cubicBezTo>
                  <a:pt x="1351280" y="2926080"/>
                  <a:pt x="1358648" y="2943608"/>
                  <a:pt x="1371600" y="2956560"/>
                </a:cubicBezTo>
                <a:cubicBezTo>
                  <a:pt x="1406682" y="2991642"/>
                  <a:pt x="1431645" y="2990621"/>
                  <a:pt x="1478280" y="3002280"/>
                </a:cubicBezTo>
                <a:cubicBezTo>
                  <a:pt x="1527463" y="2995254"/>
                  <a:pt x="1630757" y="2986989"/>
                  <a:pt x="1676400" y="2956560"/>
                </a:cubicBezTo>
                <a:lnTo>
                  <a:pt x="1722120" y="2926080"/>
                </a:lnTo>
                <a:cubicBezTo>
                  <a:pt x="1737360" y="2931160"/>
                  <a:pt x="1755296" y="2931285"/>
                  <a:pt x="1767840" y="2941320"/>
                </a:cubicBezTo>
                <a:cubicBezTo>
                  <a:pt x="1782143" y="2952762"/>
                  <a:pt x="1782788" y="2977332"/>
                  <a:pt x="1798320" y="2987040"/>
                </a:cubicBezTo>
                <a:cubicBezTo>
                  <a:pt x="1825565" y="3004068"/>
                  <a:pt x="1859280" y="3007360"/>
                  <a:pt x="1889760" y="3017520"/>
                </a:cubicBezTo>
                <a:lnTo>
                  <a:pt x="1981200" y="3048000"/>
                </a:lnTo>
                <a:cubicBezTo>
                  <a:pt x="1996440" y="3053080"/>
                  <a:pt x="2013554" y="3054329"/>
                  <a:pt x="2026920" y="3063240"/>
                </a:cubicBezTo>
                <a:lnTo>
                  <a:pt x="2072640" y="3093720"/>
                </a:lnTo>
                <a:cubicBezTo>
                  <a:pt x="2181456" y="3057448"/>
                  <a:pt x="2137347" y="3081062"/>
                  <a:pt x="2209800" y="3032760"/>
                </a:cubicBezTo>
                <a:cubicBezTo>
                  <a:pt x="2219960" y="3017520"/>
                  <a:pt x="2227328" y="2999992"/>
                  <a:pt x="2240280" y="2987040"/>
                </a:cubicBezTo>
                <a:cubicBezTo>
                  <a:pt x="2275362" y="2951958"/>
                  <a:pt x="2300325" y="2952979"/>
                  <a:pt x="2346960" y="2941320"/>
                </a:cubicBezTo>
                <a:lnTo>
                  <a:pt x="2484120" y="2849880"/>
                </a:lnTo>
                <a:lnTo>
                  <a:pt x="2529840" y="2819400"/>
                </a:lnTo>
                <a:lnTo>
                  <a:pt x="2575560" y="2788920"/>
                </a:lnTo>
                <a:lnTo>
                  <a:pt x="2621280" y="2651760"/>
                </a:lnTo>
                <a:cubicBezTo>
                  <a:pt x="2626360" y="2636520"/>
                  <a:pt x="2623154" y="2614951"/>
                  <a:pt x="2636520" y="2606040"/>
                </a:cubicBezTo>
                <a:lnTo>
                  <a:pt x="2773680" y="2514600"/>
                </a:lnTo>
                <a:cubicBezTo>
                  <a:pt x="2788920" y="2504440"/>
                  <a:pt x="2802024" y="2489912"/>
                  <a:pt x="2819400" y="2484120"/>
                </a:cubicBezTo>
                <a:lnTo>
                  <a:pt x="2865120" y="2468880"/>
                </a:lnTo>
                <a:cubicBezTo>
                  <a:pt x="2921438" y="2384403"/>
                  <a:pt x="2863378" y="2451221"/>
                  <a:pt x="2941320" y="2407920"/>
                </a:cubicBezTo>
                <a:cubicBezTo>
                  <a:pt x="2973342" y="2390130"/>
                  <a:pt x="2998007" y="2358544"/>
                  <a:pt x="3032760" y="2346960"/>
                </a:cubicBezTo>
                <a:lnTo>
                  <a:pt x="3124200" y="2316480"/>
                </a:lnTo>
                <a:cubicBezTo>
                  <a:pt x="3129280" y="2296160"/>
                  <a:pt x="3133686" y="2275659"/>
                  <a:pt x="3139440" y="2255520"/>
                </a:cubicBezTo>
                <a:cubicBezTo>
                  <a:pt x="3149356" y="2220814"/>
                  <a:pt x="3158443" y="2190797"/>
                  <a:pt x="3185160" y="2164080"/>
                </a:cubicBezTo>
                <a:cubicBezTo>
                  <a:pt x="3198112" y="2151128"/>
                  <a:pt x="3215640" y="2143760"/>
                  <a:pt x="3230880" y="2133600"/>
                </a:cubicBezTo>
                <a:cubicBezTo>
                  <a:pt x="3286460" y="1966859"/>
                  <a:pt x="3197818" y="2219419"/>
                  <a:pt x="3276600" y="2042160"/>
                </a:cubicBezTo>
                <a:cubicBezTo>
                  <a:pt x="3289649" y="2012800"/>
                  <a:pt x="3289258" y="1977453"/>
                  <a:pt x="3307080" y="1950720"/>
                </a:cubicBezTo>
                <a:cubicBezTo>
                  <a:pt x="3378200" y="1844040"/>
                  <a:pt x="3337560" y="1879600"/>
                  <a:pt x="3413760" y="1828800"/>
                </a:cubicBezTo>
                <a:cubicBezTo>
                  <a:pt x="3391460" y="1561202"/>
                  <a:pt x="3458056" y="1683308"/>
                  <a:pt x="3352800" y="1630680"/>
                </a:cubicBezTo>
                <a:cubicBezTo>
                  <a:pt x="3336417" y="1622489"/>
                  <a:pt x="3322320" y="1610360"/>
                  <a:pt x="3307080" y="1600200"/>
                </a:cubicBezTo>
                <a:cubicBezTo>
                  <a:pt x="3296920" y="1584960"/>
                  <a:pt x="3284791" y="1570863"/>
                  <a:pt x="3276600" y="1554480"/>
                </a:cubicBezTo>
                <a:cubicBezTo>
                  <a:pt x="3269416" y="1540112"/>
                  <a:pt x="3271395" y="1521304"/>
                  <a:pt x="3261360" y="1508760"/>
                </a:cubicBezTo>
                <a:cubicBezTo>
                  <a:pt x="3249918" y="1494457"/>
                  <a:pt x="3230880" y="1488440"/>
                  <a:pt x="3215640" y="1478280"/>
                </a:cubicBezTo>
                <a:cubicBezTo>
                  <a:pt x="3167997" y="1287709"/>
                  <a:pt x="3228887" y="1524645"/>
                  <a:pt x="3185160" y="1371600"/>
                </a:cubicBezTo>
                <a:cubicBezTo>
                  <a:pt x="3179406" y="1351461"/>
                  <a:pt x="3175939" y="1330702"/>
                  <a:pt x="3169920" y="1310640"/>
                </a:cubicBezTo>
                <a:cubicBezTo>
                  <a:pt x="3160688" y="1279866"/>
                  <a:pt x="3139440" y="1219200"/>
                  <a:pt x="3139440" y="1219200"/>
                </a:cubicBezTo>
                <a:cubicBezTo>
                  <a:pt x="3106567" y="989088"/>
                  <a:pt x="3161758" y="1186138"/>
                  <a:pt x="3078480" y="1082040"/>
                </a:cubicBezTo>
                <a:cubicBezTo>
                  <a:pt x="3068445" y="1069496"/>
                  <a:pt x="3076312" y="1045657"/>
                  <a:pt x="3063240" y="1036320"/>
                </a:cubicBezTo>
                <a:cubicBezTo>
                  <a:pt x="3037096" y="1017646"/>
                  <a:pt x="2971800" y="1005840"/>
                  <a:pt x="2971800" y="1005840"/>
                </a:cubicBezTo>
                <a:cubicBezTo>
                  <a:pt x="2936240" y="899160"/>
                  <a:pt x="2971800" y="924560"/>
                  <a:pt x="2895600" y="899160"/>
                </a:cubicBezTo>
                <a:cubicBezTo>
                  <a:pt x="2890520" y="883920"/>
                  <a:pt x="2888162" y="867483"/>
                  <a:pt x="2880360" y="853440"/>
                </a:cubicBezTo>
                <a:cubicBezTo>
                  <a:pt x="2862570" y="821418"/>
                  <a:pt x="2830984" y="796753"/>
                  <a:pt x="2819400" y="762000"/>
                </a:cubicBezTo>
                <a:cubicBezTo>
                  <a:pt x="2814320" y="746760"/>
                  <a:pt x="2811344" y="730648"/>
                  <a:pt x="2804160" y="716280"/>
                </a:cubicBezTo>
                <a:cubicBezTo>
                  <a:pt x="2795969" y="699897"/>
                  <a:pt x="2781119" y="687298"/>
                  <a:pt x="2773680" y="670560"/>
                </a:cubicBezTo>
                <a:cubicBezTo>
                  <a:pt x="2760631" y="641200"/>
                  <a:pt x="2743200" y="579120"/>
                  <a:pt x="2743200" y="579120"/>
                </a:cubicBezTo>
                <a:cubicBezTo>
                  <a:pt x="2738120" y="452120"/>
                  <a:pt x="2746587" y="323849"/>
                  <a:pt x="2727960" y="198120"/>
                </a:cubicBezTo>
                <a:cubicBezTo>
                  <a:pt x="2725276" y="180002"/>
                  <a:pt x="2700009" y="172082"/>
                  <a:pt x="2682240" y="167640"/>
                </a:cubicBezTo>
                <a:cubicBezTo>
                  <a:pt x="2637612" y="156483"/>
                  <a:pt x="2590800" y="157480"/>
                  <a:pt x="2545080" y="152400"/>
                </a:cubicBezTo>
                <a:cubicBezTo>
                  <a:pt x="2529840" y="147320"/>
                  <a:pt x="2515326" y="135386"/>
                  <a:pt x="2499360" y="137160"/>
                </a:cubicBezTo>
                <a:cubicBezTo>
                  <a:pt x="2467428" y="140708"/>
                  <a:pt x="2438400" y="157480"/>
                  <a:pt x="2407920" y="167640"/>
                </a:cubicBezTo>
                <a:cubicBezTo>
                  <a:pt x="2392680" y="172720"/>
                  <a:pt x="2378229" y="181811"/>
                  <a:pt x="2362200" y="182880"/>
                </a:cubicBezTo>
                <a:lnTo>
                  <a:pt x="2133600" y="198120"/>
                </a:lnTo>
                <a:cubicBezTo>
                  <a:pt x="2103120" y="208280"/>
                  <a:pt x="2068893" y="210778"/>
                  <a:pt x="2042160" y="228600"/>
                </a:cubicBezTo>
                <a:cubicBezTo>
                  <a:pt x="2026920" y="238760"/>
                  <a:pt x="2013178" y="251641"/>
                  <a:pt x="1996440" y="259080"/>
                </a:cubicBezTo>
                <a:cubicBezTo>
                  <a:pt x="1967080" y="272129"/>
                  <a:pt x="1905000" y="289560"/>
                  <a:pt x="1905000" y="289560"/>
                </a:cubicBezTo>
                <a:cubicBezTo>
                  <a:pt x="1722120" y="284480"/>
                  <a:pt x="1538305" y="293472"/>
                  <a:pt x="1356360" y="274320"/>
                </a:cubicBezTo>
                <a:cubicBezTo>
                  <a:pt x="1338144" y="272403"/>
                  <a:pt x="1338832" y="241552"/>
                  <a:pt x="1325880" y="228600"/>
                </a:cubicBezTo>
                <a:cubicBezTo>
                  <a:pt x="1312928" y="215648"/>
                  <a:pt x="1296898" y="205559"/>
                  <a:pt x="1280160" y="198120"/>
                </a:cubicBezTo>
                <a:cubicBezTo>
                  <a:pt x="1250800" y="185071"/>
                  <a:pt x="1219200" y="177800"/>
                  <a:pt x="1188720" y="167640"/>
                </a:cubicBezTo>
                <a:cubicBezTo>
                  <a:pt x="1173480" y="162560"/>
                  <a:pt x="1156366" y="161311"/>
                  <a:pt x="1143000" y="152400"/>
                </a:cubicBezTo>
                <a:cubicBezTo>
                  <a:pt x="1112520" y="132080"/>
                  <a:pt x="1086313" y="103024"/>
                  <a:pt x="1051560" y="91440"/>
                </a:cubicBezTo>
                <a:cubicBezTo>
                  <a:pt x="949344" y="57368"/>
                  <a:pt x="962660" y="15240"/>
                  <a:pt x="9448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емиугольник 21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20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Безногова О.Н. учитель географии МОУ "Приваленская СОШ" Омской области</a:t>
            </a:r>
            <a:endParaRPr lang="ru-RU" dirty="0"/>
          </a:p>
        </p:txBody>
      </p:sp>
      <p:grpSp>
        <p:nvGrpSpPr>
          <p:cNvPr id="5" name="Группа 16"/>
          <p:cNvGrpSpPr/>
          <p:nvPr/>
        </p:nvGrpSpPr>
        <p:grpSpPr>
          <a:xfrm>
            <a:off x="357158" y="1142984"/>
            <a:ext cx="3786214" cy="5072098"/>
            <a:chOff x="571472" y="714356"/>
            <a:chExt cx="3786214" cy="50720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1472" y="714356"/>
              <a:ext cx="3786214" cy="50720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 descr="mapa-44-45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42910" y="785794"/>
              <a:ext cx="3607267" cy="49292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Полилиния 2"/>
          <p:cNvSpPr/>
          <p:nvPr/>
        </p:nvSpPr>
        <p:spPr>
          <a:xfrm>
            <a:off x="571472" y="1357298"/>
            <a:ext cx="3580053" cy="4565984"/>
          </a:xfrm>
          <a:custGeom>
            <a:avLst/>
            <a:gdLst>
              <a:gd name="connsiteX0" fmla="*/ 1374246 w 4041246"/>
              <a:gd name="connsiteY0" fmla="*/ 1112520 h 5029200"/>
              <a:gd name="connsiteX1" fmla="*/ 1298046 w 4041246"/>
              <a:gd name="connsiteY1" fmla="*/ 1341120 h 5029200"/>
              <a:gd name="connsiteX2" fmla="*/ 1252326 w 4041246"/>
              <a:gd name="connsiteY2" fmla="*/ 1432560 h 5029200"/>
              <a:gd name="connsiteX3" fmla="*/ 1191366 w 4041246"/>
              <a:gd name="connsiteY3" fmla="*/ 1447800 h 5029200"/>
              <a:gd name="connsiteX4" fmla="*/ 1084686 w 4041246"/>
              <a:gd name="connsiteY4" fmla="*/ 1478280 h 5029200"/>
              <a:gd name="connsiteX5" fmla="*/ 993246 w 4041246"/>
              <a:gd name="connsiteY5" fmla="*/ 1539240 h 5029200"/>
              <a:gd name="connsiteX6" fmla="*/ 947526 w 4041246"/>
              <a:gd name="connsiteY6" fmla="*/ 1554480 h 5029200"/>
              <a:gd name="connsiteX7" fmla="*/ 856086 w 4041246"/>
              <a:gd name="connsiteY7" fmla="*/ 1615440 h 5029200"/>
              <a:gd name="connsiteX8" fmla="*/ 795126 w 4041246"/>
              <a:gd name="connsiteY8" fmla="*/ 1691640 h 5029200"/>
              <a:gd name="connsiteX9" fmla="*/ 749406 w 4041246"/>
              <a:gd name="connsiteY9" fmla="*/ 1783080 h 5029200"/>
              <a:gd name="connsiteX10" fmla="*/ 657966 w 4041246"/>
              <a:gd name="connsiteY10" fmla="*/ 1828800 h 5029200"/>
              <a:gd name="connsiteX11" fmla="*/ 612246 w 4041246"/>
              <a:gd name="connsiteY11" fmla="*/ 1859280 h 5029200"/>
              <a:gd name="connsiteX12" fmla="*/ 551286 w 4041246"/>
              <a:gd name="connsiteY12" fmla="*/ 1950720 h 5029200"/>
              <a:gd name="connsiteX13" fmla="*/ 520806 w 4041246"/>
              <a:gd name="connsiteY13" fmla="*/ 1996440 h 5029200"/>
              <a:gd name="connsiteX14" fmla="*/ 475086 w 4041246"/>
              <a:gd name="connsiteY14" fmla="*/ 2026920 h 5029200"/>
              <a:gd name="connsiteX15" fmla="*/ 444606 w 4041246"/>
              <a:gd name="connsiteY15" fmla="*/ 2072640 h 5029200"/>
              <a:gd name="connsiteX16" fmla="*/ 429366 w 4041246"/>
              <a:gd name="connsiteY16" fmla="*/ 2118360 h 5029200"/>
              <a:gd name="connsiteX17" fmla="*/ 368406 w 4041246"/>
              <a:gd name="connsiteY17" fmla="*/ 2209800 h 5029200"/>
              <a:gd name="connsiteX18" fmla="*/ 307446 w 4041246"/>
              <a:gd name="connsiteY18" fmla="*/ 2346960 h 5029200"/>
              <a:gd name="connsiteX19" fmla="*/ 292206 w 4041246"/>
              <a:gd name="connsiteY19" fmla="*/ 2423160 h 5029200"/>
              <a:gd name="connsiteX20" fmla="*/ 261726 w 4041246"/>
              <a:gd name="connsiteY20" fmla="*/ 2514600 h 5029200"/>
              <a:gd name="connsiteX21" fmla="*/ 216006 w 4041246"/>
              <a:gd name="connsiteY21" fmla="*/ 2651760 h 5029200"/>
              <a:gd name="connsiteX22" fmla="*/ 170286 w 4041246"/>
              <a:gd name="connsiteY22" fmla="*/ 2788920 h 5029200"/>
              <a:gd name="connsiteX23" fmla="*/ 155046 w 4041246"/>
              <a:gd name="connsiteY23" fmla="*/ 2834640 h 5029200"/>
              <a:gd name="connsiteX24" fmla="*/ 139806 w 4041246"/>
              <a:gd name="connsiteY24" fmla="*/ 3398520 h 5029200"/>
              <a:gd name="connsiteX25" fmla="*/ 109326 w 4041246"/>
              <a:gd name="connsiteY25" fmla="*/ 3489960 h 5029200"/>
              <a:gd name="connsiteX26" fmla="*/ 94086 w 4041246"/>
              <a:gd name="connsiteY26" fmla="*/ 3535680 h 5029200"/>
              <a:gd name="connsiteX27" fmla="*/ 78846 w 4041246"/>
              <a:gd name="connsiteY27" fmla="*/ 3581400 h 5029200"/>
              <a:gd name="connsiteX28" fmla="*/ 63606 w 4041246"/>
              <a:gd name="connsiteY28" fmla="*/ 3627120 h 5029200"/>
              <a:gd name="connsiteX29" fmla="*/ 48366 w 4041246"/>
              <a:gd name="connsiteY29" fmla="*/ 4419600 h 5029200"/>
              <a:gd name="connsiteX30" fmla="*/ 78846 w 4041246"/>
              <a:gd name="connsiteY30" fmla="*/ 4480560 h 5029200"/>
              <a:gd name="connsiteX31" fmla="*/ 734166 w 4041246"/>
              <a:gd name="connsiteY31" fmla="*/ 4465320 h 5029200"/>
              <a:gd name="connsiteX32" fmla="*/ 779886 w 4041246"/>
              <a:gd name="connsiteY32" fmla="*/ 4419600 h 5029200"/>
              <a:gd name="connsiteX33" fmla="*/ 825606 w 4041246"/>
              <a:gd name="connsiteY33" fmla="*/ 4389120 h 5029200"/>
              <a:gd name="connsiteX34" fmla="*/ 978006 w 4041246"/>
              <a:gd name="connsiteY34" fmla="*/ 4404360 h 5029200"/>
              <a:gd name="connsiteX35" fmla="*/ 1023726 w 4041246"/>
              <a:gd name="connsiteY35" fmla="*/ 4419600 h 5029200"/>
              <a:gd name="connsiteX36" fmla="*/ 1115166 w 4041246"/>
              <a:gd name="connsiteY36" fmla="*/ 4404360 h 5029200"/>
              <a:gd name="connsiteX37" fmla="*/ 1237086 w 4041246"/>
              <a:gd name="connsiteY37" fmla="*/ 4450080 h 5029200"/>
              <a:gd name="connsiteX38" fmla="*/ 1267566 w 4041246"/>
              <a:gd name="connsiteY38" fmla="*/ 4541520 h 5029200"/>
              <a:gd name="connsiteX39" fmla="*/ 1282806 w 4041246"/>
              <a:gd name="connsiteY39" fmla="*/ 4648200 h 5029200"/>
              <a:gd name="connsiteX40" fmla="*/ 1328526 w 4041246"/>
              <a:gd name="connsiteY40" fmla="*/ 4663440 h 5029200"/>
              <a:gd name="connsiteX41" fmla="*/ 1435206 w 4041246"/>
              <a:gd name="connsiteY41" fmla="*/ 4678680 h 5029200"/>
              <a:gd name="connsiteX42" fmla="*/ 1526646 w 4041246"/>
              <a:gd name="connsiteY42" fmla="*/ 4709160 h 5029200"/>
              <a:gd name="connsiteX43" fmla="*/ 1618086 w 4041246"/>
              <a:gd name="connsiteY43" fmla="*/ 4770120 h 5029200"/>
              <a:gd name="connsiteX44" fmla="*/ 1602846 w 4041246"/>
              <a:gd name="connsiteY44" fmla="*/ 4815840 h 5029200"/>
              <a:gd name="connsiteX45" fmla="*/ 1648566 w 4041246"/>
              <a:gd name="connsiteY45" fmla="*/ 4831080 h 5029200"/>
              <a:gd name="connsiteX46" fmla="*/ 1694286 w 4041246"/>
              <a:gd name="connsiteY46" fmla="*/ 4861560 h 5029200"/>
              <a:gd name="connsiteX47" fmla="*/ 1770486 w 4041246"/>
              <a:gd name="connsiteY47" fmla="*/ 4846320 h 5029200"/>
              <a:gd name="connsiteX48" fmla="*/ 1816206 w 4041246"/>
              <a:gd name="connsiteY48" fmla="*/ 4815840 h 5029200"/>
              <a:gd name="connsiteX49" fmla="*/ 1907646 w 4041246"/>
              <a:gd name="connsiteY49" fmla="*/ 4785360 h 5029200"/>
              <a:gd name="connsiteX50" fmla="*/ 2014326 w 4041246"/>
              <a:gd name="connsiteY50" fmla="*/ 4739640 h 5029200"/>
              <a:gd name="connsiteX51" fmla="*/ 2090526 w 4041246"/>
              <a:gd name="connsiteY51" fmla="*/ 4754880 h 5029200"/>
              <a:gd name="connsiteX52" fmla="*/ 2105766 w 4041246"/>
              <a:gd name="connsiteY52" fmla="*/ 4800600 h 5029200"/>
              <a:gd name="connsiteX53" fmla="*/ 2197206 w 4041246"/>
              <a:gd name="connsiteY53" fmla="*/ 4861560 h 5029200"/>
              <a:gd name="connsiteX54" fmla="*/ 2227686 w 4041246"/>
              <a:gd name="connsiteY54" fmla="*/ 4907280 h 5029200"/>
              <a:gd name="connsiteX55" fmla="*/ 2364846 w 4041246"/>
              <a:gd name="connsiteY55" fmla="*/ 4983480 h 5029200"/>
              <a:gd name="connsiteX56" fmla="*/ 2380086 w 4041246"/>
              <a:gd name="connsiteY56" fmla="*/ 5029200 h 5029200"/>
              <a:gd name="connsiteX57" fmla="*/ 2395326 w 4041246"/>
              <a:gd name="connsiteY57" fmla="*/ 4983480 h 5029200"/>
              <a:gd name="connsiteX58" fmla="*/ 2425806 w 4041246"/>
              <a:gd name="connsiteY58" fmla="*/ 4937760 h 5029200"/>
              <a:gd name="connsiteX59" fmla="*/ 2441046 w 4041246"/>
              <a:gd name="connsiteY59" fmla="*/ 4892040 h 5029200"/>
              <a:gd name="connsiteX60" fmla="*/ 2532486 w 4041246"/>
              <a:gd name="connsiteY60" fmla="*/ 4831080 h 5029200"/>
              <a:gd name="connsiteX61" fmla="*/ 2562966 w 4041246"/>
              <a:gd name="connsiteY61" fmla="*/ 4785360 h 5029200"/>
              <a:gd name="connsiteX62" fmla="*/ 2700126 w 4041246"/>
              <a:gd name="connsiteY62" fmla="*/ 4709160 h 5029200"/>
              <a:gd name="connsiteX63" fmla="*/ 2745846 w 4041246"/>
              <a:gd name="connsiteY63" fmla="*/ 4678680 h 5029200"/>
              <a:gd name="connsiteX64" fmla="*/ 2806806 w 4041246"/>
              <a:gd name="connsiteY64" fmla="*/ 4617720 h 5029200"/>
              <a:gd name="connsiteX65" fmla="*/ 2898246 w 4041246"/>
              <a:gd name="connsiteY65" fmla="*/ 4556760 h 5029200"/>
              <a:gd name="connsiteX66" fmla="*/ 2928726 w 4041246"/>
              <a:gd name="connsiteY66" fmla="*/ 4511040 h 5029200"/>
              <a:gd name="connsiteX67" fmla="*/ 2974446 w 4041246"/>
              <a:gd name="connsiteY67" fmla="*/ 4480560 h 5029200"/>
              <a:gd name="connsiteX68" fmla="*/ 3035406 w 4041246"/>
              <a:gd name="connsiteY68" fmla="*/ 4419600 h 5029200"/>
              <a:gd name="connsiteX69" fmla="*/ 3081126 w 4041246"/>
              <a:gd name="connsiteY69" fmla="*/ 4373880 h 5029200"/>
              <a:gd name="connsiteX70" fmla="*/ 3126846 w 4041246"/>
              <a:gd name="connsiteY70" fmla="*/ 4343400 h 5029200"/>
              <a:gd name="connsiteX71" fmla="*/ 3157326 w 4041246"/>
              <a:gd name="connsiteY71" fmla="*/ 4251960 h 5029200"/>
              <a:gd name="connsiteX72" fmla="*/ 3187806 w 4041246"/>
              <a:gd name="connsiteY72" fmla="*/ 4130040 h 5029200"/>
              <a:gd name="connsiteX73" fmla="*/ 3218286 w 4041246"/>
              <a:gd name="connsiteY73" fmla="*/ 4038600 h 5029200"/>
              <a:gd name="connsiteX74" fmla="*/ 3233526 w 4041246"/>
              <a:gd name="connsiteY74" fmla="*/ 3992880 h 5029200"/>
              <a:gd name="connsiteX75" fmla="*/ 3279246 w 4041246"/>
              <a:gd name="connsiteY75" fmla="*/ 3962400 h 5029200"/>
              <a:gd name="connsiteX76" fmla="*/ 3340206 w 4041246"/>
              <a:gd name="connsiteY76" fmla="*/ 3901440 h 5029200"/>
              <a:gd name="connsiteX77" fmla="*/ 3416406 w 4041246"/>
              <a:gd name="connsiteY77" fmla="*/ 3840480 h 5029200"/>
              <a:gd name="connsiteX78" fmla="*/ 3721206 w 4041246"/>
              <a:gd name="connsiteY78" fmla="*/ 3840480 h 5029200"/>
              <a:gd name="connsiteX79" fmla="*/ 3751686 w 4041246"/>
              <a:gd name="connsiteY79" fmla="*/ 3749040 h 5029200"/>
              <a:gd name="connsiteX80" fmla="*/ 3812646 w 4041246"/>
              <a:gd name="connsiteY80" fmla="*/ 3672840 h 5029200"/>
              <a:gd name="connsiteX81" fmla="*/ 3827886 w 4041246"/>
              <a:gd name="connsiteY81" fmla="*/ 3611880 h 5029200"/>
              <a:gd name="connsiteX82" fmla="*/ 3965046 w 4041246"/>
              <a:gd name="connsiteY82" fmla="*/ 3535680 h 5029200"/>
              <a:gd name="connsiteX83" fmla="*/ 4041246 w 4041246"/>
              <a:gd name="connsiteY83" fmla="*/ 3413760 h 5029200"/>
              <a:gd name="connsiteX84" fmla="*/ 3995526 w 4041246"/>
              <a:gd name="connsiteY84" fmla="*/ 3383280 h 5029200"/>
              <a:gd name="connsiteX85" fmla="*/ 3949806 w 4041246"/>
              <a:gd name="connsiteY85" fmla="*/ 3368040 h 5029200"/>
              <a:gd name="connsiteX86" fmla="*/ 3888846 w 4041246"/>
              <a:gd name="connsiteY86" fmla="*/ 3230880 h 5029200"/>
              <a:gd name="connsiteX87" fmla="*/ 3843126 w 4041246"/>
              <a:gd name="connsiteY87" fmla="*/ 3200400 h 5029200"/>
              <a:gd name="connsiteX88" fmla="*/ 3766926 w 4041246"/>
              <a:gd name="connsiteY88" fmla="*/ 2971800 h 5029200"/>
              <a:gd name="connsiteX89" fmla="*/ 3751686 w 4041246"/>
              <a:gd name="connsiteY89" fmla="*/ 2926080 h 5029200"/>
              <a:gd name="connsiteX90" fmla="*/ 3705966 w 4041246"/>
              <a:gd name="connsiteY90" fmla="*/ 2910840 h 5029200"/>
              <a:gd name="connsiteX91" fmla="*/ 3675486 w 4041246"/>
              <a:gd name="connsiteY91" fmla="*/ 2865120 h 5029200"/>
              <a:gd name="connsiteX92" fmla="*/ 3660246 w 4041246"/>
              <a:gd name="connsiteY92" fmla="*/ 2819400 h 5029200"/>
              <a:gd name="connsiteX93" fmla="*/ 3614526 w 4041246"/>
              <a:gd name="connsiteY93" fmla="*/ 2788920 h 5029200"/>
              <a:gd name="connsiteX94" fmla="*/ 3629766 w 4041246"/>
              <a:gd name="connsiteY94" fmla="*/ 2743200 h 5029200"/>
              <a:gd name="connsiteX95" fmla="*/ 3599286 w 4041246"/>
              <a:gd name="connsiteY95" fmla="*/ 2651760 h 5029200"/>
              <a:gd name="connsiteX96" fmla="*/ 3462126 w 4041246"/>
              <a:gd name="connsiteY96" fmla="*/ 2575560 h 5029200"/>
              <a:gd name="connsiteX97" fmla="*/ 3385926 w 4041246"/>
              <a:gd name="connsiteY97" fmla="*/ 2438400 h 5029200"/>
              <a:gd name="connsiteX98" fmla="*/ 3355446 w 4041246"/>
              <a:gd name="connsiteY98" fmla="*/ 2392680 h 5029200"/>
              <a:gd name="connsiteX99" fmla="*/ 3340206 w 4041246"/>
              <a:gd name="connsiteY99" fmla="*/ 2346960 h 5029200"/>
              <a:gd name="connsiteX100" fmla="*/ 3309726 w 4041246"/>
              <a:gd name="connsiteY100" fmla="*/ 2301240 h 5029200"/>
              <a:gd name="connsiteX101" fmla="*/ 3279246 w 4041246"/>
              <a:gd name="connsiteY101" fmla="*/ 2209800 h 5029200"/>
              <a:gd name="connsiteX102" fmla="*/ 3264006 w 4041246"/>
              <a:gd name="connsiteY102" fmla="*/ 2164080 h 5029200"/>
              <a:gd name="connsiteX103" fmla="*/ 3264006 w 4041246"/>
              <a:gd name="connsiteY103" fmla="*/ 1859280 h 5029200"/>
              <a:gd name="connsiteX104" fmla="*/ 3218286 w 4041246"/>
              <a:gd name="connsiteY104" fmla="*/ 1737360 h 5029200"/>
              <a:gd name="connsiteX105" fmla="*/ 3172566 w 4041246"/>
              <a:gd name="connsiteY105" fmla="*/ 1722120 h 5029200"/>
              <a:gd name="connsiteX106" fmla="*/ 3111606 w 4041246"/>
              <a:gd name="connsiteY106" fmla="*/ 1645920 h 5029200"/>
              <a:gd name="connsiteX107" fmla="*/ 3050646 w 4041246"/>
              <a:gd name="connsiteY107" fmla="*/ 1508760 h 5029200"/>
              <a:gd name="connsiteX108" fmla="*/ 3035406 w 4041246"/>
              <a:gd name="connsiteY108" fmla="*/ 1463040 h 5029200"/>
              <a:gd name="connsiteX109" fmla="*/ 3020166 w 4041246"/>
              <a:gd name="connsiteY109" fmla="*/ 1417320 h 5029200"/>
              <a:gd name="connsiteX110" fmla="*/ 3004926 w 4041246"/>
              <a:gd name="connsiteY110" fmla="*/ 1249680 h 5029200"/>
              <a:gd name="connsiteX111" fmla="*/ 2943966 w 4041246"/>
              <a:gd name="connsiteY111" fmla="*/ 1112520 h 5029200"/>
              <a:gd name="connsiteX112" fmla="*/ 2913486 w 4041246"/>
              <a:gd name="connsiteY112" fmla="*/ 1021080 h 5029200"/>
              <a:gd name="connsiteX113" fmla="*/ 2898246 w 4041246"/>
              <a:gd name="connsiteY113" fmla="*/ 975360 h 5029200"/>
              <a:gd name="connsiteX114" fmla="*/ 2883006 w 4041246"/>
              <a:gd name="connsiteY114" fmla="*/ 914400 h 5029200"/>
              <a:gd name="connsiteX115" fmla="*/ 2837286 w 4041246"/>
              <a:gd name="connsiteY115" fmla="*/ 883920 h 5029200"/>
              <a:gd name="connsiteX116" fmla="*/ 2745846 w 4041246"/>
              <a:gd name="connsiteY116" fmla="*/ 853440 h 5029200"/>
              <a:gd name="connsiteX117" fmla="*/ 2684886 w 4041246"/>
              <a:gd name="connsiteY117" fmla="*/ 716280 h 5029200"/>
              <a:gd name="connsiteX118" fmla="*/ 2669646 w 4041246"/>
              <a:gd name="connsiteY118" fmla="*/ 670560 h 5029200"/>
              <a:gd name="connsiteX119" fmla="*/ 2654406 w 4041246"/>
              <a:gd name="connsiteY119" fmla="*/ 624840 h 5029200"/>
              <a:gd name="connsiteX120" fmla="*/ 2639166 w 4041246"/>
              <a:gd name="connsiteY120" fmla="*/ 502920 h 5029200"/>
              <a:gd name="connsiteX121" fmla="*/ 2623926 w 4041246"/>
              <a:gd name="connsiteY121" fmla="*/ 274320 h 5029200"/>
              <a:gd name="connsiteX122" fmla="*/ 2578206 w 4041246"/>
              <a:gd name="connsiteY122" fmla="*/ 243840 h 5029200"/>
              <a:gd name="connsiteX123" fmla="*/ 2486766 w 4041246"/>
              <a:gd name="connsiteY123" fmla="*/ 213360 h 5029200"/>
              <a:gd name="connsiteX124" fmla="*/ 2441046 w 4041246"/>
              <a:gd name="connsiteY124" fmla="*/ 198120 h 5029200"/>
              <a:gd name="connsiteX125" fmla="*/ 2395326 w 4041246"/>
              <a:gd name="connsiteY125" fmla="*/ 167640 h 5029200"/>
              <a:gd name="connsiteX126" fmla="*/ 2303886 w 4041246"/>
              <a:gd name="connsiteY126" fmla="*/ 182880 h 5029200"/>
              <a:gd name="connsiteX127" fmla="*/ 2273406 w 4041246"/>
              <a:gd name="connsiteY127" fmla="*/ 228600 h 5029200"/>
              <a:gd name="connsiteX128" fmla="*/ 2136246 w 4041246"/>
              <a:gd name="connsiteY128" fmla="*/ 182880 h 5029200"/>
              <a:gd name="connsiteX129" fmla="*/ 1983846 w 4041246"/>
              <a:gd name="connsiteY129" fmla="*/ 167640 h 5029200"/>
              <a:gd name="connsiteX130" fmla="*/ 1907646 w 4041246"/>
              <a:gd name="connsiteY130" fmla="*/ 106680 h 5029200"/>
              <a:gd name="connsiteX131" fmla="*/ 1877166 w 4041246"/>
              <a:gd name="connsiteY131" fmla="*/ 60960 h 5029200"/>
              <a:gd name="connsiteX132" fmla="*/ 1800966 w 4041246"/>
              <a:gd name="connsiteY132" fmla="*/ 45720 h 5029200"/>
              <a:gd name="connsiteX133" fmla="*/ 1709526 w 4041246"/>
              <a:gd name="connsiteY133" fmla="*/ 0 h 5029200"/>
              <a:gd name="connsiteX134" fmla="*/ 1663806 w 4041246"/>
              <a:gd name="connsiteY134" fmla="*/ 30480 h 5029200"/>
              <a:gd name="connsiteX135" fmla="*/ 1587606 w 4041246"/>
              <a:gd name="connsiteY135" fmla="*/ 45720 h 5029200"/>
              <a:gd name="connsiteX136" fmla="*/ 1541886 w 4041246"/>
              <a:gd name="connsiteY136" fmla="*/ 60960 h 5029200"/>
              <a:gd name="connsiteX137" fmla="*/ 1496166 w 4041246"/>
              <a:gd name="connsiteY137" fmla="*/ 167640 h 5029200"/>
              <a:gd name="connsiteX138" fmla="*/ 1419966 w 4041246"/>
              <a:gd name="connsiteY138" fmla="*/ 289560 h 5029200"/>
              <a:gd name="connsiteX139" fmla="*/ 1343766 w 4041246"/>
              <a:gd name="connsiteY139" fmla="*/ 457200 h 5029200"/>
              <a:gd name="connsiteX140" fmla="*/ 1298046 w 4041246"/>
              <a:gd name="connsiteY140" fmla="*/ 472440 h 5029200"/>
              <a:gd name="connsiteX141" fmla="*/ 1267566 w 4041246"/>
              <a:gd name="connsiteY141" fmla="*/ 518160 h 5029200"/>
              <a:gd name="connsiteX142" fmla="*/ 1298046 w 4041246"/>
              <a:gd name="connsiteY142" fmla="*/ 609600 h 5029200"/>
              <a:gd name="connsiteX143" fmla="*/ 1313286 w 4041246"/>
              <a:gd name="connsiteY143" fmla="*/ 792480 h 5029200"/>
              <a:gd name="connsiteX144" fmla="*/ 1328526 w 4041246"/>
              <a:gd name="connsiteY144" fmla="*/ 838200 h 5029200"/>
              <a:gd name="connsiteX145" fmla="*/ 1419966 w 4041246"/>
              <a:gd name="connsiteY145" fmla="*/ 868680 h 5029200"/>
              <a:gd name="connsiteX146" fmla="*/ 1450446 w 4041246"/>
              <a:gd name="connsiteY146" fmla="*/ 960120 h 5029200"/>
              <a:gd name="connsiteX147" fmla="*/ 1435206 w 4041246"/>
              <a:gd name="connsiteY147" fmla="*/ 1036320 h 5029200"/>
              <a:gd name="connsiteX148" fmla="*/ 1374246 w 4041246"/>
              <a:gd name="connsiteY148" fmla="*/ 118872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041246" h="5029200">
                <a:moveTo>
                  <a:pt x="1374246" y="1112520"/>
                </a:moveTo>
                <a:lnTo>
                  <a:pt x="1298046" y="1341120"/>
                </a:lnTo>
                <a:cubicBezTo>
                  <a:pt x="1289353" y="1367200"/>
                  <a:pt x="1277649" y="1415678"/>
                  <a:pt x="1252326" y="1432560"/>
                </a:cubicBezTo>
                <a:cubicBezTo>
                  <a:pt x="1234898" y="1444178"/>
                  <a:pt x="1211505" y="1442046"/>
                  <a:pt x="1191366" y="1447800"/>
                </a:cubicBezTo>
                <a:cubicBezTo>
                  <a:pt x="1038321" y="1491527"/>
                  <a:pt x="1275257" y="1430637"/>
                  <a:pt x="1084686" y="1478280"/>
                </a:cubicBezTo>
                <a:cubicBezTo>
                  <a:pt x="1054206" y="1498600"/>
                  <a:pt x="1027999" y="1527656"/>
                  <a:pt x="993246" y="1539240"/>
                </a:cubicBezTo>
                <a:cubicBezTo>
                  <a:pt x="978006" y="1544320"/>
                  <a:pt x="961569" y="1546678"/>
                  <a:pt x="947526" y="1554480"/>
                </a:cubicBezTo>
                <a:cubicBezTo>
                  <a:pt x="915504" y="1572270"/>
                  <a:pt x="856086" y="1615440"/>
                  <a:pt x="856086" y="1615440"/>
                </a:cubicBezTo>
                <a:cubicBezTo>
                  <a:pt x="814325" y="1740723"/>
                  <a:pt x="877847" y="1581345"/>
                  <a:pt x="795126" y="1691640"/>
                </a:cubicBezTo>
                <a:cubicBezTo>
                  <a:pt x="774679" y="1718902"/>
                  <a:pt x="769853" y="1755818"/>
                  <a:pt x="749406" y="1783080"/>
                </a:cubicBezTo>
                <a:cubicBezTo>
                  <a:pt x="723201" y="1818021"/>
                  <a:pt x="692224" y="1811671"/>
                  <a:pt x="657966" y="1828800"/>
                </a:cubicBezTo>
                <a:cubicBezTo>
                  <a:pt x="641583" y="1836991"/>
                  <a:pt x="627486" y="1849120"/>
                  <a:pt x="612246" y="1859280"/>
                </a:cubicBezTo>
                <a:lnTo>
                  <a:pt x="551286" y="1950720"/>
                </a:lnTo>
                <a:cubicBezTo>
                  <a:pt x="541126" y="1965960"/>
                  <a:pt x="536046" y="1986280"/>
                  <a:pt x="520806" y="1996440"/>
                </a:cubicBezTo>
                <a:lnTo>
                  <a:pt x="475086" y="2026920"/>
                </a:lnTo>
                <a:cubicBezTo>
                  <a:pt x="464926" y="2042160"/>
                  <a:pt x="452797" y="2056257"/>
                  <a:pt x="444606" y="2072640"/>
                </a:cubicBezTo>
                <a:cubicBezTo>
                  <a:pt x="437422" y="2087008"/>
                  <a:pt x="437168" y="2104317"/>
                  <a:pt x="429366" y="2118360"/>
                </a:cubicBezTo>
                <a:cubicBezTo>
                  <a:pt x="411576" y="2150382"/>
                  <a:pt x="379990" y="2175047"/>
                  <a:pt x="368406" y="2209800"/>
                </a:cubicBezTo>
                <a:cubicBezTo>
                  <a:pt x="332134" y="2318616"/>
                  <a:pt x="355748" y="2274507"/>
                  <a:pt x="307446" y="2346960"/>
                </a:cubicBezTo>
                <a:cubicBezTo>
                  <a:pt x="302366" y="2372360"/>
                  <a:pt x="299022" y="2398170"/>
                  <a:pt x="292206" y="2423160"/>
                </a:cubicBezTo>
                <a:cubicBezTo>
                  <a:pt x="283752" y="2454157"/>
                  <a:pt x="271886" y="2484120"/>
                  <a:pt x="261726" y="2514600"/>
                </a:cubicBezTo>
                <a:lnTo>
                  <a:pt x="216006" y="2651760"/>
                </a:lnTo>
                <a:lnTo>
                  <a:pt x="170286" y="2788920"/>
                </a:lnTo>
                <a:lnTo>
                  <a:pt x="155046" y="2834640"/>
                </a:lnTo>
                <a:cubicBezTo>
                  <a:pt x="149966" y="3022600"/>
                  <a:pt x="152892" y="3210947"/>
                  <a:pt x="139806" y="3398520"/>
                </a:cubicBezTo>
                <a:cubicBezTo>
                  <a:pt x="137570" y="3430571"/>
                  <a:pt x="119486" y="3459480"/>
                  <a:pt x="109326" y="3489960"/>
                </a:cubicBezTo>
                <a:lnTo>
                  <a:pt x="94086" y="3535680"/>
                </a:lnTo>
                <a:lnTo>
                  <a:pt x="78846" y="3581400"/>
                </a:lnTo>
                <a:lnTo>
                  <a:pt x="63606" y="3627120"/>
                </a:lnTo>
                <a:cubicBezTo>
                  <a:pt x="58526" y="3891280"/>
                  <a:pt x="57967" y="4155566"/>
                  <a:pt x="48366" y="4419600"/>
                </a:cubicBezTo>
                <a:cubicBezTo>
                  <a:pt x="45932" y="4486522"/>
                  <a:pt x="0" y="4454278"/>
                  <a:pt x="78846" y="4480560"/>
                </a:cubicBezTo>
                <a:cubicBezTo>
                  <a:pt x="297286" y="4475480"/>
                  <a:pt x="516488" y="4484248"/>
                  <a:pt x="734166" y="4465320"/>
                </a:cubicBezTo>
                <a:cubicBezTo>
                  <a:pt x="755638" y="4463453"/>
                  <a:pt x="763329" y="4433398"/>
                  <a:pt x="779886" y="4419600"/>
                </a:cubicBezTo>
                <a:cubicBezTo>
                  <a:pt x="793957" y="4407874"/>
                  <a:pt x="810366" y="4399280"/>
                  <a:pt x="825606" y="4389120"/>
                </a:cubicBezTo>
                <a:cubicBezTo>
                  <a:pt x="876406" y="4394200"/>
                  <a:pt x="927546" y="4396597"/>
                  <a:pt x="978006" y="4404360"/>
                </a:cubicBezTo>
                <a:cubicBezTo>
                  <a:pt x="993884" y="4406803"/>
                  <a:pt x="1007662" y="4419600"/>
                  <a:pt x="1023726" y="4419600"/>
                </a:cubicBezTo>
                <a:cubicBezTo>
                  <a:pt x="1054626" y="4419600"/>
                  <a:pt x="1084686" y="4409440"/>
                  <a:pt x="1115166" y="4404360"/>
                </a:cubicBezTo>
                <a:cubicBezTo>
                  <a:pt x="1145901" y="4410507"/>
                  <a:pt x="1214662" y="4414201"/>
                  <a:pt x="1237086" y="4450080"/>
                </a:cubicBezTo>
                <a:cubicBezTo>
                  <a:pt x="1254114" y="4477325"/>
                  <a:pt x="1267566" y="4541520"/>
                  <a:pt x="1267566" y="4541520"/>
                </a:cubicBezTo>
                <a:cubicBezTo>
                  <a:pt x="1272646" y="4577080"/>
                  <a:pt x="1266742" y="4616071"/>
                  <a:pt x="1282806" y="4648200"/>
                </a:cubicBezTo>
                <a:cubicBezTo>
                  <a:pt x="1289990" y="4662568"/>
                  <a:pt x="1312774" y="4660290"/>
                  <a:pt x="1328526" y="4663440"/>
                </a:cubicBezTo>
                <a:cubicBezTo>
                  <a:pt x="1363749" y="4670485"/>
                  <a:pt x="1399646" y="4673600"/>
                  <a:pt x="1435206" y="4678680"/>
                </a:cubicBezTo>
                <a:cubicBezTo>
                  <a:pt x="1465686" y="4688840"/>
                  <a:pt x="1499913" y="4691338"/>
                  <a:pt x="1526646" y="4709160"/>
                </a:cubicBezTo>
                <a:lnTo>
                  <a:pt x="1618086" y="4770120"/>
                </a:lnTo>
                <a:cubicBezTo>
                  <a:pt x="1613006" y="4785360"/>
                  <a:pt x="1595662" y="4801472"/>
                  <a:pt x="1602846" y="4815840"/>
                </a:cubicBezTo>
                <a:cubicBezTo>
                  <a:pt x="1610030" y="4830208"/>
                  <a:pt x="1634198" y="4823896"/>
                  <a:pt x="1648566" y="4831080"/>
                </a:cubicBezTo>
                <a:cubicBezTo>
                  <a:pt x="1664949" y="4839271"/>
                  <a:pt x="1679046" y="4851400"/>
                  <a:pt x="1694286" y="4861560"/>
                </a:cubicBezTo>
                <a:cubicBezTo>
                  <a:pt x="1719686" y="4856480"/>
                  <a:pt x="1746232" y="4855415"/>
                  <a:pt x="1770486" y="4846320"/>
                </a:cubicBezTo>
                <a:cubicBezTo>
                  <a:pt x="1787636" y="4839889"/>
                  <a:pt x="1799468" y="4823279"/>
                  <a:pt x="1816206" y="4815840"/>
                </a:cubicBezTo>
                <a:cubicBezTo>
                  <a:pt x="1845566" y="4802791"/>
                  <a:pt x="1880913" y="4803182"/>
                  <a:pt x="1907646" y="4785360"/>
                </a:cubicBezTo>
                <a:cubicBezTo>
                  <a:pt x="1970794" y="4743262"/>
                  <a:pt x="1935597" y="4759322"/>
                  <a:pt x="2014326" y="4739640"/>
                </a:cubicBezTo>
                <a:cubicBezTo>
                  <a:pt x="2039726" y="4744720"/>
                  <a:pt x="2068973" y="4740512"/>
                  <a:pt x="2090526" y="4754880"/>
                </a:cubicBezTo>
                <a:cubicBezTo>
                  <a:pt x="2103892" y="4763791"/>
                  <a:pt x="2094407" y="4789241"/>
                  <a:pt x="2105766" y="4800600"/>
                </a:cubicBezTo>
                <a:cubicBezTo>
                  <a:pt x="2131669" y="4826503"/>
                  <a:pt x="2197206" y="4861560"/>
                  <a:pt x="2197206" y="4861560"/>
                </a:cubicBezTo>
                <a:cubicBezTo>
                  <a:pt x="2207366" y="4876800"/>
                  <a:pt x="2213902" y="4895219"/>
                  <a:pt x="2227686" y="4907280"/>
                </a:cubicBezTo>
                <a:cubicBezTo>
                  <a:pt x="2292182" y="4963714"/>
                  <a:pt x="2302051" y="4962548"/>
                  <a:pt x="2364846" y="4983480"/>
                </a:cubicBezTo>
                <a:cubicBezTo>
                  <a:pt x="2369926" y="4998720"/>
                  <a:pt x="2364022" y="5029200"/>
                  <a:pt x="2380086" y="5029200"/>
                </a:cubicBezTo>
                <a:cubicBezTo>
                  <a:pt x="2396150" y="5029200"/>
                  <a:pt x="2388142" y="4997848"/>
                  <a:pt x="2395326" y="4983480"/>
                </a:cubicBezTo>
                <a:cubicBezTo>
                  <a:pt x="2403517" y="4967097"/>
                  <a:pt x="2417615" y="4954143"/>
                  <a:pt x="2425806" y="4937760"/>
                </a:cubicBezTo>
                <a:cubicBezTo>
                  <a:pt x="2432990" y="4923392"/>
                  <a:pt x="2429687" y="4903399"/>
                  <a:pt x="2441046" y="4892040"/>
                </a:cubicBezTo>
                <a:cubicBezTo>
                  <a:pt x="2466949" y="4866137"/>
                  <a:pt x="2532486" y="4831080"/>
                  <a:pt x="2532486" y="4831080"/>
                </a:cubicBezTo>
                <a:cubicBezTo>
                  <a:pt x="2542646" y="4815840"/>
                  <a:pt x="2549182" y="4797421"/>
                  <a:pt x="2562966" y="4785360"/>
                </a:cubicBezTo>
                <a:cubicBezTo>
                  <a:pt x="2691105" y="4673239"/>
                  <a:pt x="2609422" y="4754512"/>
                  <a:pt x="2700126" y="4709160"/>
                </a:cubicBezTo>
                <a:cubicBezTo>
                  <a:pt x="2716509" y="4700969"/>
                  <a:pt x="2730606" y="4688840"/>
                  <a:pt x="2745846" y="4678680"/>
                </a:cubicBezTo>
                <a:cubicBezTo>
                  <a:pt x="2771708" y="4601095"/>
                  <a:pt x="2740304" y="4654665"/>
                  <a:pt x="2806806" y="4617720"/>
                </a:cubicBezTo>
                <a:cubicBezTo>
                  <a:pt x="2838828" y="4599930"/>
                  <a:pt x="2898246" y="4556760"/>
                  <a:pt x="2898246" y="4556760"/>
                </a:cubicBezTo>
                <a:cubicBezTo>
                  <a:pt x="2908406" y="4541520"/>
                  <a:pt x="2915774" y="4523992"/>
                  <a:pt x="2928726" y="4511040"/>
                </a:cubicBezTo>
                <a:cubicBezTo>
                  <a:pt x="2941678" y="4498088"/>
                  <a:pt x="2963004" y="4494863"/>
                  <a:pt x="2974446" y="4480560"/>
                </a:cubicBezTo>
                <a:cubicBezTo>
                  <a:pt x="3033559" y="4406669"/>
                  <a:pt x="2935653" y="4452851"/>
                  <a:pt x="3035406" y="4419600"/>
                </a:cubicBezTo>
                <a:cubicBezTo>
                  <a:pt x="3050646" y="4404360"/>
                  <a:pt x="3064569" y="4387678"/>
                  <a:pt x="3081126" y="4373880"/>
                </a:cubicBezTo>
                <a:cubicBezTo>
                  <a:pt x="3095197" y="4362154"/>
                  <a:pt x="3117138" y="4358932"/>
                  <a:pt x="3126846" y="4343400"/>
                </a:cubicBezTo>
                <a:cubicBezTo>
                  <a:pt x="3143874" y="4316155"/>
                  <a:pt x="3147166" y="4282440"/>
                  <a:pt x="3157326" y="4251960"/>
                </a:cubicBezTo>
                <a:cubicBezTo>
                  <a:pt x="3203568" y="4113234"/>
                  <a:pt x="3132635" y="4332335"/>
                  <a:pt x="3187806" y="4130040"/>
                </a:cubicBezTo>
                <a:cubicBezTo>
                  <a:pt x="3196260" y="4099043"/>
                  <a:pt x="3208126" y="4069080"/>
                  <a:pt x="3218286" y="4038600"/>
                </a:cubicBezTo>
                <a:cubicBezTo>
                  <a:pt x="3223366" y="4023360"/>
                  <a:pt x="3220160" y="4001791"/>
                  <a:pt x="3233526" y="3992880"/>
                </a:cubicBezTo>
                <a:lnTo>
                  <a:pt x="3279246" y="3962400"/>
                </a:lnTo>
                <a:cubicBezTo>
                  <a:pt x="3312497" y="3862647"/>
                  <a:pt x="3266315" y="3960553"/>
                  <a:pt x="3340206" y="3901440"/>
                </a:cubicBezTo>
                <a:cubicBezTo>
                  <a:pt x="3438683" y="3822658"/>
                  <a:pt x="3301488" y="3878786"/>
                  <a:pt x="3416406" y="3840480"/>
                </a:cubicBezTo>
                <a:cubicBezTo>
                  <a:pt x="3521588" y="3866775"/>
                  <a:pt x="3591711" y="3890839"/>
                  <a:pt x="3721206" y="3840480"/>
                </a:cubicBezTo>
                <a:cubicBezTo>
                  <a:pt x="3751150" y="3828835"/>
                  <a:pt x="3741526" y="3779520"/>
                  <a:pt x="3751686" y="3749040"/>
                </a:cubicBezTo>
                <a:cubicBezTo>
                  <a:pt x="3772718" y="3685944"/>
                  <a:pt x="3753560" y="3712231"/>
                  <a:pt x="3812646" y="3672840"/>
                </a:cubicBezTo>
                <a:cubicBezTo>
                  <a:pt x="3817726" y="3652520"/>
                  <a:pt x="3814093" y="3627643"/>
                  <a:pt x="3827886" y="3611880"/>
                </a:cubicBezTo>
                <a:cubicBezTo>
                  <a:pt x="3871042" y="3562559"/>
                  <a:pt x="3911609" y="3553492"/>
                  <a:pt x="3965046" y="3535680"/>
                </a:cubicBezTo>
                <a:cubicBezTo>
                  <a:pt x="4001318" y="3426864"/>
                  <a:pt x="3968793" y="3462062"/>
                  <a:pt x="4041246" y="3413760"/>
                </a:cubicBezTo>
                <a:cubicBezTo>
                  <a:pt x="4026006" y="3403600"/>
                  <a:pt x="4011909" y="3391471"/>
                  <a:pt x="3995526" y="3383280"/>
                </a:cubicBezTo>
                <a:cubicBezTo>
                  <a:pt x="3981158" y="3376096"/>
                  <a:pt x="3959143" y="3381112"/>
                  <a:pt x="3949806" y="3368040"/>
                </a:cubicBezTo>
                <a:cubicBezTo>
                  <a:pt x="3874354" y="3262408"/>
                  <a:pt x="3959484" y="3301518"/>
                  <a:pt x="3888846" y="3230880"/>
                </a:cubicBezTo>
                <a:cubicBezTo>
                  <a:pt x="3875894" y="3217928"/>
                  <a:pt x="3858366" y="3210560"/>
                  <a:pt x="3843126" y="3200400"/>
                </a:cubicBezTo>
                <a:lnTo>
                  <a:pt x="3766926" y="2971800"/>
                </a:lnTo>
                <a:cubicBezTo>
                  <a:pt x="3761846" y="2956560"/>
                  <a:pt x="3766926" y="2931160"/>
                  <a:pt x="3751686" y="2926080"/>
                </a:cubicBezTo>
                <a:lnTo>
                  <a:pt x="3705966" y="2910840"/>
                </a:lnTo>
                <a:cubicBezTo>
                  <a:pt x="3695806" y="2895600"/>
                  <a:pt x="3683677" y="2881503"/>
                  <a:pt x="3675486" y="2865120"/>
                </a:cubicBezTo>
                <a:cubicBezTo>
                  <a:pt x="3668302" y="2850752"/>
                  <a:pt x="3670281" y="2831944"/>
                  <a:pt x="3660246" y="2819400"/>
                </a:cubicBezTo>
                <a:cubicBezTo>
                  <a:pt x="3648804" y="2805097"/>
                  <a:pt x="3629766" y="2799080"/>
                  <a:pt x="3614526" y="2788920"/>
                </a:cubicBezTo>
                <a:cubicBezTo>
                  <a:pt x="3619606" y="2773680"/>
                  <a:pt x="3631540" y="2759166"/>
                  <a:pt x="3629766" y="2743200"/>
                </a:cubicBezTo>
                <a:cubicBezTo>
                  <a:pt x="3626218" y="2711268"/>
                  <a:pt x="3626019" y="2669582"/>
                  <a:pt x="3599286" y="2651760"/>
                </a:cubicBezTo>
                <a:cubicBezTo>
                  <a:pt x="3494480" y="2581889"/>
                  <a:pt x="3542599" y="2602384"/>
                  <a:pt x="3462126" y="2575560"/>
                </a:cubicBezTo>
                <a:cubicBezTo>
                  <a:pt x="3435302" y="2495087"/>
                  <a:pt x="3455797" y="2543206"/>
                  <a:pt x="3385926" y="2438400"/>
                </a:cubicBezTo>
                <a:cubicBezTo>
                  <a:pt x="3375766" y="2423160"/>
                  <a:pt x="3361238" y="2410056"/>
                  <a:pt x="3355446" y="2392680"/>
                </a:cubicBezTo>
                <a:cubicBezTo>
                  <a:pt x="3350366" y="2377440"/>
                  <a:pt x="3347390" y="2361328"/>
                  <a:pt x="3340206" y="2346960"/>
                </a:cubicBezTo>
                <a:cubicBezTo>
                  <a:pt x="3332015" y="2330577"/>
                  <a:pt x="3317165" y="2317978"/>
                  <a:pt x="3309726" y="2301240"/>
                </a:cubicBezTo>
                <a:cubicBezTo>
                  <a:pt x="3296677" y="2271880"/>
                  <a:pt x="3289406" y="2240280"/>
                  <a:pt x="3279246" y="2209800"/>
                </a:cubicBezTo>
                <a:lnTo>
                  <a:pt x="3264006" y="2164080"/>
                </a:lnTo>
                <a:cubicBezTo>
                  <a:pt x="3284186" y="2002641"/>
                  <a:pt x="3286601" y="2051341"/>
                  <a:pt x="3264006" y="1859280"/>
                </a:cubicBezTo>
                <a:cubicBezTo>
                  <a:pt x="3259500" y="1820978"/>
                  <a:pt x="3253004" y="1765135"/>
                  <a:pt x="3218286" y="1737360"/>
                </a:cubicBezTo>
                <a:cubicBezTo>
                  <a:pt x="3205742" y="1727325"/>
                  <a:pt x="3187806" y="1727200"/>
                  <a:pt x="3172566" y="1722120"/>
                </a:cubicBezTo>
                <a:cubicBezTo>
                  <a:pt x="3142897" y="1633113"/>
                  <a:pt x="3180540" y="1714854"/>
                  <a:pt x="3111606" y="1645920"/>
                </a:cubicBezTo>
                <a:cubicBezTo>
                  <a:pt x="3075380" y="1609694"/>
                  <a:pt x="3065736" y="1554031"/>
                  <a:pt x="3050646" y="1508760"/>
                </a:cubicBezTo>
                <a:lnTo>
                  <a:pt x="3035406" y="1463040"/>
                </a:lnTo>
                <a:lnTo>
                  <a:pt x="3020166" y="1417320"/>
                </a:lnTo>
                <a:cubicBezTo>
                  <a:pt x="3015086" y="1361440"/>
                  <a:pt x="3014677" y="1304937"/>
                  <a:pt x="3004926" y="1249680"/>
                </a:cubicBezTo>
                <a:cubicBezTo>
                  <a:pt x="2978365" y="1099169"/>
                  <a:pt x="2986732" y="1208742"/>
                  <a:pt x="2943966" y="1112520"/>
                </a:cubicBezTo>
                <a:cubicBezTo>
                  <a:pt x="2930917" y="1083160"/>
                  <a:pt x="2923646" y="1051560"/>
                  <a:pt x="2913486" y="1021080"/>
                </a:cubicBezTo>
                <a:cubicBezTo>
                  <a:pt x="2908406" y="1005840"/>
                  <a:pt x="2902142" y="990945"/>
                  <a:pt x="2898246" y="975360"/>
                </a:cubicBezTo>
                <a:cubicBezTo>
                  <a:pt x="2893166" y="955040"/>
                  <a:pt x="2894624" y="931828"/>
                  <a:pt x="2883006" y="914400"/>
                </a:cubicBezTo>
                <a:cubicBezTo>
                  <a:pt x="2872846" y="899160"/>
                  <a:pt x="2854024" y="891359"/>
                  <a:pt x="2837286" y="883920"/>
                </a:cubicBezTo>
                <a:cubicBezTo>
                  <a:pt x="2807926" y="870871"/>
                  <a:pt x="2745846" y="853440"/>
                  <a:pt x="2745846" y="853440"/>
                </a:cubicBezTo>
                <a:cubicBezTo>
                  <a:pt x="2697544" y="780987"/>
                  <a:pt x="2721158" y="825096"/>
                  <a:pt x="2684886" y="716280"/>
                </a:cubicBezTo>
                <a:lnTo>
                  <a:pt x="2669646" y="670560"/>
                </a:lnTo>
                <a:lnTo>
                  <a:pt x="2654406" y="624840"/>
                </a:lnTo>
                <a:cubicBezTo>
                  <a:pt x="2649326" y="584200"/>
                  <a:pt x="2642714" y="543722"/>
                  <a:pt x="2639166" y="502920"/>
                </a:cubicBezTo>
                <a:cubicBezTo>
                  <a:pt x="2632550" y="426838"/>
                  <a:pt x="2641418" y="348659"/>
                  <a:pt x="2623926" y="274320"/>
                </a:cubicBezTo>
                <a:cubicBezTo>
                  <a:pt x="2619731" y="256491"/>
                  <a:pt x="2594944" y="251279"/>
                  <a:pt x="2578206" y="243840"/>
                </a:cubicBezTo>
                <a:cubicBezTo>
                  <a:pt x="2548846" y="230791"/>
                  <a:pt x="2517246" y="223520"/>
                  <a:pt x="2486766" y="213360"/>
                </a:cubicBezTo>
                <a:cubicBezTo>
                  <a:pt x="2471526" y="208280"/>
                  <a:pt x="2454412" y="207031"/>
                  <a:pt x="2441046" y="198120"/>
                </a:cubicBezTo>
                <a:lnTo>
                  <a:pt x="2395326" y="167640"/>
                </a:lnTo>
                <a:cubicBezTo>
                  <a:pt x="2364846" y="172720"/>
                  <a:pt x="2331524" y="169061"/>
                  <a:pt x="2303886" y="182880"/>
                </a:cubicBezTo>
                <a:cubicBezTo>
                  <a:pt x="2287503" y="191071"/>
                  <a:pt x="2291581" y="226328"/>
                  <a:pt x="2273406" y="228600"/>
                </a:cubicBezTo>
                <a:cubicBezTo>
                  <a:pt x="2225993" y="234527"/>
                  <a:pt x="2182813" y="187537"/>
                  <a:pt x="2136246" y="182880"/>
                </a:cubicBezTo>
                <a:lnTo>
                  <a:pt x="1983846" y="167640"/>
                </a:lnTo>
                <a:cubicBezTo>
                  <a:pt x="1896495" y="36613"/>
                  <a:pt x="2012806" y="190808"/>
                  <a:pt x="1907646" y="106680"/>
                </a:cubicBezTo>
                <a:cubicBezTo>
                  <a:pt x="1893343" y="95238"/>
                  <a:pt x="1893069" y="70047"/>
                  <a:pt x="1877166" y="60960"/>
                </a:cubicBezTo>
                <a:cubicBezTo>
                  <a:pt x="1854676" y="48109"/>
                  <a:pt x="1826096" y="52002"/>
                  <a:pt x="1800966" y="45720"/>
                </a:cubicBezTo>
                <a:cubicBezTo>
                  <a:pt x="1750489" y="33101"/>
                  <a:pt x="1754224" y="29799"/>
                  <a:pt x="1709526" y="0"/>
                </a:cubicBezTo>
                <a:cubicBezTo>
                  <a:pt x="1694286" y="10160"/>
                  <a:pt x="1680956" y="24049"/>
                  <a:pt x="1663806" y="30480"/>
                </a:cubicBezTo>
                <a:cubicBezTo>
                  <a:pt x="1639552" y="39575"/>
                  <a:pt x="1612736" y="39438"/>
                  <a:pt x="1587606" y="45720"/>
                </a:cubicBezTo>
                <a:cubicBezTo>
                  <a:pt x="1572021" y="49616"/>
                  <a:pt x="1557126" y="55880"/>
                  <a:pt x="1541886" y="60960"/>
                </a:cubicBezTo>
                <a:cubicBezTo>
                  <a:pt x="1501572" y="222217"/>
                  <a:pt x="1556307" y="32324"/>
                  <a:pt x="1496166" y="167640"/>
                </a:cubicBezTo>
                <a:cubicBezTo>
                  <a:pt x="1442712" y="287911"/>
                  <a:pt x="1502214" y="234728"/>
                  <a:pt x="1419966" y="289560"/>
                </a:cubicBezTo>
                <a:cubicBezTo>
                  <a:pt x="1410858" y="335099"/>
                  <a:pt x="1400262" y="438368"/>
                  <a:pt x="1343766" y="457200"/>
                </a:cubicBezTo>
                <a:lnTo>
                  <a:pt x="1298046" y="472440"/>
                </a:lnTo>
                <a:cubicBezTo>
                  <a:pt x="1287886" y="487680"/>
                  <a:pt x="1267566" y="499844"/>
                  <a:pt x="1267566" y="518160"/>
                </a:cubicBezTo>
                <a:cubicBezTo>
                  <a:pt x="1267566" y="550289"/>
                  <a:pt x="1298046" y="609600"/>
                  <a:pt x="1298046" y="609600"/>
                </a:cubicBezTo>
                <a:cubicBezTo>
                  <a:pt x="1303126" y="670560"/>
                  <a:pt x="1305201" y="731845"/>
                  <a:pt x="1313286" y="792480"/>
                </a:cubicBezTo>
                <a:cubicBezTo>
                  <a:pt x="1315409" y="808403"/>
                  <a:pt x="1315454" y="828863"/>
                  <a:pt x="1328526" y="838200"/>
                </a:cubicBezTo>
                <a:cubicBezTo>
                  <a:pt x="1354670" y="856874"/>
                  <a:pt x="1419966" y="868680"/>
                  <a:pt x="1419966" y="868680"/>
                </a:cubicBezTo>
                <a:cubicBezTo>
                  <a:pt x="1430126" y="899160"/>
                  <a:pt x="1456747" y="928615"/>
                  <a:pt x="1450446" y="960120"/>
                </a:cubicBezTo>
                <a:cubicBezTo>
                  <a:pt x="1445366" y="985520"/>
                  <a:pt x="1445925" y="1012739"/>
                  <a:pt x="1435206" y="1036320"/>
                </a:cubicBezTo>
                <a:cubicBezTo>
                  <a:pt x="1362974" y="1195229"/>
                  <a:pt x="1374246" y="1063081"/>
                  <a:pt x="1374246" y="1188720"/>
                </a:cubicBezTo>
              </a:path>
            </a:pathLst>
          </a:custGeom>
          <a:solidFill>
            <a:schemeClr val="accent3">
              <a:lumMod val="60000"/>
              <a:lumOff val="40000"/>
              <a:alpha val="37000"/>
            </a:schemeClr>
          </a:solidFill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40" y="0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Физико – географическое положение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121442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Назовите главные особенности в географическом положение Западной Сибири?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3643314"/>
            <a:ext cx="3929090" cy="1938992"/>
          </a:xfrm>
          <a:prstGeom prst="rect">
            <a:avLst/>
          </a:prstGeom>
          <a:solidFill>
            <a:schemeClr val="accent3"/>
          </a:solidFill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Удаленность от Атлантического и Тихого океана и открытость к Северному Ледовитому океану.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6072198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4" name="Семиугольник 13"/>
          <p:cNvSpPr/>
          <p:nvPr/>
        </p:nvSpPr>
        <p:spPr>
          <a:xfrm>
            <a:off x="0" y="0"/>
            <a:ext cx="428628" cy="428628"/>
          </a:xfrm>
          <a:prstGeom prst="hep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Интернет ресурсы:</a:t>
            </a:r>
          </a:p>
          <a:p>
            <a:endParaRPr lang="ru-RU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http://upload.wikimedia.org/wikipedia/commons/thumb/2/2d/Vasyugan.jpg/800px-Vasyugan.jpg</a:t>
            </a:r>
            <a:r>
              <a:rPr lang="ru-RU" sz="1600" dirty="0" smtClean="0"/>
              <a:t> фото</a:t>
            </a:r>
          </a:p>
          <a:p>
            <a:r>
              <a:rPr lang="en-US" sz="1600" dirty="0" smtClean="0">
                <a:hlinkClick r:id="rId3"/>
              </a:rPr>
              <a:t>http://s56.radikal.ru/i151/0907/1a/1fe4402d1f4a.jpg</a:t>
            </a:r>
            <a:r>
              <a:rPr lang="ru-RU" sz="1600" dirty="0" smtClean="0"/>
              <a:t> географический центр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338</Words>
  <Application>Microsoft Office PowerPoint</Application>
  <PresentationFormat>Экран (4:3)</PresentationFormat>
  <Paragraphs>83</Paragraphs>
  <Slides>9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186</cp:revision>
  <dcterms:created xsi:type="dcterms:W3CDTF">2010-02-07T13:13:39Z</dcterms:created>
  <dcterms:modified xsi:type="dcterms:W3CDTF">2010-02-20T18:52:48Z</dcterms:modified>
</cp:coreProperties>
</file>