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71" r:id="rId3"/>
    <p:sldId id="263" r:id="rId4"/>
    <p:sldId id="266" r:id="rId5"/>
    <p:sldId id="262" r:id="rId6"/>
    <p:sldId id="273" r:id="rId7"/>
    <p:sldId id="272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86848-75B2-4F6F-8A37-492F450DEB62}" type="doc">
      <dgm:prSet loTypeId="urn:microsoft.com/office/officeart/2005/8/layout/hList2#1" loCatId="relationship" qsTypeId="urn:microsoft.com/office/officeart/2005/8/quickstyle/simple2" qsCatId="simple" csTypeId="urn:microsoft.com/office/officeart/2005/8/colors/accent3_1" csCatId="accent3" phldr="1"/>
      <dgm:spPr/>
    </dgm:pt>
    <dgm:pt modelId="{BAAABD54-C609-4DDF-95C3-60998EA6A13B}">
      <dgm:prSet phldrT="[Текст]" custT="1"/>
      <dgm:spPr/>
      <dgm:t>
        <a:bodyPr/>
        <a:lstStyle/>
        <a:p>
          <a:endParaRPr lang="ru-RU" sz="1600" dirty="0"/>
        </a:p>
      </dgm:t>
    </dgm:pt>
    <dgm:pt modelId="{737367D7-66EA-4682-8FE0-EAF588AD2E9B}" type="parTrans" cxnId="{E95FF3E5-14AF-425D-AED9-48F3B75F5BB9}">
      <dgm:prSet/>
      <dgm:spPr/>
      <dgm:t>
        <a:bodyPr/>
        <a:lstStyle/>
        <a:p>
          <a:endParaRPr lang="ru-RU"/>
        </a:p>
      </dgm:t>
    </dgm:pt>
    <dgm:pt modelId="{ECDC2BC0-061A-441E-B9BE-32920AC64EC6}" type="sibTrans" cxnId="{E95FF3E5-14AF-425D-AED9-48F3B75F5BB9}">
      <dgm:prSet/>
      <dgm:spPr/>
      <dgm:t>
        <a:bodyPr/>
        <a:lstStyle/>
        <a:p>
          <a:endParaRPr lang="ru-RU"/>
        </a:p>
      </dgm:t>
    </dgm:pt>
    <dgm:pt modelId="{343DB39B-1C4E-4574-8940-B1CACFF3174D}">
      <dgm:prSet phldrT="[Текст]" custT="1"/>
      <dgm:spPr/>
      <dgm:t>
        <a:bodyPr/>
        <a:lstStyle/>
        <a:p>
          <a:endParaRPr lang="ru-RU" sz="1600" dirty="0"/>
        </a:p>
      </dgm:t>
    </dgm:pt>
    <dgm:pt modelId="{DF274E3E-8895-47B0-8137-56F1D54AB154}" type="parTrans" cxnId="{C9E04DA2-68F1-45C2-A028-6D972F83684D}">
      <dgm:prSet/>
      <dgm:spPr/>
      <dgm:t>
        <a:bodyPr/>
        <a:lstStyle/>
        <a:p>
          <a:endParaRPr lang="ru-RU"/>
        </a:p>
      </dgm:t>
    </dgm:pt>
    <dgm:pt modelId="{7C141816-15E2-46F4-B9F6-F8E66A62F6C3}" type="sibTrans" cxnId="{C9E04DA2-68F1-45C2-A028-6D972F83684D}">
      <dgm:prSet/>
      <dgm:spPr/>
      <dgm:t>
        <a:bodyPr/>
        <a:lstStyle/>
        <a:p>
          <a:endParaRPr lang="ru-RU"/>
        </a:p>
      </dgm:t>
    </dgm:pt>
    <dgm:pt modelId="{3705F353-261A-43C8-89A1-1E487DA481EB}">
      <dgm:prSet phldrT="[Текст]" custT="1"/>
      <dgm:spPr/>
      <dgm:t>
        <a:bodyPr/>
        <a:lstStyle/>
        <a:p>
          <a:endParaRPr lang="ru-RU" sz="1600" dirty="0"/>
        </a:p>
      </dgm:t>
    </dgm:pt>
    <dgm:pt modelId="{BB085FE0-43BE-446F-A4A3-A950E9993BCE}" type="parTrans" cxnId="{C0A1662F-1F74-4B0F-A3D0-A361E2A9601E}">
      <dgm:prSet/>
      <dgm:spPr/>
      <dgm:t>
        <a:bodyPr/>
        <a:lstStyle/>
        <a:p>
          <a:endParaRPr lang="ru-RU"/>
        </a:p>
      </dgm:t>
    </dgm:pt>
    <dgm:pt modelId="{1D8A0875-7CAF-4730-B601-288479113392}" type="sibTrans" cxnId="{C0A1662F-1F74-4B0F-A3D0-A361E2A9601E}">
      <dgm:prSet/>
      <dgm:spPr/>
      <dgm:t>
        <a:bodyPr/>
        <a:lstStyle/>
        <a:p>
          <a:endParaRPr lang="ru-RU"/>
        </a:p>
      </dgm:t>
    </dgm:pt>
    <dgm:pt modelId="{378A8A53-7781-4070-986A-02198150801E}">
      <dgm:prSet/>
      <dgm:spPr/>
      <dgm:t>
        <a:bodyPr/>
        <a:lstStyle/>
        <a:p>
          <a:pPr algn="ctr"/>
          <a:r>
            <a:rPr lang="ru-RU" dirty="0" smtClean="0"/>
            <a:t>Области складчатости </a:t>
          </a:r>
          <a:endParaRPr lang="ru-RU" dirty="0"/>
        </a:p>
      </dgm:t>
    </dgm:pt>
    <dgm:pt modelId="{E788931C-BE86-4A70-AF44-B58EAC19BEE6}" type="parTrans" cxnId="{78FBD50E-435B-499D-9F54-35E553E9B96B}">
      <dgm:prSet/>
      <dgm:spPr/>
      <dgm:t>
        <a:bodyPr/>
        <a:lstStyle/>
        <a:p>
          <a:endParaRPr lang="ru-RU"/>
        </a:p>
      </dgm:t>
    </dgm:pt>
    <dgm:pt modelId="{89728C05-FFE9-41AD-B4E0-CB0FB71D8F77}" type="sibTrans" cxnId="{78FBD50E-435B-499D-9F54-35E553E9B96B}">
      <dgm:prSet/>
      <dgm:spPr/>
      <dgm:t>
        <a:bodyPr/>
        <a:lstStyle/>
        <a:p>
          <a:endParaRPr lang="ru-RU"/>
        </a:p>
      </dgm:t>
    </dgm:pt>
    <dgm:pt modelId="{20506885-50C0-4AA6-9690-7CE66535134E}">
      <dgm:prSet/>
      <dgm:spPr/>
      <dgm:t>
        <a:bodyPr/>
        <a:lstStyle/>
        <a:p>
          <a:endParaRPr lang="ru-RU" dirty="0"/>
        </a:p>
      </dgm:t>
    </dgm:pt>
    <dgm:pt modelId="{6B2B38D6-324E-4EB8-9D38-143D450CC419}" type="parTrans" cxnId="{EC385880-8296-442F-9259-FD4870C1ED27}">
      <dgm:prSet/>
      <dgm:spPr/>
      <dgm:t>
        <a:bodyPr/>
        <a:lstStyle/>
        <a:p>
          <a:endParaRPr lang="ru-RU"/>
        </a:p>
      </dgm:t>
    </dgm:pt>
    <dgm:pt modelId="{1B45742B-835D-43C5-A2FB-05DFB26465A9}" type="sibTrans" cxnId="{EC385880-8296-442F-9259-FD4870C1ED27}">
      <dgm:prSet/>
      <dgm:spPr/>
      <dgm:t>
        <a:bodyPr/>
        <a:lstStyle/>
        <a:p>
          <a:endParaRPr lang="ru-RU"/>
        </a:p>
      </dgm:t>
    </dgm:pt>
    <dgm:pt modelId="{31F3706F-D687-4BE5-AAED-BE9A5711C716}">
      <dgm:prSet/>
      <dgm:spPr/>
      <dgm:t>
        <a:bodyPr/>
        <a:lstStyle/>
        <a:p>
          <a:pPr algn="l"/>
          <a:endParaRPr lang="ru-RU" dirty="0"/>
        </a:p>
      </dgm:t>
    </dgm:pt>
    <dgm:pt modelId="{DA91F80F-8AE6-4A80-BA21-A130C69EAA62}" type="parTrans" cxnId="{189D7CA2-7B85-41E3-AA17-FE1BC6E37059}">
      <dgm:prSet/>
      <dgm:spPr/>
      <dgm:t>
        <a:bodyPr/>
        <a:lstStyle/>
        <a:p>
          <a:endParaRPr lang="ru-RU"/>
        </a:p>
      </dgm:t>
    </dgm:pt>
    <dgm:pt modelId="{34336211-9265-4FC2-AE65-01A3D1AE546E}" type="sibTrans" cxnId="{189D7CA2-7B85-41E3-AA17-FE1BC6E37059}">
      <dgm:prSet/>
      <dgm:spPr/>
      <dgm:t>
        <a:bodyPr/>
        <a:lstStyle/>
        <a:p>
          <a:endParaRPr lang="ru-RU"/>
        </a:p>
      </dgm:t>
    </dgm:pt>
    <dgm:pt modelId="{C377E75D-C5EA-4089-A7BE-C97DEBF1B578}">
      <dgm:prSet/>
      <dgm:spPr/>
      <dgm:t>
        <a:bodyPr/>
        <a:lstStyle/>
        <a:p>
          <a:pPr algn="l"/>
          <a:r>
            <a:rPr lang="ru-RU" dirty="0" smtClean="0"/>
            <a:t>Платформы</a:t>
          </a:r>
          <a:endParaRPr lang="ru-RU" dirty="0"/>
        </a:p>
      </dgm:t>
    </dgm:pt>
    <dgm:pt modelId="{95FD2A01-0EC9-4557-8519-53430EA2FDC0}" type="parTrans" cxnId="{5839D6F9-9029-4F49-A180-8264FFC3F5B6}">
      <dgm:prSet/>
      <dgm:spPr/>
      <dgm:t>
        <a:bodyPr/>
        <a:lstStyle/>
        <a:p>
          <a:endParaRPr lang="ru-RU"/>
        </a:p>
      </dgm:t>
    </dgm:pt>
    <dgm:pt modelId="{EBDD9CEC-F737-461D-8ECA-CA77584D98FF}" type="sibTrans" cxnId="{5839D6F9-9029-4F49-A180-8264FFC3F5B6}">
      <dgm:prSet/>
      <dgm:spPr/>
      <dgm:t>
        <a:bodyPr/>
        <a:lstStyle/>
        <a:p>
          <a:endParaRPr lang="ru-RU"/>
        </a:p>
      </dgm:t>
    </dgm:pt>
    <dgm:pt modelId="{3BE69871-0620-409C-AFEA-F0B085EA0E54}">
      <dgm:prSet/>
      <dgm:spPr/>
      <dgm:t>
        <a:bodyPr/>
        <a:lstStyle/>
        <a:p>
          <a:pPr algn="l"/>
          <a:endParaRPr lang="ru-RU" dirty="0"/>
        </a:p>
      </dgm:t>
    </dgm:pt>
    <dgm:pt modelId="{918290F6-58A3-4B63-9B35-F438457C548B}" type="parTrans" cxnId="{9595A11A-3773-46BC-9F20-4E03B90939E5}">
      <dgm:prSet/>
      <dgm:spPr/>
      <dgm:t>
        <a:bodyPr/>
        <a:lstStyle/>
        <a:p>
          <a:endParaRPr lang="ru-RU"/>
        </a:p>
      </dgm:t>
    </dgm:pt>
    <dgm:pt modelId="{825DDDDE-FD42-4951-A771-920437FE9D8D}" type="sibTrans" cxnId="{9595A11A-3773-46BC-9F20-4E03B90939E5}">
      <dgm:prSet/>
      <dgm:spPr/>
      <dgm:t>
        <a:bodyPr/>
        <a:lstStyle/>
        <a:p>
          <a:endParaRPr lang="ru-RU"/>
        </a:p>
      </dgm:t>
    </dgm:pt>
    <dgm:pt modelId="{31A1EAD1-EE1F-49D5-B10C-B357E2B13227}">
      <dgm:prSet/>
      <dgm:spPr/>
      <dgm:t>
        <a:bodyPr/>
        <a:lstStyle/>
        <a:p>
          <a:pPr algn="l"/>
          <a:endParaRPr lang="ru-RU" dirty="0"/>
        </a:p>
      </dgm:t>
    </dgm:pt>
    <dgm:pt modelId="{622116FF-DEB9-43D2-BDBA-3F19569525F1}" type="parTrans" cxnId="{6EE013D4-356C-4179-AC7D-7C43D2D4A861}">
      <dgm:prSet/>
      <dgm:spPr/>
      <dgm:t>
        <a:bodyPr/>
        <a:lstStyle/>
        <a:p>
          <a:endParaRPr lang="ru-RU"/>
        </a:p>
      </dgm:t>
    </dgm:pt>
    <dgm:pt modelId="{1A36C11E-A583-4F7C-85CE-8E1D9A4A09CB}" type="sibTrans" cxnId="{6EE013D4-356C-4179-AC7D-7C43D2D4A861}">
      <dgm:prSet/>
      <dgm:spPr/>
      <dgm:t>
        <a:bodyPr/>
        <a:lstStyle/>
        <a:p>
          <a:endParaRPr lang="ru-RU"/>
        </a:p>
      </dgm:t>
    </dgm:pt>
    <dgm:pt modelId="{0119BB8D-CC57-444D-B278-1B256CCA34D7}">
      <dgm:prSet/>
      <dgm:spPr/>
      <dgm:t>
        <a:bodyPr/>
        <a:lstStyle/>
        <a:p>
          <a:pPr algn="l"/>
          <a:endParaRPr lang="ru-RU" dirty="0"/>
        </a:p>
      </dgm:t>
    </dgm:pt>
    <dgm:pt modelId="{1395AD0B-B96D-405F-8677-01C1A8BEF7AE}" type="parTrans" cxnId="{F2EB0EE3-D0F3-46E2-8A2F-7AF4456021DE}">
      <dgm:prSet/>
      <dgm:spPr/>
      <dgm:t>
        <a:bodyPr/>
        <a:lstStyle/>
        <a:p>
          <a:endParaRPr lang="ru-RU"/>
        </a:p>
      </dgm:t>
    </dgm:pt>
    <dgm:pt modelId="{F3BBC5E3-5A8C-4616-8681-2478F4B574CF}" type="sibTrans" cxnId="{F2EB0EE3-D0F3-46E2-8A2F-7AF4456021DE}">
      <dgm:prSet/>
      <dgm:spPr/>
      <dgm:t>
        <a:bodyPr/>
        <a:lstStyle/>
        <a:p>
          <a:endParaRPr lang="ru-RU"/>
        </a:p>
      </dgm:t>
    </dgm:pt>
    <dgm:pt modelId="{50038D92-F956-40C2-AC07-AA79826540B4}">
      <dgm:prSet/>
      <dgm:spPr/>
      <dgm:t>
        <a:bodyPr/>
        <a:lstStyle/>
        <a:p>
          <a:pPr algn="ctr"/>
          <a:endParaRPr lang="ru-RU" dirty="0"/>
        </a:p>
      </dgm:t>
    </dgm:pt>
    <dgm:pt modelId="{9CE91D0B-228C-40A1-AB98-AAECA0F721B1}" type="parTrans" cxnId="{AFE6E6DD-1D3B-4C9C-A30B-C7D539535A9D}">
      <dgm:prSet/>
      <dgm:spPr/>
    </dgm:pt>
    <dgm:pt modelId="{917F5160-B082-445D-B869-23440A80D543}" type="sibTrans" cxnId="{AFE6E6DD-1D3B-4C9C-A30B-C7D539535A9D}">
      <dgm:prSet/>
      <dgm:spPr/>
    </dgm:pt>
    <dgm:pt modelId="{C165F542-92D1-4538-A8FE-8DDFC3B735D1}">
      <dgm:prSet/>
      <dgm:spPr/>
      <dgm:t>
        <a:bodyPr/>
        <a:lstStyle/>
        <a:p>
          <a:pPr algn="l"/>
          <a:endParaRPr lang="ru-RU" dirty="0"/>
        </a:p>
      </dgm:t>
    </dgm:pt>
    <dgm:pt modelId="{EED76BCA-5068-429D-86D4-55094B4AD912}" type="parTrans" cxnId="{94985260-B505-4F86-91AD-1643E18063E0}">
      <dgm:prSet/>
      <dgm:spPr/>
    </dgm:pt>
    <dgm:pt modelId="{7D77304B-0993-4A2A-9DBC-BF3AB706C23F}" type="sibTrans" cxnId="{94985260-B505-4F86-91AD-1643E18063E0}">
      <dgm:prSet/>
      <dgm:spPr/>
    </dgm:pt>
    <dgm:pt modelId="{CEE5D45C-6058-4547-949C-04539F66A820}" type="pres">
      <dgm:prSet presAssocID="{96986848-75B2-4F6F-8A37-492F450DEB62}" presName="linearFlow" presStyleCnt="0">
        <dgm:presLayoutVars>
          <dgm:dir/>
          <dgm:animLvl val="lvl"/>
          <dgm:resizeHandles/>
        </dgm:presLayoutVars>
      </dgm:prSet>
      <dgm:spPr/>
    </dgm:pt>
    <dgm:pt modelId="{2F6E821D-FD34-4FC8-9F19-53DA83722F91}" type="pres">
      <dgm:prSet presAssocID="{BAAABD54-C609-4DDF-95C3-60998EA6A13B}" presName="compositeNode" presStyleCnt="0">
        <dgm:presLayoutVars>
          <dgm:bulletEnabled val="1"/>
        </dgm:presLayoutVars>
      </dgm:prSet>
      <dgm:spPr/>
    </dgm:pt>
    <dgm:pt modelId="{58DF599D-44FA-459D-9F70-5AB674539637}" type="pres">
      <dgm:prSet presAssocID="{BAAABD54-C609-4DDF-95C3-60998EA6A13B}" presName="image" presStyleLbl="fgImgPlace1" presStyleIdx="0" presStyleCnt="3" custLinFactX="110672" custLinFactNeighborX="200000" custLinFactNeighborY="745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7CB387-1BEE-466A-81BA-6A5B1409B249}" type="pres">
      <dgm:prSet presAssocID="{BAAABD54-C609-4DDF-95C3-60998EA6A1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9D64B-4DAC-4058-B84D-651293C4A578}" type="pres">
      <dgm:prSet presAssocID="{BAAABD54-C609-4DDF-95C3-60998EA6A13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228C6-DABF-4164-94E1-3F2BECC40B62}" type="pres">
      <dgm:prSet presAssocID="{ECDC2BC0-061A-441E-B9BE-32920AC64EC6}" presName="sibTrans" presStyleCnt="0"/>
      <dgm:spPr/>
    </dgm:pt>
    <dgm:pt modelId="{C896AB60-1375-4451-AA7E-671EA9880D06}" type="pres">
      <dgm:prSet presAssocID="{343DB39B-1C4E-4574-8940-B1CACFF3174D}" presName="compositeNode" presStyleCnt="0">
        <dgm:presLayoutVars>
          <dgm:bulletEnabled val="1"/>
        </dgm:presLayoutVars>
      </dgm:prSet>
      <dgm:spPr/>
    </dgm:pt>
    <dgm:pt modelId="{07EF9A4C-3DB6-4894-9F6D-BCEF30402783}" type="pres">
      <dgm:prSet presAssocID="{343DB39B-1C4E-4574-8940-B1CACFF3174D}" presName="image" presStyleLbl="fgImgPlace1" presStyleIdx="1" presStyleCnt="3" custLinFactNeighborX="-55400" custLinFactNeighborY="-4818"/>
      <dgm:spPr>
        <a:noFill/>
        <a:ln>
          <a:noFill/>
        </a:ln>
      </dgm:spPr>
    </dgm:pt>
    <dgm:pt modelId="{53B530D9-1CBD-41AC-8C82-C99301450256}" type="pres">
      <dgm:prSet presAssocID="{343DB39B-1C4E-4574-8940-B1CACFF3174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4AD56-2C7C-4E11-8F6F-DFF4FA1B6FAE}" type="pres">
      <dgm:prSet presAssocID="{343DB39B-1C4E-4574-8940-B1CACFF3174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89FCF-491D-4DCD-A80E-AFE899198145}" type="pres">
      <dgm:prSet presAssocID="{7C141816-15E2-46F4-B9F6-F8E66A62F6C3}" presName="sibTrans" presStyleCnt="0"/>
      <dgm:spPr/>
    </dgm:pt>
    <dgm:pt modelId="{05348D36-39FB-48D1-ABE4-A7BA17B54BBD}" type="pres">
      <dgm:prSet presAssocID="{3705F353-261A-43C8-89A1-1E487DA481EB}" presName="compositeNode" presStyleCnt="0">
        <dgm:presLayoutVars>
          <dgm:bulletEnabled val="1"/>
        </dgm:presLayoutVars>
      </dgm:prSet>
      <dgm:spPr/>
    </dgm:pt>
    <dgm:pt modelId="{8D6F8395-AC88-4C88-A5F5-FAB83A2FF0D3}" type="pres">
      <dgm:prSet presAssocID="{3705F353-261A-43C8-89A1-1E487DA481EB}" presName="image" presStyleLbl="fgImgPlace1" presStyleIdx="2" presStyleCnt="3" custLinFactX="25082" custLinFactNeighborX="100000" custLinFactNeighborY="39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DAB8A9-B64B-42BC-8284-687443AF4040}" type="pres">
      <dgm:prSet presAssocID="{3705F353-261A-43C8-89A1-1E487DA481E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4403A-6E62-4C56-8719-0CB54138151B}" type="pres">
      <dgm:prSet presAssocID="{3705F353-261A-43C8-89A1-1E487DA481E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6E6DD-1D3B-4C9C-A30B-C7D539535A9D}" srcId="{343DB39B-1C4E-4574-8940-B1CACFF3174D}" destId="{50038D92-F956-40C2-AC07-AA79826540B4}" srcOrd="2" destOrd="0" parTransId="{9CE91D0B-228C-40A1-AB98-AAECA0F721B1}" sibTransId="{917F5160-B082-445D-B869-23440A80D543}"/>
    <dgm:cxn modelId="{C0A1662F-1F74-4B0F-A3D0-A361E2A9601E}" srcId="{96986848-75B2-4F6F-8A37-492F450DEB62}" destId="{3705F353-261A-43C8-89A1-1E487DA481EB}" srcOrd="2" destOrd="0" parTransId="{BB085FE0-43BE-446F-A4A3-A950E9993BCE}" sibTransId="{1D8A0875-7CAF-4730-B601-288479113392}"/>
    <dgm:cxn modelId="{E30CAD63-B3DB-49BC-ABE2-19846273A4B0}" type="presOf" srcId="{378A8A53-7781-4070-986A-02198150801E}" destId="{53B530D9-1CBD-41AC-8C82-C99301450256}" srcOrd="0" destOrd="3" presId="urn:microsoft.com/office/officeart/2005/8/layout/hList2#1"/>
    <dgm:cxn modelId="{01987E2F-07AE-4C20-AA26-6D01C97DCD93}" type="presOf" srcId="{0119BB8D-CC57-444D-B278-1B256CCA34D7}" destId="{D17CB387-1BEE-466A-81BA-6A5B1409B249}" srcOrd="0" destOrd="1" presId="urn:microsoft.com/office/officeart/2005/8/layout/hList2#1"/>
    <dgm:cxn modelId="{EC385880-8296-442F-9259-FD4870C1ED27}" srcId="{3705F353-261A-43C8-89A1-1E487DA481EB}" destId="{20506885-50C0-4AA6-9690-7CE66535134E}" srcOrd="0" destOrd="0" parTransId="{6B2B38D6-324E-4EB8-9D38-143D450CC419}" sibTransId="{1B45742B-835D-43C5-A2FB-05DFB26465A9}"/>
    <dgm:cxn modelId="{F2EB0EE3-D0F3-46E2-8A2F-7AF4456021DE}" srcId="{BAAABD54-C609-4DDF-95C3-60998EA6A13B}" destId="{0119BB8D-CC57-444D-B278-1B256CCA34D7}" srcOrd="1" destOrd="0" parTransId="{1395AD0B-B96D-405F-8677-01C1A8BEF7AE}" sibTransId="{F3BBC5E3-5A8C-4616-8681-2478F4B574CF}"/>
    <dgm:cxn modelId="{94985260-B505-4F86-91AD-1643E18063E0}" srcId="{BAAABD54-C609-4DDF-95C3-60998EA6A13B}" destId="{C165F542-92D1-4538-A8FE-8DDFC3B735D1}" srcOrd="2" destOrd="0" parTransId="{EED76BCA-5068-429D-86D4-55094B4AD912}" sibTransId="{7D77304B-0993-4A2A-9DBC-BF3AB706C23F}"/>
    <dgm:cxn modelId="{56BF4483-6F05-4FFD-AE48-07354C342BE8}" type="presOf" srcId="{3705F353-261A-43C8-89A1-1E487DA481EB}" destId="{93D4403A-6E62-4C56-8719-0CB54138151B}" srcOrd="0" destOrd="0" presId="urn:microsoft.com/office/officeart/2005/8/layout/hList2#1"/>
    <dgm:cxn modelId="{5839D6F9-9029-4F49-A180-8264FFC3F5B6}" srcId="{BAAABD54-C609-4DDF-95C3-60998EA6A13B}" destId="{C377E75D-C5EA-4089-A7BE-C97DEBF1B578}" srcOrd="3" destOrd="0" parTransId="{95FD2A01-0EC9-4557-8519-53430EA2FDC0}" sibTransId="{EBDD9CEC-F737-461D-8ECA-CA77584D98FF}"/>
    <dgm:cxn modelId="{F09CFAA8-6B20-4527-8A72-58E5FC846244}" type="presOf" srcId="{BAAABD54-C609-4DDF-95C3-60998EA6A13B}" destId="{77A9D64B-4DAC-4058-B84D-651293C4A578}" srcOrd="0" destOrd="0" presId="urn:microsoft.com/office/officeart/2005/8/layout/hList2#1"/>
    <dgm:cxn modelId="{E272A1B1-FFA7-48B6-B621-F08E70096585}" type="presOf" srcId="{C165F542-92D1-4538-A8FE-8DDFC3B735D1}" destId="{D17CB387-1BEE-466A-81BA-6A5B1409B249}" srcOrd="0" destOrd="2" presId="urn:microsoft.com/office/officeart/2005/8/layout/hList2#1"/>
    <dgm:cxn modelId="{F9208FDE-127F-4B45-BAA7-7D6790AA96F3}" type="presOf" srcId="{C377E75D-C5EA-4089-A7BE-C97DEBF1B578}" destId="{D17CB387-1BEE-466A-81BA-6A5B1409B249}" srcOrd="0" destOrd="3" presId="urn:microsoft.com/office/officeart/2005/8/layout/hList2#1"/>
    <dgm:cxn modelId="{A8BA0FF0-3E95-4FBF-96D3-11C4F455516E}" type="presOf" srcId="{20506885-50C0-4AA6-9690-7CE66535134E}" destId="{7DDAB8A9-B64B-42BC-8284-687443AF4040}" srcOrd="0" destOrd="0" presId="urn:microsoft.com/office/officeart/2005/8/layout/hList2#1"/>
    <dgm:cxn modelId="{C9E04DA2-68F1-45C2-A028-6D972F83684D}" srcId="{96986848-75B2-4F6F-8A37-492F450DEB62}" destId="{343DB39B-1C4E-4574-8940-B1CACFF3174D}" srcOrd="1" destOrd="0" parTransId="{DF274E3E-8895-47B0-8137-56F1D54AB154}" sibTransId="{7C141816-15E2-46F4-B9F6-F8E66A62F6C3}"/>
    <dgm:cxn modelId="{189D7CA2-7B85-41E3-AA17-FE1BC6E37059}" srcId="{BAAABD54-C609-4DDF-95C3-60998EA6A13B}" destId="{31F3706F-D687-4BE5-AAED-BE9A5711C716}" srcOrd="0" destOrd="0" parTransId="{DA91F80F-8AE6-4A80-BA21-A130C69EAA62}" sibTransId="{34336211-9265-4FC2-AE65-01A3D1AE546E}"/>
    <dgm:cxn modelId="{448254C4-6F0F-4243-AD7B-DE86BD3CE21C}" type="presOf" srcId="{96986848-75B2-4F6F-8A37-492F450DEB62}" destId="{CEE5D45C-6058-4547-949C-04539F66A820}" srcOrd="0" destOrd="0" presId="urn:microsoft.com/office/officeart/2005/8/layout/hList2#1"/>
    <dgm:cxn modelId="{D9E5F32B-F042-451D-87B1-82F8AD69B578}" type="presOf" srcId="{31F3706F-D687-4BE5-AAED-BE9A5711C716}" destId="{D17CB387-1BEE-466A-81BA-6A5B1409B249}" srcOrd="0" destOrd="0" presId="urn:microsoft.com/office/officeart/2005/8/layout/hList2#1"/>
    <dgm:cxn modelId="{E95FF3E5-14AF-425D-AED9-48F3B75F5BB9}" srcId="{96986848-75B2-4F6F-8A37-492F450DEB62}" destId="{BAAABD54-C609-4DDF-95C3-60998EA6A13B}" srcOrd="0" destOrd="0" parTransId="{737367D7-66EA-4682-8FE0-EAF588AD2E9B}" sibTransId="{ECDC2BC0-061A-441E-B9BE-32920AC64EC6}"/>
    <dgm:cxn modelId="{6EE013D4-356C-4179-AC7D-7C43D2D4A861}" srcId="{343DB39B-1C4E-4574-8940-B1CACFF3174D}" destId="{31A1EAD1-EE1F-49D5-B10C-B357E2B13227}" srcOrd="1" destOrd="0" parTransId="{622116FF-DEB9-43D2-BDBA-3F19569525F1}" sibTransId="{1A36C11E-A583-4F7C-85CE-8E1D9A4A09CB}"/>
    <dgm:cxn modelId="{78FBD50E-435B-499D-9F54-35E553E9B96B}" srcId="{343DB39B-1C4E-4574-8940-B1CACFF3174D}" destId="{378A8A53-7781-4070-986A-02198150801E}" srcOrd="3" destOrd="0" parTransId="{E788931C-BE86-4A70-AF44-B58EAC19BEE6}" sibTransId="{89728C05-FFE9-41AD-B4E0-CB0FB71D8F77}"/>
    <dgm:cxn modelId="{9595A11A-3773-46BC-9F20-4E03B90939E5}" srcId="{343DB39B-1C4E-4574-8940-B1CACFF3174D}" destId="{3BE69871-0620-409C-AFEA-F0B085EA0E54}" srcOrd="0" destOrd="0" parTransId="{918290F6-58A3-4B63-9B35-F438457C548B}" sibTransId="{825DDDDE-FD42-4951-A771-920437FE9D8D}"/>
    <dgm:cxn modelId="{5331C460-C8F6-4D96-A4DE-126E5369EF55}" type="presOf" srcId="{343DB39B-1C4E-4574-8940-B1CACFF3174D}" destId="{D9A4AD56-2C7C-4E11-8F6F-DFF4FA1B6FAE}" srcOrd="0" destOrd="0" presId="urn:microsoft.com/office/officeart/2005/8/layout/hList2#1"/>
    <dgm:cxn modelId="{8D1E7383-9398-43FA-BAE4-6CD2CD8CEDDF}" type="presOf" srcId="{3BE69871-0620-409C-AFEA-F0B085EA0E54}" destId="{53B530D9-1CBD-41AC-8C82-C99301450256}" srcOrd="0" destOrd="0" presId="urn:microsoft.com/office/officeart/2005/8/layout/hList2#1"/>
    <dgm:cxn modelId="{106FD248-0FC2-43A5-B53C-B82BF9469469}" type="presOf" srcId="{31A1EAD1-EE1F-49D5-B10C-B357E2B13227}" destId="{53B530D9-1CBD-41AC-8C82-C99301450256}" srcOrd="0" destOrd="1" presId="urn:microsoft.com/office/officeart/2005/8/layout/hList2#1"/>
    <dgm:cxn modelId="{62106BF5-F6CA-4121-B87C-0800ED5EEE7A}" type="presOf" srcId="{50038D92-F956-40C2-AC07-AA79826540B4}" destId="{53B530D9-1CBD-41AC-8C82-C99301450256}" srcOrd="0" destOrd="2" presId="urn:microsoft.com/office/officeart/2005/8/layout/hList2#1"/>
    <dgm:cxn modelId="{76B71AFE-7BFC-44FE-BD90-D39DF4908611}" type="presParOf" srcId="{CEE5D45C-6058-4547-949C-04539F66A820}" destId="{2F6E821D-FD34-4FC8-9F19-53DA83722F91}" srcOrd="0" destOrd="0" presId="urn:microsoft.com/office/officeart/2005/8/layout/hList2#1"/>
    <dgm:cxn modelId="{2E37B6B9-A739-4D5F-BFB6-C6B5676513F8}" type="presParOf" srcId="{2F6E821D-FD34-4FC8-9F19-53DA83722F91}" destId="{58DF599D-44FA-459D-9F70-5AB674539637}" srcOrd="0" destOrd="0" presId="urn:microsoft.com/office/officeart/2005/8/layout/hList2#1"/>
    <dgm:cxn modelId="{24D2384A-2C59-4CE4-87A9-925FD57D7D42}" type="presParOf" srcId="{2F6E821D-FD34-4FC8-9F19-53DA83722F91}" destId="{D17CB387-1BEE-466A-81BA-6A5B1409B249}" srcOrd="1" destOrd="0" presId="urn:microsoft.com/office/officeart/2005/8/layout/hList2#1"/>
    <dgm:cxn modelId="{6CED522B-891C-4AA1-8284-4E1D7D99706F}" type="presParOf" srcId="{2F6E821D-FD34-4FC8-9F19-53DA83722F91}" destId="{77A9D64B-4DAC-4058-B84D-651293C4A578}" srcOrd="2" destOrd="0" presId="urn:microsoft.com/office/officeart/2005/8/layout/hList2#1"/>
    <dgm:cxn modelId="{43FDF676-6025-4346-A325-7AF6D6285681}" type="presParOf" srcId="{CEE5D45C-6058-4547-949C-04539F66A820}" destId="{E80228C6-DABF-4164-94E1-3F2BECC40B62}" srcOrd="1" destOrd="0" presId="urn:microsoft.com/office/officeart/2005/8/layout/hList2#1"/>
    <dgm:cxn modelId="{54A4F961-DC67-4DCF-A2ED-B4345A571109}" type="presParOf" srcId="{CEE5D45C-6058-4547-949C-04539F66A820}" destId="{C896AB60-1375-4451-AA7E-671EA9880D06}" srcOrd="2" destOrd="0" presId="urn:microsoft.com/office/officeart/2005/8/layout/hList2#1"/>
    <dgm:cxn modelId="{A165CFF9-AC00-41F7-89EC-9A410A6B749B}" type="presParOf" srcId="{C896AB60-1375-4451-AA7E-671EA9880D06}" destId="{07EF9A4C-3DB6-4894-9F6D-BCEF30402783}" srcOrd="0" destOrd="0" presId="urn:microsoft.com/office/officeart/2005/8/layout/hList2#1"/>
    <dgm:cxn modelId="{2D64878D-0454-4DF3-82EA-6EA09015BFEF}" type="presParOf" srcId="{C896AB60-1375-4451-AA7E-671EA9880D06}" destId="{53B530D9-1CBD-41AC-8C82-C99301450256}" srcOrd="1" destOrd="0" presId="urn:microsoft.com/office/officeart/2005/8/layout/hList2#1"/>
    <dgm:cxn modelId="{8F312E44-56E9-4B24-8441-9C4D1719D152}" type="presParOf" srcId="{C896AB60-1375-4451-AA7E-671EA9880D06}" destId="{D9A4AD56-2C7C-4E11-8F6F-DFF4FA1B6FAE}" srcOrd="2" destOrd="0" presId="urn:microsoft.com/office/officeart/2005/8/layout/hList2#1"/>
    <dgm:cxn modelId="{83AE1986-69D5-496C-8820-184FE3DB3B2B}" type="presParOf" srcId="{CEE5D45C-6058-4547-949C-04539F66A820}" destId="{B5F89FCF-491D-4DCD-A80E-AFE899198145}" srcOrd="3" destOrd="0" presId="urn:microsoft.com/office/officeart/2005/8/layout/hList2#1"/>
    <dgm:cxn modelId="{1674A10B-D4A7-4DBB-86C7-E6A3794D4E05}" type="presParOf" srcId="{CEE5D45C-6058-4547-949C-04539F66A820}" destId="{05348D36-39FB-48D1-ABE4-A7BA17B54BBD}" srcOrd="4" destOrd="0" presId="urn:microsoft.com/office/officeart/2005/8/layout/hList2#1"/>
    <dgm:cxn modelId="{7A00BA13-C24A-4026-89C8-FEB582961F12}" type="presParOf" srcId="{05348D36-39FB-48D1-ABE4-A7BA17B54BBD}" destId="{8D6F8395-AC88-4C88-A5F5-FAB83A2FF0D3}" srcOrd="0" destOrd="0" presId="urn:microsoft.com/office/officeart/2005/8/layout/hList2#1"/>
    <dgm:cxn modelId="{76E08BB0-F674-47A5-824F-17BEAA4F3AFC}" type="presParOf" srcId="{05348D36-39FB-48D1-ABE4-A7BA17B54BBD}" destId="{7DDAB8A9-B64B-42BC-8284-687443AF4040}" srcOrd="1" destOrd="0" presId="urn:microsoft.com/office/officeart/2005/8/layout/hList2#1"/>
    <dgm:cxn modelId="{94A03E7B-C855-474D-9FCD-173E9342887F}" type="presParOf" srcId="{05348D36-39FB-48D1-ABE4-A7BA17B54BBD}" destId="{93D4403A-6E62-4C56-8719-0CB54138151B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5CDB0-1C16-48A5-A115-D23A12BE045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A1E904C-DB45-46EC-95BB-2684150B0C43}">
      <dgm:prSet phldrT="[Текст]" custT="1"/>
      <dgm:spPr/>
      <dgm:t>
        <a:bodyPr/>
        <a:lstStyle/>
        <a:p>
          <a:r>
            <a:rPr lang="ru-RU" sz="3200" dirty="0" smtClean="0"/>
            <a:t>Основные тектонические структуры </a:t>
          </a:r>
          <a:endParaRPr lang="ru-RU" sz="3200" dirty="0"/>
        </a:p>
      </dgm:t>
    </dgm:pt>
    <dgm:pt modelId="{7B99960E-808F-4600-9964-63B9764D28D7}" type="parTrans" cxnId="{2E8DC710-F8FE-4EC8-9EA8-0D46B014F0CB}">
      <dgm:prSet/>
      <dgm:spPr/>
      <dgm:t>
        <a:bodyPr/>
        <a:lstStyle/>
        <a:p>
          <a:endParaRPr lang="ru-RU" sz="1400"/>
        </a:p>
      </dgm:t>
    </dgm:pt>
    <dgm:pt modelId="{A1377D09-79D8-4984-8944-65A633FAE6EF}" type="sibTrans" cxnId="{2E8DC710-F8FE-4EC8-9EA8-0D46B014F0CB}">
      <dgm:prSet/>
      <dgm:spPr/>
      <dgm:t>
        <a:bodyPr/>
        <a:lstStyle/>
        <a:p>
          <a:endParaRPr lang="ru-RU" sz="1400"/>
        </a:p>
      </dgm:t>
    </dgm:pt>
    <dgm:pt modelId="{45E59E0B-E10A-49D3-87FD-1AD5C098F6D6}">
      <dgm:prSet phldrT="[Текст]" custT="1"/>
      <dgm:spPr/>
      <dgm:t>
        <a:bodyPr/>
        <a:lstStyle/>
        <a:p>
          <a:r>
            <a:rPr lang="ru-RU" sz="2800" dirty="0" smtClean="0"/>
            <a:t>Платформы</a:t>
          </a:r>
          <a:endParaRPr lang="ru-RU" sz="2800" dirty="0"/>
        </a:p>
      </dgm:t>
    </dgm:pt>
    <dgm:pt modelId="{82A066BE-1B80-4C23-9DAA-61A980EC3F99}" type="parTrans" cxnId="{D161E885-AAFC-4EB8-B4CE-55C3496244D0}">
      <dgm:prSet/>
      <dgm:spPr/>
      <dgm:t>
        <a:bodyPr/>
        <a:lstStyle/>
        <a:p>
          <a:endParaRPr lang="ru-RU" sz="1400"/>
        </a:p>
      </dgm:t>
    </dgm:pt>
    <dgm:pt modelId="{0E777DC8-ED0F-467D-9338-D4987D5303FD}" type="sibTrans" cxnId="{D161E885-AAFC-4EB8-B4CE-55C3496244D0}">
      <dgm:prSet/>
      <dgm:spPr/>
      <dgm:t>
        <a:bodyPr/>
        <a:lstStyle/>
        <a:p>
          <a:endParaRPr lang="ru-RU" sz="1400"/>
        </a:p>
      </dgm:t>
    </dgm:pt>
    <dgm:pt modelId="{E3885238-EEC4-45EA-B2C7-892E6E354F0C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800" dirty="0" smtClean="0"/>
            <a:t>Области складчатости</a:t>
          </a:r>
        </a:p>
        <a:p>
          <a:endParaRPr lang="ru-RU" sz="2800" dirty="0"/>
        </a:p>
      </dgm:t>
    </dgm:pt>
    <dgm:pt modelId="{1B0535DE-6C12-4DB3-BFB5-E77FEFF73966}" type="parTrans" cxnId="{29673226-D226-4AD8-BFD0-F7171C47D23C}">
      <dgm:prSet/>
      <dgm:spPr/>
      <dgm:t>
        <a:bodyPr/>
        <a:lstStyle/>
        <a:p>
          <a:endParaRPr lang="ru-RU" sz="1400"/>
        </a:p>
      </dgm:t>
    </dgm:pt>
    <dgm:pt modelId="{6DE5C356-83D4-49E0-A58A-6613770570D0}" type="sibTrans" cxnId="{29673226-D226-4AD8-BFD0-F7171C47D23C}">
      <dgm:prSet/>
      <dgm:spPr/>
      <dgm:t>
        <a:bodyPr/>
        <a:lstStyle/>
        <a:p>
          <a:endParaRPr lang="ru-RU" sz="1400"/>
        </a:p>
      </dgm:t>
    </dgm:pt>
    <dgm:pt modelId="{35C0F7D9-1418-4D1B-B98B-14A0FE91EBF3}" type="pres">
      <dgm:prSet presAssocID="{7B85CDB0-1C16-48A5-A115-D23A12BE04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DFAD1-B5EC-47A9-A334-4B60F52791D1}" type="pres">
      <dgm:prSet presAssocID="{6A1E904C-DB45-46EC-95BB-2684150B0C43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7AF3F5-7493-4DF2-A902-3298298E6BF1}" type="pres">
      <dgm:prSet presAssocID="{6A1E904C-DB45-46EC-95BB-2684150B0C43}" presName="rootComposite1" presStyleCnt="0"/>
      <dgm:spPr/>
      <dgm:t>
        <a:bodyPr/>
        <a:lstStyle/>
        <a:p>
          <a:endParaRPr lang="ru-RU"/>
        </a:p>
      </dgm:t>
    </dgm:pt>
    <dgm:pt modelId="{43CB62AE-648F-40E7-8F21-0ABB82B89C94}" type="pres">
      <dgm:prSet presAssocID="{6A1E904C-DB45-46EC-95BB-2684150B0C43}" presName="rootText1" presStyleLbl="node0" presStyleIdx="0" presStyleCnt="1" custScaleX="221000" custScaleY="37130" custLinFactNeighborX="1837" custLinFactNeighborY="-41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EDC0E-37FA-4302-B872-C2DF9CC4E875}" type="pres">
      <dgm:prSet presAssocID="{6A1E904C-DB45-46EC-95BB-2684150B0C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F4AB7D6-EA87-4395-B613-6B8EB1949B64}" type="pres">
      <dgm:prSet presAssocID="{6A1E904C-DB45-46EC-95BB-2684150B0C43}" presName="hierChild2" presStyleCnt="0"/>
      <dgm:spPr/>
      <dgm:t>
        <a:bodyPr/>
        <a:lstStyle/>
        <a:p>
          <a:endParaRPr lang="ru-RU"/>
        </a:p>
      </dgm:t>
    </dgm:pt>
    <dgm:pt modelId="{5CC60C0C-FBFA-44EC-9C14-27CFA59E4526}" type="pres">
      <dgm:prSet presAssocID="{82A066BE-1B80-4C23-9DAA-61A980EC3F9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A68CAC0-0C4F-49E4-B646-8C3D23508F49}" type="pres">
      <dgm:prSet presAssocID="{45E59E0B-E10A-49D3-87FD-1AD5C098F6D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85C777-0B6A-4C83-B730-3584B83E18C4}" type="pres">
      <dgm:prSet presAssocID="{45E59E0B-E10A-49D3-87FD-1AD5C098F6D6}" presName="rootComposite" presStyleCnt="0"/>
      <dgm:spPr/>
      <dgm:t>
        <a:bodyPr/>
        <a:lstStyle/>
        <a:p>
          <a:endParaRPr lang="ru-RU"/>
        </a:p>
      </dgm:t>
    </dgm:pt>
    <dgm:pt modelId="{E43A7724-8897-4777-9B47-2154E2B957E0}" type="pres">
      <dgm:prSet presAssocID="{45E59E0B-E10A-49D3-87FD-1AD5C098F6D6}" presName="rootText" presStyleLbl="node2" presStyleIdx="0" presStyleCnt="2" custScaleX="96539" custScaleY="26980" custLinFactNeighborX="1996" custLinFactNeighborY="-44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73B39-EFE4-407E-BC1E-4BDC6D25C516}" type="pres">
      <dgm:prSet presAssocID="{45E59E0B-E10A-49D3-87FD-1AD5C098F6D6}" presName="rootConnector" presStyleLbl="node2" presStyleIdx="0" presStyleCnt="2"/>
      <dgm:spPr/>
      <dgm:t>
        <a:bodyPr/>
        <a:lstStyle/>
        <a:p>
          <a:endParaRPr lang="ru-RU"/>
        </a:p>
      </dgm:t>
    </dgm:pt>
    <dgm:pt modelId="{5AD0889B-EEA9-4A58-B863-7E873F0A2854}" type="pres">
      <dgm:prSet presAssocID="{45E59E0B-E10A-49D3-87FD-1AD5C098F6D6}" presName="hierChild4" presStyleCnt="0"/>
      <dgm:spPr/>
      <dgm:t>
        <a:bodyPr/>
        <a:lstStyle/>
        <a:p>
          <a:endParaRPr lang="ru-RU"/>
        </a:p>
      </dgm:t>
    </dgm:pt>
    <dgm:pt modelId="{D3702173-12D1-48C2-9AC7-C8ECF413F4E5}" type="pres">
      <dgm:prSet presAssocID="{45E59E0B-E10A-49D3-87FD-1AD5C098F6D6}" presName="hierChild5" presStyleCnt="0"/>
      <dgm:spPr/>
      <dgm:t>
        <a:bodyPr/>
        <a:lstStyle/>
        <a:p>
          <a:endParaRPr lang="ru-RU"/>
        </a:p>
      </dgm:t>
    </dgm:pt>
    <dgm:pt modelId="{B370AD92-04FC-4779-A680-4EE3B5F384DD}" type="pres">
      <dgm:prSet presAssocID="{1B0535DE-6C12-4DB3-BFB5-E77FEFF7396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8826B83-3141-4F5B-8A97-37BC1B526055}" type="pres">
      <dgm:prSet presAssocID="{E3885238-EEC4-45EA-B2C7-892E6E354F0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BB8BC33-B777-4560-8D1E-32FE676CFDEB}" type="pres">
      <dgm:prSet presAssocID="{E3885238-EEC4-45EA-B2C7-892E6E354F0C}" presName="rootComposite" presStyleCnt="0"/>
      <dgm:spPr/>
      <dgm:t>
        <a:bodyPr/>
        <a:lstStyle/>
        <a:p>
          <a:endParaRPr lang="ru-RU"/>
        </a:p>
      </dgm:t>
    </dgm:pt>
    <dgm:pt modelId="{7F467FEA-D203-45CC-B084-0FC04232240D}" type="pres">
      <dgm:prSet presAssocID="{E3885238-EEC4-45EA-B2C7-892E6E354F0C}" presName="rootText" presStyleLbl="node2" presStyleIdx="1" presStyleCnt="2" custScaleX="96539" custScaleY="26980" custLinFactNeighborX="-106" custLinFactNeighborY="-44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DD7F8-5E11-4C7A-9291-5EE08D13F155}" type="pres">
      <dgm:prSet presAssocID="{E3885238-EEC4-45EA-B2C7-892E6E354F0C}" presName="rootConnector" presStyleLbl="node2" presStyleIdx="1" presStyleCnt="2"/>
      <dgm:spPr/>
      <dgm:t>
        <a:bodyPr/>
        <a:lstStyle/>
        <a:p>
          <a:endParaRPr lang="ru-RU"/>
        </a:p>
      </dgm:t>
    </dgm:pt>
    <dgm:pt modelId="{565D47F1-38DC-4D2B-92D6-9514BD8CEF51}" type="pres">
      <dgm:prSet presAssocID="{E3885238-EEC4-45EA-B2C7-892E6E354F0C}" presName="hierChild4" presStyleCnt="0"/>
      <dgm:spPr/>
      <dgm:t>
        <a:bodyPr/>
        <a:lstStyle/>
        <a:p>
          <a:endParaRPr lang="ru-RU"/>
        </a:p>
      </dgm:t>
    </dgm:pt>
    <dgm:pt modelId="{31F8A7A1-EB98-4248-BEDF-7309AE5E080A}" type="pres">
      <dgm:prSet presAssocID="{E3885238-EEC4-45EA-B2C7-892E6E354F0C}" presName="hierChild5" presStyleCnt="0"/>
      <dgm:spPr/>
      <dgm:t>
        <a:bodyPr/>
        <a:lstStyle/>
        <a:p>
          <a:endParaRPr lang="ru-RU"/>
        </a:p>
      </dgm:t>
    </dgm:pt>
    <dgm:pt modelId="{706D4B29-F2D1-417C-B291-906C9EDE2715}" type="pres">
      <dgm:prSet presAssocID="{6A1E904C-DB45-46EC-95BB-2684150B0C43}" presName="hierChild3" presStyleCnt="0"/>
      <dgm:spPr/>
      <dgm:t>
        <a:bodyPr/>
        <a:lstStyle/>
        <a:p>
          <a:endParaRPr lang="ru-RU"/>
        </a:p>
      </dgm:t>
    </dgm:pt>
  </dgm:ptLst>
  <dgm:cxnLst>
    <dgm:cxn modelId="{9309C5CC-A493-4BF7-A55B-92407FF68B4D}" type="presOf" srcId="{1B0535DE-6C12-4DB3-BFB5-E77FEFF73966}" destId="{B370AD92-04FC-4779-A680-4EE3B5F384DD}" srcOrd="0" destOrd="0" presId="urn:microsoft.com/office/officeart/2005/8/layout/orgChart1"/>
    <dgm:cxn modelId="{C4015FA9-AC20-44EF-BAEA-79EA361AD4AD}" type="presOf" srcId="{45E59E0B-E10A-49D3-87FD-1AD5C098F6D6}" destId="{E43A7724-8897-4777-9B47-2154E2B957E0}" srcOrd="0" destOrd="0" presId="urn:microsoft.com/office/officeart/2005/8/layout/orgChart1"/>
    <dgm:cxn modelId="{A0E03CA9-369F-4DCF-89B4-533F67035D53}" type="presOf" srcId="{6A1E904C-DB45-46EC-95BB-2684150B0C43}" destId="{F18EDC0E-37FA-4302-B872-C2DF9CC4E875}" srcOrd="1" destOrd="0" presId="urn:microsoft.com/office/officeart/2005/8/layout/orgChart1"/>
    <dgm:cxn modelId="{2C8B3BE9-00AD-47BB-9771-E00E64E2428A}" type="presOf" srcId="{7B85CDB0-1C16-48A5-A115-D23A12BE0454}" destId="{35C0F7D9-1418-4D1B-B98B-14A0FE91EBF3}" srcOrd="0" destOrd="0" presId="urn:microsoft.com/office/officeart/2005/8/layout/orgChart1"/>
    <dgm:cxn modelId="{44F27F95-3E46-4E05-A201-608D174F1ED5}" type="presOf" srcId="{E3885238-EEC4-45EA-B2C7-892E6E354F0C}" destId="{CBBDD7F8-5E11-4C7A-9291-5EE08D13F155}" srcOrd="1" destOrd="0" presId="urn:microsoft.com/office/officeart/2005/8/layout/orgChart1"/>
    <dgm:cxn modelId="{D161E885-AAFC-4EB8-B4CE-55C3496244D0}" srcId="{6A1E904C-DB45-46EC-95BB-2684150B0C43}" destId="{45E59E0B-E10A-49D3-87FD-1AD5C098F6D6}" srcOrd="0" destOrd="0" parTransId="{82A066BE-1B80-4C23-9DAA-61A980EC3F99}" sibTransId="{0E777DC8-ED0F-467D-9338-D4987D5303FD}"/>
    <dgm:cxn modelId="{80CFD7AD-4C37-4597-8E67-151302D0426A}" type="presOf" srcId="{45E59E0B-E10A-49D3-87FD-1AD5C098F6D6}" destId="{71273B39-EFE4-407E-BC1E-4BDC6D25C516}" srcOrd="1" destOrd="0" presId="urn:microsoft.com/office/officeart/2005/8/layout/orgChart1"/>
    <dgm:cxn modelId="{29673226-D226-4AD8-BFD0-F7171C47D23C}" srcId="{6A1E904C-DB45-46EC-95BB-2684150B0C43}" destId="{E3885238-EEC4-45EA-B2C7-892E6E354F0C}" srcOrd="1" destOrd="0" parTransId="{1B0535DE-6C12-4DB3-BFB5-E77FEFF73966}" sibTransId="{6DE5C356-83D4-49E0-A58A-6613770570D0}"/>
    <dgm:cxn modelId="{D3C5D53C-C1AA-46D1-A1E3-0D0BA5C38314}" type="presOf" srcId="{E3885238-EEC4-45EA-B2C7-892E6E354F0C}" destId="{7F467FEA-D203-45CC-B084-0FC04232240D}" srcOrd="0" destOrd="0" presId="urn:microsoft.com/office/officeart/2005/8/layout/orgChart1"/>
    <dgm:cxn modelId="{2E95F473-0438-4F28-92DB-C8F2921F0DE5}" type="presOf" srcId="{82A066BE-1B80-4C23-9DAA-61A980EC3F99}" destId="{5CC60C0C-FBFA-44EC-9C14-27CFA59E4526}" srcOrd="0" destOrd="0" presId="urn:microsoft.com/office/officeart/2005/8/layout/orgChart1"/>
    <dgm:cxn modelId="{B0E27A82-B900-4F12-A425-5AF81D0ECF04}" type="presOf" srcId="{6A1E904C-DB45-46EC-95BB-2684150B0C43}" destId="{43CB62AE-648F-40E7-8F21-0ABB82B89C94}" srcOrd="0" destOrd="0" presId="urn:microsoft.com/office/officeart/2005/8/layout/orgChart1"/>
    <dgm:cxn modelId="{2E8DC710-F8FE-4EC8-9EA8-0D46B014F0CB}" srcId="{7B85CDB0-1C16-48A5-A115-D23A12BE0454}" destId="{6A1E904C-DB45-46EC-95BB-2684150B0C43}" srcOrd="0" destOrd="0" parTransId="{7B99960E-808F-4600-9964-63B9764D28D7}" sibTransId="{A1377D09-79D8-4984-8944-65A633FAE6EF}"/>
    <dgm:cxn modelId="{89DE762B-1021-4C19-A3ED-3E165F65E11C}" type="presParOf" srcId="{35C0F7D9-1418-4D1B-B98B-14A0FE91EBF3}" destId="{D8BDFAD1-B5EC-47A9-A334-4B60F52791D1}" srcOrd="0" destOrd="0" presId="urn:microsoft.com/office/officeart/2005/8/layout/orgChart1"/>
    <dgm:cxn modelId="{E04D85DE-242C-4405-81AF-B61B75B4C4A2}" type="presParOf" srcId="{D8BDFAD1-B5EC-47A9-A334-4B60F52791D1}" destId="{987AF3F5-7493-4DF2-A902-3298298E6BF1}" srcOrd="0" destOrd="0" presId="urn:microsoft.com/office/officeart/2005/8/layout/orgChart1"/>
    <dgm:cxn modelId="{E5AF1904-DD82-4171-A0E5-0ED98E7E657F}" type="presParOf" srcId="{987AF3F5-7493-4DF2-A902-3298298E6BF1}" destId="{43CB62AE-648F-40E7-8F21-0ABB82B89C94}" srcOrd="0" destOrd="0" presId="urn:microsoft.com/office/officeart/2005/8/layout/orgChart1"/>
    <dgm:cxn modelId="{A92081C1-4DCB-455A-806E-1DA142632233}" type="presParOf" srcId="{987AF3F5-7493-4DF2-A902-3298298E6BF1}" destId="{F18EDC0E-37FA-4302-B872-C2DF9CC4E875}" srcOrd="1" destOrd="0" presId="urn:microsoft.com/office/officeart/2005/8/layout/orgChart1"/>
    <dgm:cxn modelId="{DC567C5B-375E-4AA7-B389-446960B80DDA}" type="presParOf" srcId="{D8BDFAD1-B5EC-47A9-A334-4B60F52791D1}" destId="{9F4AB7D6-EA87-4395-B613-6B8EB1949B64}" srcOrd="1" destOrd="0" presId="urn:microsoft.com/office/officeart/2005/8/layout/orgChart1"/>
    <dgm:cxn modelId="{E443A93A-A666-49A2-87A9-E81A450A99D8}" type="presParOf" srcId="{9F4AB7D6-EA87-4395-B613-6B8EB1949B64}" destId="{5CC60C0C-FBFA-44EC-9C14-27CFA59E4526}" srcOrd="0" destOrd="0" presId="urn:microsoft.com/office/officeart/2005/8/layout/orgChart1"/>
    <dgm:cxn modelId="{2A0A7E5B-EBDC-4A69-9C8D-052B04A4294F}" type="presParOf" srcId="{9F4AB7D6-EA87-4395-B613-6B8EB1949B64}" destId="{0A68CAC0-0C4F-49E4-B646-8C3D23508F49}" srcOrd="1" destOrd="0" presId="urn:microsoft.com/office/officeart/2005/8/layout/orgChart1"/>
    <dgm:cxn modelId="{95232879-7328-4535-A9D7-DA936CA84540}" type="presParOf" srcId="{0A68CAC0-0C4F-49E4-B646-8C3D23508F49}" destId="{D485C777-0B6A-4C83-B730-3584B83E18C4}" srcOrd="0" destOrd="0" presId="urn:microsoft.com/office/officeart/2005/8/layout/orgChart1"/>
    <dgm:cxn modelId="{62DFDD5A-8A91-4996-BF81-7830750E2B1A}" type="presParOf" srcId="{D485C777-0B6A-4C83-B730-3584B83E18C4}" destId="{E43A7724-8897-4777-9B47-2154E2B957E0}" srcOrd="0" destOrd="0" presId="urn:microsoft.com/office/officeart/2005/8/layout/orgChart1"/>
    <dgm:cxn modelId="{612A768A-9CCC-49FB-9598-81D71EBCD670}" type="presParOf" srcId="{D485C777-0B6A-4C83-B730-3584B83E18C4}" destId="{71273B39-EFE4-407E-BC1E-4BDC6D25C516}" srcOrd="1" destOrd="0" presId="urn:microsoft.com/office/officeart/2005/8/layout/orgChart1"/>
    <dgm:cxn modelId="{067A2ED1-D275-4063-8F10-ECAC3C862983}" type="presParOf" srcId="{0A68CAC0-0C4F-49E4-B646-8C3D23508F49}" destId="{5AD0889B-EEA9-4A58-B863-7E873F0A2854}" srcOrd="1" destOrd="0" presId="urn:microsoft.com/office/officeart/2005/8/layout/orgChart1"/>
    <dgm:cxn modelId="{F7A86A00-2138-4DC1-A4A9-945B9731B9E0}" type="presParOf" srcId="{0A68CAC0-0C4F-49E4-B646-8C3D23508F49}" destId="{D3702173-12D1-48C2-9AC7-C8ECF413F4E5}" srcOrd="2" destOrd="0" presId="urn:microsoft.com/office/officeart/2005/8/layout/orgChart1"/>
    <dgm:cxn modelId="{75E112D5-2D90-45F5-B32E-AD0864B9097B}" type="presParOf" srcId="{9F4AB7D6-EA87-4395-B613-6B8EB1949B64}" destId="{B370AD92-04FC-4779-A680-4EE3B5F384DD}" srcOrd="2" destOrd="0" presId="urn:microsoft.com/office/officeart/2005/8/layout/orgChart1"/>
    <dgm:cxn modelId="{2885581E-C44D-49B9-A5E2-F028D71DD672}" type="presParOf" srcId="{9F4AB7D6-EA87-4395-B613-6B8EB1949B64}" destId="{F8826B83-3141-4F5B-8A97-37BC1B526055}" srcOrd="3" destOrd="0" presId="urn:microsoft.com/office/officeart/2005/8/layout/orgChart1"/>
    <dgm:cxn modelId="{9F0C83F6-8A5F-4845-AFF9-ACF58D935655}" type="presParOf" srcId="{F8826B83-3141-4F5B-8A97-37BC1B526055}" destId="{7BB8BC33-B777-4560-8D1E-32FE676CFDEB}" srcOrd="0" destOrd="0" presId="urn:microsoft.com/office/officeart/2005/8/layout/orgChart1"/>
    <dgm:cxn modelId="{163F5B10-2625-43D6-988B-B88FF662B71E}" type="presParOf" srcId="{7BB8BC33-B777-4560-8D1E-32FE676CFDEB}" destId="{7F467FEA-D203-45CC-B084-0FC04232240D}" srcOrd="0" destOrd="0" presId="urn:microsoft.com/office/officeart/2005/8/layout/orgChart1"/>
    <dgm:cxn modelId="{89B4644E-0657-402F-B52F-6A5CA4E34F78}" type="presParOf" srcId="{7BB8BC33-B777-4560-8D1E-32FE676CFDEB}" destId="{CBBDD7F8-5E11-4C7A-9291-5EE08D13F155}" srcOrd="1" destOrd="0" presId="urn:microsoft.com/office/officeart/2005/8/layout/orgChart1"/>
    <dgm:cxn modelId="{803B4744-B8FF-42A2-AF7B-974E700CB4AA}" type="presParOf" srcId="{F8826B83-3141-4F5B-8A97-37BC1B526055}" destId="{565D47F1-38DC-4D2B-92D6-9514BD8CEF51}" srcOrd="1" destOrd="0" presId="urn:microsoft.com/office/officeart/2005/8/layout/orgChart1"/>
    <dgm:cxn modelId="{67E00F19-2174-40D9-B5AE-A29100243447}" type="presParOf" srcId="{F8826B83-3141-4F5B-8A97-37BC1B526055}" destId="{31F8A7A1-EB98-4248-BEDF-7309AE5E080A}" srcOrd="2" destOrd="0" presId="urn:microsoft.com/office/officeart/2005/8/layout/orgChart1"/>
    <dgm:cxn modelId="{33CB3C92-F610-46A2-ABA2-97C156CE0D0F}" type="presParOf" srcId="{D8BDFAD1-B5EC-47A9-A334-4B60F52791D1}" destId="{706D4B29-F2D1-417C-B291-906C9EDE27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2AB4F-CB20-476B-8E24-8508CBE9853D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E91FB1-71C5-44AA-BDF4-BC9CE5D6C600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Платформы</a:t>
          </a:r>
          <a:endParaRPr lang="ru-RU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723DE6-7B40-467F-874F-A315B346AF78}" type="parTrans" cxnId="{46F42D88-1108-4E4B-A918-E0FC6FFFAA10}">
      <dgm:prSet/>
      <dgm:spPr/>
      <dgm:t>
        <a:bodyPr/>
        <a:lstStyle/>
        <a:p>
          <a:endParaRPr lang="ru-RU"/>
        </a:p>
      </dgm:t>
    </dgm:pt>
    <dgm:pt modelId="{ED6F8838-8DC1-42F5-BC6C-CCB9807BAB39}" type="sibTrans" cxnId="{46F42D88-1108-4E4B-A918-E0FC6FFFAA10}">
      <dgm:prSet/>
      <dgm:spPr/>
      <dgm:t>
        <a:bodyPr/>
        <a:lstStyle/>
        <a:p>
          <a:endParaRPr lang="ru-RU"/>
        </a:p>
      </dgm:t>
    </dgm:pt>
    <dgm:pt modelId="{82E50EF5-2E46-488C-8EBE-085D53B8AE54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Древние</a:t>
          </a:r>
          <a:endParaRPr lang="ru-RU" sz="3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09D838-1FE1-4F56-8318-5233014978A1}" type="parTrans" cxnId="{807B012D-9EF1-468E-BAED-61FD86E3B8E1}">
      <dgm:prSet/>
      <dgm:spPr/>
      <dgm:t>
        <a:bodyPr/>
        <a:lstStyle/>
        <a:p>
          <a:endParaRPr lang="ru-RU"/>
        </a:p>
      </dgm:t>
    </dgm:pt>
    <dgm:pt modelId="{E2D93473-00F8-4D2F-A3DF-726F965FA56D}" type="sibTrans" cxnId="{807B012D-9EF1-468E-BAED-61FD86E3B8E1}">
      <dgm:prSet/>
      <dgm:spPr/>
      <dgm:t>
        <a:bodyPr/>
        <a:lstStyle/>
        <a:p>
          <a:endParaRPr lang="ru-RU"/>
        </a:p>
      </dgm:t>
    </dgm:pt>
    <dgm:pt modelId="{69D7F736-29F5-47E7-9218-93280CED7E5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Молодые</a:t>
          </a:r>
          <a:endParaRPr lang="ru-RU" sz="3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3FC42D-EFAD-4587-B2DD-C40ABE5C0500}" type="parTrans" cxnId="{7A4920FD-98CD-4967-9D25-223842F4B62F}">
      <dgm:prSet/>
      <dgm:spPr/>
      <dgm:t>
        <a:bodyPr/>
        <a:lstStyle/>
        <a:p>
          <a:endParaRPr lang="ru-RU"/>
        </a:p>
      </dgm:t>
    </dgm:pt>
    <dgm:pt modelId="{CDEDE11D-F213-46DC-9CB2-E10F07FC29D1}" type="sibTrans" cxnId="{7A4920FD-98CD-4967-9D25-223842F4B62F}">
      <dgm:prSet/>
      <dgm:spPr/>
      <dgm:t>
        <a:bodyPr/>
        <a:lstStyle/>
        <a:p>
          <a:endParaRPr lang="ru-RU"/>
        </a:p>
      </dgm:t>
    </dgm:pt>
    <dgm:pt modelId="{CA3E3997-BFC7-4CAC-AA96-5CD70B2DEF69}" type="pres">
      <dgm:prSet presAssocID="{B3F2AB4F-CB20-476B-8E24-8508CBE985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3F93F0-C6C3-43D4-AB0C-D8CA0DD8CED9}" type="pres">
      <dgm:prSet presAssocID="{3EE91FB1-71C5-44AA-BDF4-BC9CE5D6C600}" presName="hierRoot1" presStyleCnt="0">
        <dgm:presLayoutVars>
          <dgm:hierBranch val="init"/>
        </dgm:presLayoutVars>
      </dgm:prSet>
      <dgm:spPr/>
    </dgm:pt>
    <dgm:pt modelId="{DFDF1BEA-5097-475D-BFA9-6F1D86995C79}" type="pres">
      <dgm:prSet presAssocID="{3EE91FB1-71C5-44AA-BDF4-BC9CE5D6C600}" presName="rootComposite1" presStyleCnt="0"/>
      <dgm:spPr/>
    </dgm:pt>
    <dgm:pt modelId="{4463D128-5087-45DC-8DEC-1744762B43CB}" type="pres">
      <dgm:prSet presAssocID="{3EE91FB1-71C5-44AA-BDF4-BC9CE5D6C600}" presName="rootText1" presStyleLbl="node0" presStyleIdx="0" presStyleCnt="1" custScaleY="51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F7149-730F-4960-867A-007FA0E55818}" type="pres">
      <dgm:prSet presAssocID="{3EE91FB1-71C5-44AA-BDF4-BC9CE5D6C60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675B65-74C6-4E1B-B726-E47DDE6930F8}" type="pres">
      <dgm:prSet presAssocID="{3EE91FB1-71C5-44AA-BDF4-BC9CE5D6C600}" presName="hierChild2" presStyleCnt="0"/>
      <dgm:spPr/>
    </dgm:pt>
    <dgm:pt modelId="{C3D57765-FBE3-495E-AF21-BBCFA97A85F6}" type="pres">
      <dgm:prSet presAssocID="{0A09D838-1FE1-4F56-8318-5233014978A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DE54B2E-45DE-4BFF-AD48-E48BB2188BC2}" type="pres">
      <dgm:prSet presAssocID="{82E50EF5-2E46-488C-8EBE-085D53B8AE54}" presName="hierRoot2" presStyleCnt="0">
        <dgm:presLayoutVars>
          <dgm:hierBranch/>
        </dgm:presLayoutVars>
      </dgm:prSet>
      <dgm:spPr/>
    </dgm:pt>
    <dgm:pt modelId="{E5D1EBE2-4669-4FB0-B1D9-6505B16FBCD6}" type="pres">
      <dgm:prSet presAssocID="{82E50EF5-2E46-488C-8EBE-085D53B8AE54}" presName="rootComposite" presStyleCnt="0"/>
      <dgm:spPr/>
    </dgm:pt>
    <dgm:pt modelId="{F96187F3-4FAC-45AE-8D5D-33E34E80018F}" type="pres">
      <dgm:prSet presAssocID="{82E50EF5-2E46-488C-8EBE-085D53B8AE54}" presName="rootText" presStyleLbl="node2" presStyleIdx="0" presStyleCnt="2" custScaleX="89627" custScaleY="47335" custLinFactNeighborX="-59" custLinFactNeighborY="5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0633DF-D38D-4ADB-8A6B-4605D1020374}" type="pres">
      <dgm:prSet presAssocID="{82E50EF5-2E46-488C-8EBE-085D53B8AE54}" presName="rootConnector" presStyleLbl="node2" presStyleIdx="0" presStyleCnt="2"/>
      <dgm:spPr/>
      <dgm:t>
        <a:bodyPr/>
        <a:lstStyle/>
        <a:p>
          <a:endParaRPr lang="ru-RU"/>
        </a:p>
      </dgm:t>
    </dgm:pt>
    <dgm:pt modelId="{FC9B9F41-3DC6-46E3-B1FB-310B32004F3D}" type="pres">
      <dgm:prSet presAssocID="{82E50EF5-2E46-488C-8EBE-085D53B8AE54}" presName="hierChild4" presStyleCnt="0"/>
      <dgm:spPr/>
    </dgm:pt>
    <dgm:pt modelId="{360DCC64-A328-4047-A50C-B35D3B24F7D7}" type="pres">
      <dgm:prSet presAssocID="{82E50EF5-2E46-488C-8EBE-085D53B8AE54}" presName="hierChild5" presStyleCnt="0"/>
      <dgm:spPr/>
    </dgm:pt>
    <dgm:pt modelId="{F22A51B3-864F-4E34-A0CF-72FFA81D579E}" type="pres">
      <dgm:prSet presAssocID="{983FC42D-EFAD-4587-B2DD-C40ABE5C050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E1D0544-0CC0-4904-B6E2-76C58C7B1FB4}" type="pres">
      <dgm:prSet presAssocID="{69D7F736-29F5-47E7-9218-93280CED7E5B}" presName="hierRoot2" presStyleCnt="0">
        <dgm:presLayoutVars>
          <dgm:hierBranch/>
        </dgm:presLayoutVars>
      </dgm:prSet>
      <dgm:spPr/>
    </dgm:pt>
    <dgm:pt modelId="{C13AACBE-37B9-4871-92A1-7E09A886A113}" type="pres">
      <dgm:prSet presAssocID="{69D7F736-29F5-47E7-9218-93280CED7E5B}" presName="rootComposite" presStyleCnt="0"/>
      <dgm:spPr/>
    </dgm:pt>
    <dgm:pt modelId="{80FCC057-1F32-4087-9122-1905659989BB}" type="pres">
      <dgm:prSet presAssocID="{69D7F736-29F5-47E7-9218-93280CED7E5B}" presName="rootText" presStyleLbl="node2" presStyleIdx="1" presStyleCnt="2" custScaleX="97702" custScaleY="50112" custLinFactX="5474" custLinFactNeighborX="100000" custLinFactNeighborY="5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E9E9CF-4172-44FA-B777-FE82AA8F626B}" type="pres">
      <dgm:prSet presAssocID="{69D7F736-29F5-47E7-9218-93280CED7E5B}" presName="rootConnector" presStyleLbl="node2" presStyleIdx="1" presStyleCnt="2"/>
      <dgm:spPr/>
      <dgm:t>
        <a:bodyPr/>
        <a:lstStyle/>
        <a:p>
          <a:endParaRPr lang="ru-RU"/>
        </a:p>
      </dgm:t>
    </dgm:pt>
    <dgm:pt modelId="{0B1415C9-6557-4FDC-BF05-B12F0043E0F3}" type="pres">
      <dgm:prSet presAssocID="{69D7F736-29F5-47E7-9218-93280CED7E5B}" presName="hierChild4" presStyleCnt="0"/>
      <dgm:spPr/>
    </dgm:pt>
    <dgm:pt modelId="{F62AEC01-ADAD-48D3-9935-796A73148328}" type="pres">
      <dgm:prSet presAssocID="{69D7F736-29F5-47E7-9218-93280CED7E5B}" presName="hierChild5" presStyleCnt="0"/>
      <dgm:spPr/>
    </dgm:pt>
    <dgm:pt modelId="{9270673C-0EF2-4FCF-A405-70C8C9B385EE}" type="pres">
      <dgm:prSet presAssocID="{3EE91FB1-71C5-44AA-BDF4-BC9CE5D6C600}" presName="hierChild3" presStyleCnt="0"/>
      <dgm:spPr/>
    </dgm:pt>
  </dgm:ptLst>
  <dgm:cxnLst>
    <dgm:cxn modelId="{C39A2A56-0160-4424-A13F-E1AC0C7A6D22}" type="presOf" srcId="{3EE91FB1-71C5-44AA-BDF4-BC9CE5D6C600}" destId="{FC4F7149-730F-4960-867A-007FA0E55818}" srcOrd="1" destOrd="0" presId="urn:microsoft.com/office/officeart/2005/8/layout/orgChart1"/>
    <dgm:cxn modelId="{E3682B53-5A13-44A8-985E-4D773925F3B0}" type="presOf" srcId="{82E50EF5-2E46-488C-8EBE-085D53B8AE54}" destId="{F96187F3-4FAC-45AE-8D5D-33E34E80018F}" srcOrd="0" destOrd="0" presId="urn:microsoft.com/office/officeart/2005/8/layout/orgChart1"/>
    <dgm:cxn modelId="{2D6DF788-F7DC-49C6-9C9B-6ABE7A6C435D}" type="presOf" srcId="{3EE91FB1-71C5-44AA-BDF4-BC9CE5D6C600}" destId="{4463D128-5087-45DC-8DEC-1744762B43CB}" srcOrd="0" destOrd="0" presId="urn:microsoft.com/office/officeart/2005/8/layout/orgChart1"/>
    <dgm:cxn modelId="{3428DFA3-3E01-4E84-B15D-3F5AE4086CA5}" type="presOf" srcId="{B3F2AB4F-CB20-476B-8E24-8508CBE9853D}" destId="{CA3E3997-BFC7-4CAC-AA96-5CD70B2DEF69}" srcOrd="0" destOrd="0" presId="urn:microsoft.com/office/officeart/2005/8/layout/orgChart1"/>
    <dgm:cxn modelId="{7A4920FD-98CD-4967-9D25-223842F4B62F}" srcId="{3EE91FB1-71C5-44AA-BDF4-BC9CE5D6C600}" destId="{69D7F736-29F5-47E7-9218-93280CED7E5B}" srcOrd="1" destOrd="0" parTransId="{983FC42D-EFAD-4587-B2DD-C40ABE5C0500}" sibTransId="{CDEDE11D-F213-46DC-9CB2-E10F07FC29D1}"/>
    <dgm:cxn modelId="{596C4EF7-29EC-4C93-A731-B2B01F2D12D2}" type="presOf" srcId="{983FC42D-EFAD-4587-B2DD-C40ABE5C0500}" destId="{F22A51B3-864F-4E34-A0CF-72FFA81D579E}" srcOrd="0" destOrd="0" presId="urn:microsoft.com/office/officeart/2005/8/layout/orgChart1"/>
    <dgm:cxn modelId="{807B012D-9EF1-468E-BAED-61FD86E3B8E1}" srcId="{3EE91FB1-71C5-44AA-BDF4-BC9CE5D6C600}" destId="{82E50EF5-2E46-488C-8EBE-085D53B8AE54}" srcOrd="0" destOrd="0" parTransId="{0A09D838-1FE1-4F56-8318-5233014978A1}" sibTransId="{E2D93473-00F8-4D2F-A3DF-726F965FA56D}"/>
    <dgm:cxn modelId="{0286CBDA-0711-4144-A636-33A97A88B889}" type="presOf" srcId="{82E50EF5-2E46-488C-8EBE-085D53B8AE54}" destId="{8B0633DF-D38D-4ADB-8A6B-4605D1020374}" srcOrd="1" destOrd="0" presId="urn:microsoft.com/office/officeart/2005/8/layout/orgChart1"/>
    <dgm:cxn modelId="{46F42D88-1108-4E4B-A918-E0FC6FFFAA10}" srcId="{B3F2AB4F-CB20-476B-8E24-8508CBE9853D}" destId="{3EE91FB1-71C5-44AA-BDF4-BC9CE5D6C600}" srcOrd="0" destOrd="0" parTransId="{A5723DE6-7B40-467F-874F-A315B346AF78}" sibTransId="{ED6F8838-8DC1-42F5-BC6C-CCB9807BAB39}"/>
    <dgm:cxn modelId="{7113D0CD-B535-4376-BCB6-AFAE7AF10CD3}" type="presOf" srcId="{69D7F736-29F5-47E7-9218-93280CED7E5B}" destId="{80FCC057-1F32-4087-9122-1905659989BB}" srcOrd="0" destOrd="0" presId="urn:microsoft.com/office/officeart/2005/8/layout/orgChart1"/>
    <dgm:cxn modelId="{84A8A037-97B8-442B-9954-7056438622EC}" type="presOf" srcId="{69D7F736-29F5-47E7-9218-93280CED7E5B}" destId="{C3E9E9CF-4172-44FA-B777-FE82AA8F626B}" srcOrd="1" destOrd="0" presId="urn:microsoft.com/office/officeart/2005/8/layout/orgChart1"/>
    <dgm:cxn modelId="{BF9D54CC-1BFA-47DF-B0D5-AFFAEAD0A18D}" type="presOf" srcId="{0A09D838-1FE1-4F56-8318-5233014978A1}" destId="{C3D57765-FBE3-495E-AF21-BBCFA97A85F6}" srcOrd="0" destOrd="0" presId="urn:microsoft.com/office/officeart/2005/8/layout/orgChart1"/>
    <dgm:cxn modelId="{4B987D05-D921-4DEB-8A8A-7AA9962087A3}" type="presParOf" srcId="{CA3E3997-BFC7-4CAC-AA96-5CD70B2DEF69}" destId="{FC3F93F0-C6C3-43D4-AB0C-D8CA0DD8CED9}" srcOrd="0" destOrd="0" presId="urn:microsoft.com/office/officeart/2005/8/layout/orgChart1"/>
    <dgm:cxn modelId="{9580E434-C789-4FC7-8A69-55788F02E020}" type="presParOf" srcId="{FC3F93F0-C6C3-43D4-AB0C-D8CA0DD8CED9}" destId="{DFDF1BEA-5097-475D-BFA9-6F1D86995C79}" srcOrd="0" destOrd="0" presId="urn:microsoft.com/office/officeart/2005/8/layout/orgChart1"/>
    <dgm:cxn modelId="{10393321-302C-4610-B572-3B3C572910B7}" type="presParOf" srcId="{DFDF1BEA-5097-475D-BFA9-6F1D86995C79}" destId="{4463D128-5087-45DC-8DEC-1744762B43CB}" srcOrd="0" destOrd="0" presId="urn:microsoft.com/office/officeart/2005/8/layout/orgChart1"/>
    <dgm:cxn modelId="{5B53CD5A-513D-420A-9702-9F3F7BF47094}" type="presParOf" srcId="{DFDF1BEA-5097-475D-BFA9-6F1D86995C79}" destId="{FC4F7149-730F-4960-867A-007FA0E55818}" srcOrd="1" destOrd="0" presId="urn:microsoft.com/office/officeart/2005/8/layout/orgChart1"/>
    <dgm:cxn modelId="{C363C242-CDE4-4A60-85A3-52B096E67763}" type="presParOf" srcId="{FC3F93F0-C6C3-43D4-AB0C-D8CA0DD8CED9}" destId="{F2675B65-74C6-4E1B-B726-E47DDE6930F8}" srcOrd="1" destOrd="0" presId="urn:microsoft.com/office/officeart/2005/8/layout/orgChart1"/>
    <dgm:cxn modelId="{884270DA-9E52-4604-9185-D44A55F5AA30}" type="presParOf" srcId="{F2675B65-74C6-4E1B-B726-E47DDE6930F8}" destId="{C3D57765-FBE3-495E-AF21-BBCFA97A85F6}" srcOrd="0" destOrd="0" presId="urn:microsoft.com/office/officeart/2005/8/layout/orgChart1"/>
    <dgm:cxn modelId="{052C7645-4D08-4318-AA7F-E1D52D74EF52}" type="presParOf" srcId="{F2675B65-74C6-4E1B-B726-E47DDE6930F8}" destId="{CDE54B2E-45DE-4BFF-AD48-E48BB2188BC2}" srcOrd="1" destOrd="0" presId="urn:microsoft.com/office/officeart/2005/8/layout/orgChart1"/>
    <dgm:cxn modelId="{8B035BB6-0E86-4CD3-9F69-8916CE11A4C7}" type="presParOf" srcId="{CDE54B2E-45DE-4BFF-AD48-E48BB2188BC2}" destId="{E5D1EBE2-4669-4FB0-B1D9-6505B16FBCD6}" srcOrd="0" destOrd="0" presId="urn:microsoft.com/office/officeart/2005/8/layout/orgChart1"/>
    <dgm:cxn modelId="{E1C09984-F793-45FA-BB7D-3694FBBA8C3E}" type="presParOf" srcId="{E5D1EBE2-4669-4FB0-B1D9-6505B16FBCD6}" destId="{F96187F3-4FAC-45AE-8D5D-33E34E80018F}" srcOrd="0" destOrd="0" presId="urn:microsoft.com/office/officeart/2005/8/layout/orgChart1"/>
    <dgm:cxn modelId="{4DF9BE97-CB28-4D2D-99B2-27A157C44059}" type="presParOf" srcId="{E5D1EBE2-4669-4FB0-B1D9-6505B16FBCD6}" destId="{8B0633DF-D38D-4ADB-8A6B-4605D1020374}" srcOrd="1" destOrd="0" presId="urn:microsoft.com/office/officeart/2005/8/layout/orgChart1"/>
    <dgm:cxn modelId="{11C865C0-CD64-4705-B883-8A33E796A15C}" type="presParOf" srcId="{CDE54B2E-45DE-4BFF-AD48-E48BB2188BC2}" destId="{FC9B9F41-3DC6-46E3-B1FB-310B32004F3D}" srcOrd="1" destOrd="0" presId="urn:microsoft.com/office/officeart/2005/8/layout/orgChart1"/>
    <dgm:cxn modelId="{917920D9-0E81-42D8-8700-8F0397E92A71}" type="presParOf" srcId="{CDE54B2E-45DE-4BFF-AD48-E48BB2188BC2}" destId="{360DCC64-A328-4047-A50C-B35D3B24F7D7}" srcOrd="2" destOrd="0" presId="urn:microsoft.com/office/officeart/2005/8/layout/orgChart1"/>
    <dgm:cxn modelId="{8CBC398B-2078-42D0-A70A-D983AE49DA39}" type="presParOf" srcId="{F2675B65-74C6-4E1B-B726-E47DDE6930F8}" destId="{F22A51B3-864F-4E34-A0CF-72FFA81D579E}" srcOrd="2" destOrd="0" presId="urn:microsoft.com/office/officeart/2005/8/layout/orgChart1"/>
    <dgm:cxn modelId="{EFDC6AC9-F5EA-4F49-A29C-1A47FA5CE1EE}" type="presParOf" srcId="{F2675B65-74C6-4E1B-B726-E47DDE6930F8}" destId="{7E1D0544-0CC0-4904-B6E2-76C58C7B1FB4}" srcOrd="3" destOrd="0" presId="urn:microsoft.com/office/officeart/2005/8/layout/orgChart1"/>
    <dgm:cxn modelId="{317F4A45-2D5E-48B4-B2E8-B6D23132633F}" type="presParOf" srcId="{7E1D0544-0CC0-4904-B6E2-76C58C7B1FB4}" destId="{C13AACBE-37B9-4871-92A1-7E09A886A113}" srcOrd="0" destOrd="0" presId="urn:microsoft.com/office/officeart/2005/8/layout/orgChart1"/>
    <dgm:cxn modelId="{4498DB83-14F8-478C-8492-13DAD2E0440B}" type="presParOf" srcId="{C13AACBE-37B9-4871-92A1-7E09A886A113}" destId="{80FCC057-1F32-4087-9122-1905659989BB}" srcOrd="0" destOrd="0" presId="urn:microsoft.com/office/officeart/2005/8/layout/orgChart1"/>
    <dgm:cxn modelId="{49509A44-C010-4726-882F-7D5943A90E3F}" type="presParOf" srcId="{C13AACBE-37B9-4871-92A1-7E09A886A113}" destId="{C3E9E9CF-4172-44FA-B777-FE82AA8F626B}" srcOrd="1" destOrd="0" presId="urn:microsoft.com/office/officeart/2005/8/layout/orgChart1"/>
    <dgm:cxn modelId="{4CF411F5-C10C-4A77-9DEA-976C49A88561}" type="presParOf" srcId="{7E1D0544-0CC0-4904-B6E2-76C58C7B1FB4}" destId="{0B1415C9-6557-4FDC-BF05-B12F0043E0F3}" srcOrd="1" destOrd="0" presId="urn:microsoft.com/office/officeart/2005/8/layout/orgChart1"/>
    <dgm:cxn modelId="{3F3D50D5-A1D7-4B60-A7AE-09D91C5DC347}" type="presParOf" srcId="{7E1D0544-0CC0-4904-B6E2-76C58C7B1FB4}" destId="{F62AEC01-ADAD-48D3-9935-796A73148328}" srcOrd="2" destOrd="0" presId="urn:microsoft.com/office/officeart/2005/8/layout/orgChart1"/>
    <dgm:cxn modelId="{80C0F4BE-4442-4BA5-8B21-BE0C55744745}" type="presParOf" srcId="{FC3F93F0-C6C3-43D4-AB0C-D8CA0DD8CED9}" destId="{9270673C-0EF2-4FCF-A405-70C8C9B385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B799F0-73C4-49C5-A383-E8AF604B03B3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11CE3A-7146-4294-A909-C018BA65A4A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Байкаль</a:t>
          </a:r>
          <a:r>
            <a:rPr lang="ru-RU" sz="2000" dirty="0" smtClean="0">
              <a:solidFill>
                <a:schemeClr val="tx1"/>
              </a:solidFill>
            </a:rPr>
            <a:t>       </a:t>
          </a:r>
          <a:r>
            <a:rPr lang="ru-RU" sz="2000" dirty="0" err="1" smtClean="0">
              <a:solidFill>
                <a:schemeClr val="tx1"/>
              </a:solidFill>
            </a:rPr>
            <a:t>ская</a:t>
          </a:r>
          <a:endParaRPr lang="ru-RU" sz="2000" dirty="0">
            <a:solidFill>
              <a:schemeClr val="tx1"/>
            </a:solidFill>
          </a:endParaRPr>
        </a:p>
      </dgm:t>
    </dgm:pt>
    <dgm:pt modelId="{CC34145A-B73E-4463-B0EC-4A7ED08D3C50}" type="parTrans" cxnId="{50DC8488-99E9-49E3-B798-79137485C20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A5DE7F2-05A5-4E5E-832B-EA2395403A2D}" type="sibTrans" cxnId="{50DC8488-99E9-49E3-B798-79137485C208}">
      <dgm:prSet/>
      <dgm:spPr>
        <a:solidFill>
          <a:schemeClr val="tx1"/>
        </a:solidFill>
      </dgm:spPr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92EBEEE-7118-4E14-8562-FD8A49E6707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 err="1" smtClean="0">
              <a:solidFill>
                <a:schemeClr val="bg1"/>
              </a:solidFill>
            </a:rPr>
            <a:t>Каледонская</a:t>
          </a:r>
          <a:endParaRPr lang="ru-RU" sz="2000" dirty="0">
            <a:solidFill>
              <a:schemeClr val="bg1"/>
            </a:solidFill>
          </a:endParaRPr>
        </a:p>
      </dgm:t>
    </dgm:pt>
    <dgm:pt modelId="{FCE65B42-8D26-4B62-83BE-451E46FB5A34}" type="parTrans" cxnId="{36593493-C47C-4C6A-880E-D2EB0057907D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CA63DEC-6A2F-4BB8-A66F-3690BCA95C34}" type="sibTrans" cxnId="{36593493-C47C-4C6A-880E-D2EB0057907D}">
      <dgm:prSet/>
      <dgm:spPr>
        <a:solidFill>
          <a:schemeClr val="tx1"/>
        </a:solidFill>
      </dgm:spPr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435283D-28A6-4B02-9648-AD266AD29EF7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000" dirty="0" err="1" smtClean="0">
              <a:solidFill>
                <a:schemeClr val="bg1"/>
              </a:solidFill>
            </a:rPr>
            <a:t>Герцинская</a:t>
          </a:r>
          <a:endParaRPr lang="ru-RU" sz="2000" dirty="0">
            <a:solidFill>
              <a:schemeClr val="bg1"/>
            </a:solidFill>
          </a:endParaRPr>
        </a:p>
      </dgm:t>
    </dgm:pt>
    <dgm:pt modelId="{5C571027-EB55-476F-9DDB-CB43BAE49528}" type="parTrans" cxnId="{1BE80406-FF7B-43D3-B903-E8572969B1B1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4F9DDA16-1478-4B05-9F74-0BEDB03D0102}" type="sibTrans" cxnId="{1BE80406-FF7B-43D3-B903-E8572969B1B1}">
      <dgm:prSet/>
      <dgm:spPr>
        <a:solidFill>
          <a:schemeClr val="tx1"/>
        </a:solidFill>
      </dgm:spPr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AB661742-D5B1-45EF-B9C4-17564B83D2F3}">
      <dgm:prSet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Мезозой </a:t>
          </a:r>
          <a:r>
            <a:rPr lang="ru-RU" sz="2000" dirty="0" err="1" smtClean="0">
              <a:solidFill>
                <a:schemeClr val="tx1"/>
              </a:solidFill>
            </a:rPr>
            <a:t>ская</a:t>
          </a:r>
          <a:endParaRPr lang="ru-RU" sz="2000" dirty="0">
            <a:solidFill>
              <a:schemeClr val="tx1"/>
            </a:solidFill>
          </a:endParaRPr>
        </a:p>
      </dgm:t>
    </dgm:pt>
    <dgm:pt modelId="{4038EAB2-5F0F-46B2-95DA-113B22F0FFE7}" type="parTrans" cxnId="{8494A1AD-6175-42BF-9332-E72A271F51E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52FE2F1-3D61-46A7-8AB9-C76A1877E209}" type="sibTrans" cxnId="{8494A1AD-6175-42BF-9332-E72A271F51E5}">
      <dgm:prSet/>
      <dgm:spPr>
        <a:solidFill>
          <a:schemeClr val="tx1"/>
        </a:solidFill>
      </dgm:spPr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D003D89-E31E-4768-8DDF-30B4D7DEE314}">
      <dgm:prSet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Кайнозойская</a:t>
          </a:r>
          <a:endParaRPr lang="ru-RU" sz="2000" dirty="0">
            <a:solidFill>
              <a:schemeClr val="tx1"/>
            </a:solidFill>
          </a:endParaRPr>
        </a:p>
      </dgm:t>
    </dgm:pt>
    <dgm:pt modelId="{06938F59-70D9-4FF3-892C-E7C9D4D5FC4E}" type="parTrans" cxnId="{16A2A5BC-682C-4836-AAA3-8FA03D4213B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286640A-32E5-4EF1-9B33-D5548137710F}" type="sibTrans" cxnId="{16A2A5BC-682C-4836-AAA3-8FA03D4213B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498B5A2-97E2-4EE4-B3EA-1B131C4BC3DD}" type="pres">
      <dgm:prSet presAssocID="{46B799F0-73C4-49C5-A383-E8AF604B03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D04A0D-E156-4362-B788-559E399FF551}" type="pres">
      <dgm:prSet presAssocID="{9711CE3A-7146-4294-A909-C018BA65A4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59C4-7FC5-4C6D-B93A-4DB58CCCC335}" type="pres">
      <dgm:prSet presAssocID="{1A5DE7F2-05A5-4E5E-832B-EA2395403A2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ABC2950-1AD1-4F07-B85E-7BB188649993}" type="pres">
      <dgm:prSet presAssocID="{1A5DE7F2-05A5-4E5E-832B-EA2395403A2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7E046E9-FBB9-4127-A214-CDA43A0C63B3}" type="pres">
      <dgm:prSet presAssocID="{892EBEEE-7118-4E14-8562-FD8A49E670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21788-CE85-4746-8B66-1E877EC7503C}" type="pres">
      <dgm:prSet presAssocID="{3CA63DEC-6A2F-4BB8-A66F-3690BCA95C3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19E47FB-0A7E-4AC0-B205-2F19F386AAAF}" type="pres">
      <dgm:prSet presAssocID="{3CA63DEC-6A2F-4BB8-A66F-3690BCA95C3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850A04D-AB57-4E03-8712-9D570F5E1A6B}" type="pres">
      <dgm:prSet presAssocID="{0435283D-28A6-4B02-9648-AD266AD29EF7}" presName="node" presStyleLbl="node1" presStyleIdx="2" presStyleCnt="5" custLinFactNeighborX="4894" custLinFactNeighborY="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5B95-F8E7-4FA6-86CF-AE1B23AD0859}" type="pres">
      <dgm:prSet presAssocID="{4F9DDA16-1478-4B05-9F74-0BEDB03D010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DC02BEA-7471-462B-856A-178B08BA518C}" type="pres">
      <dgm:prSet presAssocID="{4F9DDA16-1478-4B05-9F74-0BEDB03D010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84FB5A5-34B3-439B-A242-E99BD1A04FA0}" type="pres">
      <dgm:prSet presAssocID="{AB661742-D5B1-45EF-B9C4-17564B83D2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5A1A3-E8C7-49AE-83B7-487E6813AF4A}" type="pres">
      <dgm:prSet presAssocID="{D52FE2F1-3D61-46A7-8AB9-C76A1877E20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DCA1781-5327-4324-BD8B-5B52F3A860BC}" type="pres">
      <dgm:prSet presAssocID="{D52FE2F1-3D61-46A7-8AB9-C76A1877E20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D041E24-1626-49C5-BEBB-90A2109227EA}" type="pres">
      <dgm:prSet presAssocID="{6D003D89-E31E-4768-8DDF-30B4D7DEE3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BCCA5-3C6B-44DF-A2D1-F451BA4879D3}" type="presOf" srcId="{D52FE2F1-3D61-46A7-8AB9-C76A1877E209}" destId="{3795A1A3-E8C7-49AE-83B7-487E6813AF4A}" srcOrd="0" destOrd="0" presId="urn:microsoft.com/office/officeart/2005/8/layout/process1"/>
    <dgm:cxn modelId="{36593493-C47C-4C6A-880E-D2EB0057907D}" srcId="{46B799F0-73C4-49C5-A383-E8AF604B03B3}" destId="{892EBEEE-7118-4E14-8562-FD8A49E6707C}" srcOrd="1" destOrd="0" parTransId="{FCE65B42-8D26-4B62-83BE-451E46FB5A34}" sibTransId="{3CA63DEC-6A2F-4BB8-A66F-3690BCA95C34}"/>
    <dgm:cxn modelId="{77197392-2FDF-482E-A35B-5016860AEDED}" type="presOf" srcId="{892EBEEE-7118-4E14-8562-FD8A49E6707C}" destId="{67E046E9-FBB9-4127-A214-CDA43A0C63B3}" srcOrd="0" destOrd="0" presId="urn:microsoft.com/office/officeart/2005/8/layout/process1"/>
    <dgm:cxn modelId="{384F4BFE-B3FF-46BD-B75A-C99FA2F1D3E3}" type="presOf" srcId="{3CA63DEC-6A2F-4BB8-A66F-3690BCA95C34}" destId="{81021788-CE85-4746-8B66-1E877EC7503C}" srcOrd="0" destOrd="0" presId="urn:microsoft.com/office/officeart/2005/8/layout/process1"/>
    <dgm:cxn modelId="{879BCAC4-FF05-4776-ACC9-58BA30D3AE86}" type="presOf" srcId="{46B799F0-73C4-49C5-A383-E8AF604B03B3}" destId="{2498B5A2-97E2-4EE4-B3EA-1B131C4BC3DD}" srcOrd="0" destOrd="0" presId="urn:microsoft.com/office/officeart/2005/8/layout/process1"/>
    <dgm:cxn modelId="{E2FF03D5-07F6-402B-A699-A9AD54F3F7E6}" type="presOf" srcId="{1A5DE7F2-05A5-4E5E-832B-EA2395403A2D}" destId="{9BF059C4-7FC5-4C6D-B93A-4DB58CCCC335}" srcOrd="0" destOrd="0" presId="urn:microsoft.com/office/officeart/2005/8/layout/process1"/>
    <dgm:cxn modelId="{1BE80406-FF7B-43D3-B903-E8572969B1B1}" srcId="{46B799F0-73C4-49C5-A383-E8AF604B03B3}" destId="{0435283D-28A6-4B02-9648-AD266AD29EF7}" srcOrd="2" destOrd="0" parTransId="{5C571027-EB55-476F-9DDB-CB43BAE49528}" sibTransId="{4F9DDA16-1478-4B05-9F74-0BEDB03D0102}"/>
    <dgm:cxn modelId="{F267A011-FBAA-4A8B-B48A-CA810D9F6C54}" type="presOf" srcId="{AB661742-D5B1-45EF-B9C4-17564B83D2F3}" destId="{A84FB5A5-34B3-439B-A242-E99BD1A04FA0}" srcOrd="0" destOrd="0" presId="urn:microsoft.com/office/officeart/2005/8/layout/process1"/>
    <dgm:cxn modelId="{5D6A02B0-B031-40EE-B562-F6C0C23D2B05}" type="presOf" srcId="{6D003D89-E31E-4768-8DDF-30B4D7DEE314}" destId="{AD041E24-1626-49C5-BEBB-90A2109227EA}" srcOrd="0" destOrd="0" presId="urn:microsoft.com/office/officeart/2005/8/layout/process1"/>
    <dgm:cxn modelId="{D9415550-FCAE-484E-866A-A8B2398B4B45}" type="presOf" srcId="{4F9DDA16-1478-4B05-9F74-0BEDB03D0102}" destId="{5DC02BEA-7471-462B-856A-178B08BA518C}" srcOrd="1" destOrd="0" presId="urn:microsoft.com/office/officeart/2005/8/layout/process1"/>
    <dgm:cxn modelId="{50DC8488-99E9-49E3-B798-79137485C208}" srcId="{46B799F0-73C4-49C5-A383-E8AF604B03B3}" destId="{9711CE3A-7146-4294-A909-C018BA65A4AA}" srcOrd="0" destOrd="0" parTransId="{CC34145A-B73E-4463-B0EC-4A7ED08D3C50}" sibTransId="{1A5DE7F2-05A5-4E5E-832B-EA2395403A2D}"/>
    <dgm:cxn modelId="{68316D96-460F-436C-9961-F1E7E4222C8E}" type="presOf" srcId="{9711CE3A-7146-4294-A909-C018BA65A4AA}" destId="{5DD04A0D-E156-4362-B788-559E399FF551}" srcOrd="0" destOrd="0" presId="urn:microsoft.com/office/officeart/2005/8/layout/process1"/>
    <dgm:cxn modelId="{30A19974-D84F-4BCD-A2B5-C52668AE8F90}" type="presOf" srcId="{4F9DDA16-1478-4B05-9F74-0BEDB03D0102}" destId="{F2875B95-F8E7-4FA6-86CF-AE1B23AD0859}" srcOrd="0" destOrd="0" presId="urn:microsoft.com/office/officeart/2005/8/layout/process1"/>
    <dgm:cxn modelId="{B1E54BF8-1AD7-495D-8678-A507BD41A2DF}" type="presOf" srcId="{0435283D-28A6-4B02-9648-AD266AD29EF7}" destId="{4850A04D-AB57-4E03-8712-9D570F5E1A6B}" srcOrd="0" destOrd="0" presId="urn:microsoft.com/office/officeart/2005/8/layout/process1"/>
    <dgm:cxn modelId="{16A2A5BC-682C-4836-AAA3-8FA03D4213B8}" srcId="{46B799F0-73C4-49C5-A383-E8AF604B03B3}" destId="{6D003D89-E31E-4768-8DDF-30B4D7DEE314}" srcOrd="4" destOrd="0" parTransId="{06938F59-70D9-4FF3-892C-E7C9D4D5FC4E}" sibTransId="{2286640A-32E5-4EF1-9B33-D5548137710F}"/>
    <dgm:cxn modelId="{8494A1AD-6175-42BF-9332-E72A271F51E5}" srcId="{46B799F0-73C4-49C5-A383-E8AF604B03B3}" destId="{AB661742-D5B1-45EF-B9C4-17564B83D2F3}" srcOrd="3" destOrd="0" parTransId="{4038EAB2-5F0F-46B2-95DA-113B22F0FFE7}" sibTransId="{D52FE2F1-3D61-46A7-8AB9-C76A1877E209}"/>
    <dgm:cxn modelId="{7234838C-59F8-48B0-BB37-F591D8273AB4}" type="presOf" srcId="{3CA63DEC-6A2F-4BB8-A66F-3690BCA95C34}" destId="{919E47FB-0A7E-4AC0-B205-2F19F386AAAF}" srcOrd="1" destOrd="0" presId="urn:microsoft.com/office/officeart/2005/8/layout/process1"/>
    <dgm:cxn modelId="{9125709F-6A1C-42F5-B655-9467AEB3B687}" type="presOf" srcId="{1A5DE7F2-05A5-4E5E-832B-EA2395403A2D}" destId="{FABC2950-1AD1-4F07-B85E-7BB188649993}" srcOrd="1" destOrd="0" presId="urn:microsoft.com/office/officeart/2005/8/layout/process1"/>
    <dgm:cxn modelId="{2D2F967F-17A0-49A9-A7F9-5863A42B43F1}" type="presOf" srcId="{D52FE2F1-3D61-46A7-8AB9-C76A1877E209}" destId="{BDCA1781-5327-4324-BD8B-5B52F3A860BC}" srcOrd="1" destOrd="0" presId="urn:microsoft.com/office/officeart/2005/8/layout/process1"/>
    <dgm:cxn modelId="{0D764A1E-C79F-4BA0-A08B-ED82F2D9CE0B}" type="presParOf" srcId="{2498B5A2-97E2-4EE4-B3EA-1B131C4BC3DD}" destId="{5DD04A0D-E156-4362-B788-559E399FF551}" srcOrd="0" destOrd="0" presId="urn:microsoft.com/office/officeart/2005/8/layout/process1"/>
    <dgm:cxn modelId="{936C61A7-6032-492E-9E30-258E1279042D}" type="presParOf" srcId="{2498B5A2-97E2-4EE4-B3EA-1B131C4BC3DD}" destId="{9BF059C4-7FC5-4C6D-B93A-4DB58CCCC335}" srcOrd="1" destOrd="0" presId="urn:microsoft.com/office/officeart/2005/8/layout/process1"/>
    <dgm:cxn modelId="{CD7E9BC1-DE7F-4FCD-8BD8-256D3F237B89}" type="presParOf" srcId="{9BF059C4-7FC5-4C6D-B93A-4DB58CCCC335}" destId="{FABC2950-1AD1-4F07-B85E-7BB188649993}" srcOrd="0" destOrd="0" presId="urn:microsoft.com/office/officeart/2005/8/layout/process1"/>
    <dgm:cxn modelId="{D7200A06-C6E6-4D00-BD77-046B2C6F6C75}" type="presParOf" srcId="{2498B5A2-97E2-4EE4-B3EA-1B131C4BC3DD}" destId="{67E046E9-FBB9-4127-A214-CDA43A0C63B3}" srcOrd="2" destOrd="0" presId="urn:microsoft.com/office/officeart/2005/8/layout/process1"/>
    <dgm:cxn modelId="{DE206135-9994-46CF-A824-3980ACC2C4B7}" type="presParOf" srcId="{2498B5A2-97E2-4EE4-B3EA-1B131C4BC3DD}" destId="{81021788-CE85-4746-8B66-1E877EC7503C}" srcOrd="3" destOrd="0" presId="urn:microsoft.com/office/officeart/2005/8/layout/process1"/>
    <dgm:cxn modelId="{E874FEE5-D978-40A2-9321-1EA0E29538A3}" type="presParOf" srcId="{81021788-CE85-4746-8B66-1E877EC7503C}" destId="{919E47FB-0A7E-4AC0-B205-2F19F386AAAF}" srcOrd="0" destOrd="0" presId="urn:microsoft.com/office/officeart/2005/8/layout/process1"/>
    <dgm:cxn modelId="{1F52F87C-3683-40A2-9A59-28EBAE33FBD4}" type="presParOf" srcId="{2498B5A2-97E2-4EE4-B3EA-1B131C4BC3DD}" destId="{4850A04D-AB57-4E03-8712-9D570F5E1A6B}" srcOrd="4" destOrd="0" presId="urn:microsoft.com/office/officeart/2005/8/layout/process1"/>
    <dgm:cxn modelId="{655358EB-88E3-41A3-B4A4-CEAD595EDA44}" type="presParOf" srcId="{2498B5A2-97E2-4EE4-B3EA-1B131C4BC3DD}" destId="{F2875B95-F8E7-4FA6-86CF-AE1B23AD0859}" srcOrd="5" destOrd="0" presId="urn:microsoft.com/office/officeart/2005/8/layout/process1"/>
    <dgm:cxn modelId="{19B841DF-AFD1-4ECB-9960-A69A88B96AA4}" type="presParOf" srcId="{F2875B95-F8E7-4FA6-86CF-AE1B23AD0859}" destId="{5DC02BEA-7471-462B-856A-178B08BA518C}" srcOrd="0" destOrd="0" presId="urn:microsoft.com/office/officeart/2005/8/layout/process1"/>
    <dgm:cxn modelId="{9870462C-DD74-4093-82CC-F6BE50D67CBF}" type="presParOf" srcId="{2498B5A2-97E2-4EE4-B3EA-1B131C4BC3DD}" destId="{A84FB5A5-34B3-439B-A242-E99BD1A04FA0}" srcOrd="6" destOrd="0" presId="urn:microsoft.com/office/officeart/2005/8/layout/process1"/>
    <dgm:cxn modelId="{2CB73FE8-6B32-443F-A015-143316A53811}" type="presParOf" srcId="{2498B5A2-97E2-4EE4-B3EA-1B131C4BC3DD}" destId="{3795A1A3-E8C7-49AE-83B7-487E6813AF4A}" srcOrd="7" destOrd="0" presId="urn:microsoft.com/office/officeart/2005/8/layout/process1"/>
    <dgm:cxn modelId="{7205A646-D1DB-455D-BE9F-497A18F46E37}" type="presParOf" srcId="{3795A1A3-E8C7-49AE-83B7-487E6813AF4A}" destId="{BDCA1781-5327-4324-BD8B-5B52F3A860BC}" srcOrd="0" destOrd="0" presId="urn:microsoft.com/office/officeart/2005/8/layout/process1"/>
    <dgm:cxn modelId="{B14107B0-C0BF-4AED-8163-C4236405972C}" type="presParOf" srcId="{2498B5A2-97E2-4EE4-B3EA-1B131C4BC3DD}" destId="{AD041E24-1626-49C5-BEBB-90A2109227E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9D64B-4DAC-4058-B84D-651293C4A578}">
      <dsp:nvSpPr>
        <dsp:cNvPr id="0" name=""/>
        <dsp:cNvSpPr/>
      </dsp:nvSpPr>
      <dsp:spPr>
        <a:xfrm rot="16200000">
          <a:off x="-836443" y="1469503"/>
          <a:ext cx="2190483" cy="4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205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-836443" y="1469503"/>
        <a:ext cx="2190483" cy="408421"/>
      </dsp:txXfrm>
    </dsp:sp>
    <dsp:sp modelId="{D17CB387-1BEE-466A-81BA-6A5B1409B249}">
      <dsp:nvSpPr>
        <dsp:cNvPr id="0" name=""/>
        <dsp:cNvSpPr/>
      </dsp:nvSpPr>
      <dsp:spPr>
        <a:xfrm>
          <a:off x="463008" y="578472"/>
          <a:ext cx="2034371" cy="2190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60205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Платформы</a:t>
          </a:r>
          <a:endParaRPr lang="ru-RU" sz="2000" kern="1200" dirty="0"/>
        </a:p>
      </dsp:txBody>
      <dsp:txXfrm>
        <a:off x="463008" y="578472"/>
        <a:ext cx="2034371" cy="2190483"/>
      </dsp:txXfrm>
    </dsp:sp>
    <dsp:sp modelId="{58DF599D-44FA-459D-9F70-5AB674539637}">
      <dsp:nvSpPr>
        <dsp:cNvPr id="0" name=""/>
        <dsp:cNvSpPr/>
      </dsp:nvSpPr>
      <dsp:spPr>
        <a:xfrm>
          <a:off x="2592289" y="648075"/>
          <a:ext cx="816842" cy="81684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A4AD56-2C7C-4E11-8F6F-DFF4FA1B6FAE}">
      <dsp:nvSpPr>
        <dsp:cNvPr id="0" name=""/>
        <dsp:cNvSpPr/>
      </dsp:nvSpPr>
      <dsp:spPr>
        <a:xfrm rot="16200000">
          <a:off x="2153792" y="1469503"/>
          <a:ext cx="2190483" cy="4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205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153792" y="1469503"/>
        <a:ext cx="2190483" cy="408421"/>
      </dsp:txXfrm>
    </dsp:sp>
    <dsp:sp modelId="{53B530D9-1CBD-41AC-8C82-C99301450256}">
      <dsp:nvSpPr>
        <dsp:cNvPr id="0" name=""/>
        <dsp:cNvSpPr/>
      </dsp:nvSpPr>
      <dsp:spPr>
        <a:xfrm>
          <a:off x="3453244" y="578472"/>
          <a:ext cx="2034371" cy="2190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60205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Области складчатости </a:t>
          </a:r>
          <a:endParaRPr lang="ru-RU" sz="2000" kern="1200" dirty="0"/>
        </a:p>
      </dsp:txBody>
      <dsp:txXfrm>
        <a:off x="3453244" y="578472"/>
        <a:ext cx="2034371" cy="2190483"/>
      </dsp:txXfrm>
    </dsp:sp>
    <dsp:sp modelId="{07EF9A4C-3DB6-4894-9F6D-BCEF30402783}">
      <dsp:nvSpPr>
        <dsp:cNvPr id="0" name=""/>
        <dsp:cNvSpPr/>
      </dsp:nvSpPr>
      <dsp:spPr>
        <a:xfrm>
          <a:off x="2592292" y="0"/>
          <a:ext cx="816842" cy="81684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D4403A-6E62-4C56-8719-0CB54138151B}">
      <dsp:nvSpPr>
        <dsp:cNvPr id="0" name=""/>
        <dsp:cNvSpPr/>
      </dsp:nvSpPr>
      <dsp:spPr>
        <a:xfrm rot="16200000">
          <a:off x="5144028" y="1469503"/>
          <a:ext cx="2190483" cy="4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205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144028" y="1469503"/>
        <a:ext cx="2190483" cy="408421"/>
      </dsp:txXfrm>
    </dsp:sp>
    <dsp:sp modelId="{7DDAB8A9-B64B-42BC-8284-687443AF4040}">
      <dsp:nvSpPr>
        <dsp:cNvPr id="0" name=""/>
        <dsp:cNvSpPr/>
      </dsp:nvSpPr>
      <dsp:spPr>
        <a:xfrm>
          <a:off x="6443480" y="578472"/>
          <a:ext cx="2034371" cy="2190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60205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6443480" y="578472"/>
        <a:ext cx="2034371" cy="2190483"/>
      </dsp:txXfrm>
    </dsp:sp>
    <dsp:sp modelId="{8D6F8395-AC88-4C88-A5F5-FAB83A2FF0D3}">
      <dsp:nvSpPr>
        <dsp:cNvPr id="0" name=""/>
        <dsp:cNvSpPr/>
      </dsp:nvSpPr>
      <dsp:spPr>
        <a:xfrm>
          <a:off x="7056782" y="72005"/>
          <a:ext cx="816842" cy="81684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0AD92-04FC-4779-A680-4EE3B5F384DD}">
      <dsp:nvSpPr>
        <dsp:cNvPr id="0" name=""/>
        <dsp:cNvSpPr/>
      </dsp:nvSpPr>
      <dsp:spPr>
        <a:xfrm>
          <a:off x="4214499" y="707391"/>
          <a:ext cx="2233253" cy="228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3253" y="0"/>
              </a:lnTo>
              <a:lnTo>
                <a:pt x="2233253" y="2287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60C0C-FBFA-44EC-9C14-27CFA59E4526}">
      <dsp:nvSpPr>
        <dsp:cNvPr id="0" name=""/>
        <dsp:cNvSpPr/>
      </dsp:nvSpPr>
      <dsp:spPr>
        <a:xfrm>
          <a:off x="2049198" y="707391"/>
          <a:ext cx="2165300" cy="228712"/>
        </a:xfrm>
        <a:custGeom>
          <a:avLst/>
          <a:gdLst/>
          <a:ahLst/>
          <a:cxnLst/>
          <a:rect l="0" t="0" r="0" b="0"/>
          <a:pathLst>
            <a:path>
              <a:moveTo>
                <a:pt x="2165300" y="0"/>
              </a:moveTo>
              <a:lnTo>
                <a:pt x="0" y="0"/>
              </a:lnTo>
              <a:lnTo>
                <a:pt x="0" y="2287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B62AE-648F-40E7-8F21-0ABB82B89C94}">
      <dsp:nvSpPr>
        <dsp:cNvPr id="0" name=""/>
        <dsp:cNvSpPr/>
      </dsp:nvSpPr>
      <dsp:spPr>
        <a:xfrm>
          <a:off x="4062" y="0"/>
          <a:ext cx="8420873" cy="707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Основные тектонические структуры </a:t>
          </a:r>
          <a:endParaRPr lang="ru-RU" sz="3200" kern="1200" dirty="0"/>
        </a:p>
      </dsp:txBody>
      <dsp:txXfrm>
        <a:off x="4062" y="0"/>
        <a:ext cx="8420873" cy="707391"/>
      </dsp:txXfrm>
    </dsp:sp>
    <dsp:sp modelId="{E43A7724-8897-4777-9B47-2154E2B957E0}">
      <dsp:nvSpPr>
        <dsp:cNvPr id="0" name=""/>
        <dsp:cNvSpPr/>
      </dsp:nvSpPr>
      <dsp:spPr>
        <a:xfrm>
          <a:off x="209961" y="936104"/>
          <a:ext cx="3678473" cy="514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Платформы</a:t>
          </a:r>
          <a:endParaRPr lang="ru-RU" sz="2800" kern="1200" dirty="0"/>
        </a:p>
      </dsp:txBody>
      <dsp:txXfrm>
        <a:off x="209961" y="936104"/>
        <a:ext cx="3678473" cy="514016"/>
      </dsp:txXfrm>
    </dsp:sp>
    <dsp:sp modelId="{7F467FEA-D203-45CC-B084-0FC04232240D}">
      <dsp:nvSpPr>
        <dsp:cNvPr id="0" name=""/>
        <dsp:cNvSpPr/>
      </dsp:nvSpPr>
      <dsp:spPr>
        <a:xfrm>
          <a:off x="4608515" y="936104"/>
          <a:ext cx="3678473" cy="514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Области складчатости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608515" y="936104"/>
        <a:ext cx="3678473" cy="514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A51B3-864F-4E34-A0CF-72FFA81D579E}">
      <dsp:nvSpPr>
        <dsp:cNvPr id="0" name=""/>
        <dsp:cNvSpPr/>
      </dsp:nvSpPr>
      <dsp:spPr>
        <a:xfrm>
          <a:off x="3582144" y="696543"/>
          <a:ext cx="2259882" cy="56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70"/>
              </a:lnTo>
              <a:lnTo>
                <a:pt x="2259882" y="285270"/>
              </a:lnTo>
              <a:lnTo>
                <a:pt x="2259882" y="5694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57765-FBE3-495E-AF21-BBCFA97A85F6}">
      <dsp:nvSpPr>
        <dsp:cNvPr id="0" name=""/>
        <dsp:cNvSpPr/>
      </dsp:nvSpPr>
      <dsp:spPr>
        <a:xfrm>
          <a:off x="1974080" y="696543"/>
          <a:ext cx="1608063" cy="607059"/>
        </a:xfrm>
        <a:custGeom>
          <a:avLst/>
          <a:gdLst/>
          <a:ahLst/>
          <a:cxnLst/>
          <a:rect l="0" t="0" r="0" b="0"/>
          <a:pathLst>
            <a:path>
              <a:moveTo>
                <a:pt x="1608063" y="0"/>
              </a:moveTo>
              <a:lnTo>
                <a:pt x="1608063" y="322853"/>
              </a:lnTo>
              <a:lnTo>
                <a:pt x="0" y="322853"/>
              </a:lnTo>
              <a:lnTo>
                <a:pt x="0" y="6070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3D128-5087-45DC-8DEC-1744762B43CB}">
      <dsp:nvSpPr>
        <dsp:cNvPr id="0" name=""/>
        <dsp:cNvSpPr/>
      </dsp:nvSpPr>
      <dsp:spPr>
        <a:xfrm>
          <a:off x="2228782" y="1064"/>
          <a:ext cx="2706722" cy="69547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Платформы</a:t>
          </a:r>
          <a:endParaRPr lang="ru-RU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8782" y="1064"/>
        <a:ext cx="2706722" cy="695478"/>
      </dsp:txXfrm>
    </dsp:sp>
    <dsp:sp modelId="{F96187F3-4FAC-45AE-8D5D-33E34E80018F}">
      <dsp:nvSpPr>
        <dsp:cNvPr id="0" name=""/>
        <dsp:cNvSpPr/>
      </dsp:nvSpPr>
      <dsp:spPr>
        <a:xfrm>
          <a:off x="761102" y="1303602"/>
          <a:ext cx="2425954" cy="6406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Древние</a:t>
          </a:r>
          <a:endParaRPr lang="ru-RU" sz="3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1102" y="1303602"/>
        <a:ext cx="2425954" cy="640613"/>
      </dsp:txXfrm>
    </dsp:sp>
    <dsp:sp modelId="{80FCC057-1F32-4087-9122-1905659989BB}">
      <dsp:nvSpPr>
        <dsp:cNvPr id="0" name=""/>
        <dsp:cNvSpPr/>
      </dsp:nvSpPr>
      <dsp:spPr>
        <a:xfrm>
          <a:off x="4519765" y="1266019"/>
          <a:ext cx="2644522" cy="67819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Молодые</a:t>
          </a:r>
          <a:endParaRPr lang="ru-RU" sz="3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9765" y="1266019"/>
        <a:ext cx="2644522" cy="678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04A0D-E156-4362-B788-559E399FF551}">
      <dsp:nvSpPr>
        <dsp:cNvPr id="0" name=""/>
        <dsp:cNvSpPr/>
      </dsp:nvSpPr>
      <dsp:spPr>
        <a:xfrm>
          <a:off x="8223" y="569675"/>
          <a:ext cx="1274013" cy="7644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Байкаль</a:t>
          </a:r>
          <a:r>
            <a:rPr lang="ru-RU" sz="2000" kern="1200" dirty="0" smtClean="0">
              <a:solidFill>
                <a:schemeClr val="tx1"/>
              </a:solidFill>
            </a:rPr>
            <a:t>       </a:t>
          </a:r>
          <a:r>
            <a:rPr lang="ru-RU" sz="2000" kern="1200" dirty="0" err="1" smtClean="0">
              <a:solidFill>
                <a:schemeClr val="tx1"/>
              </a:solidFill>
            </a:rPr>
            <a:t>ская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0612" y="592064"/>
        <a:ext cx="1229235" cy="719630"/>
      </dsp:txXfrm>
    </dsp:sp>
    <dsp:sp modelId="{9BF059C4-7FC5-4C6D-B93A-4DB58CCCC335}">
      <dsp:nvSpPr>
        <dsp:cNvPr id="0" name=""/>
        <dsp:cNvSpPr/>
      </dsp:nvSpPr>
      <dsp:spPr>
        <a:xfrm>
          <a:off x="1409638" y="793902"/>
          <a:ext cx="270090" cy="31595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chemeClr val="tx1"/>
            </a:solidFill>
          </a:endParaRPr>
        </a:p>
      </dsp:txBody>
      <dsp:txXfrm>
        <a:off x="1409638" y="857093"/>
        <a:ext cx="189063" cy="189573"/>
      </dsp:txXfrm>
    </dsp:sp>
    <dsp:sp modelId="{67E046E9-FBB9-4127-A214-CDA43A0C63B3}">
      <dsp:nvSpPr>
        <dsp:cNvPr id="0" name=""/>
        <dsp:cNvSpPr/>
      </dsp:nvSpPr>
      <dsp:spPr>
        <a:xfrm>
          <a:off x="1791842" y="569675"/>
          <a:ext cx="1274013" cy="76440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1"/>
              </a:solidFill>
            </a:rPr>
            <a:t>Каледонская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814231" y="592064"/>
        <a:ext cx="1229235" cy="719630"/>
      </dsp:txXfrm>
    </dsp:sp>
    <dsp:sp modelId="{81021788-CE85-4746-8B66-1E877EC7503C}">
      <dsp:nvSpPr>
        <dsp:cNvPr id="0" name=""/>
        <dsp:cNvSpPr/>
      </dsp:nvSpPr>
      <dsp:spPr>
        <a:xfrm rot="12147">
          <a:off x="3199491" y="797125"/>
          <a:ext cx="283310" cy="31595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chemeClr val="tx1"/>
            </a:solidFill>
          </a:endParaRPr>
        </a:p>
      </dsp:txBody>
      <dsp:txXfrm>
        <a:off x="3199491" y="860166"/>
        <a:ext cx="198317" cy="189573"/>
      </dsp:txXfrm>
    </dsp:sp>
    <dsp:sp modelId="{4850A04D-AB57-4E03-8712-9D570F5E1A6B}">
      <dsp:nvSpPr>
        <dsp:cNvPr id="0" name=""/>
        <dsp:cNvSpPr/>
      </dsp:nvSpPr>
      <dsp:spPr>
        <a:xfrm>
          <a:off x="3600401" y="576066"/>
          <a:ext cx="1274013" cy="76440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1"/>
              </a:solidFill>
            </a:rPr>
            <a:t>Герцинская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622790" y="598455"/>
        <a:ext cx="1229235" cy="719630"/>
      </dsp:txXfrm>
    </dsp:sp>
    <dsp:sp modelId="{F2875B95-F8E7-4FA6-86CF-AE1B23AD0859}">
      <dsp:nvSpPr>
        <dsp:cNvPr id="0" name=""/>
        <dsp:cNvSpPr/>
      </dsp:nvSpPr>
      <dsp:spPr>
        <a:xfrm rot="21587508">
          <a:off x="4995580" y="797071"/>
          <a:ext cx="256874" cy="31595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chemeClr val="tx1"/>
            </a:solidFill>
          </a:endParaRPr>
        </a:p>
      </dsp:txBody>
      <dsp:txXfrm>
        <a:off x="4995580" y="860402"/>
        <a:ext cx="179812" cy="189573"/>
      </dsp:txXfrm>
    </dsp:sp>
    <dsp:sp modelId="{A84FB5A5-34B3-439B-A242-E99BD1A04FA0}">
      <dsp:nvSpPr>
        <dsp:cNvPr id="0" name=""/>
        <dsp:cNvSpPr/>
      </dsp:nvSpPr>
      <dsp:spPr>
        <a:xfrm>
          <a:off x="5359080" y="569675"/>
          <a:ext cx="1274013" cy="76440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Мезозой </a:t>
          </a:r>
          <a:r>
            <a:rPr lang="ru-RU" sz="2000" kern="1200" dirty="0" err="1" smtClean="0">
              <a:solidFill>
                <a:schemeClr val="tx1"/>
              </a:solidFill>
            </a:rPr>
            <a:t>ская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381469" y="592064"/>
        <a:ext cx="1229235" cy="719630"/>
      </dsp:txXfrm>
    </dsp:sp>
    <dsp:sp modelId="{3795A1A3-E8C7-49AE-83B7-487E6813AF4A}">
      <dsp:nvSpPr>
        <dsp:cNvPr id="0" name=""/>
        <dsp:cNvSpPr/>
      </dsp:nvSpPr>
      <dsp:spPr>
        <a:xfrm>
          <a:off x="6760494" y="793902"/>
          <a:ext cx="270090" cy="31595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chemeClr val="tx1"/>
            </a:solidFill>
          </a:endParaRPr>
        </a:p>
      </dsp:txBody>
      <dsp:txXfrm>
        <a:off x="6760494" y="857093"/>
        <a:ext cx="189063" cy="189573"/>
      </dsp:txXfrm>
    </dsp:sp>
    <dsp:sp modelId="{AD041E24-1626-49C5-BEBB-90A2109227EA}">
      <dsp:nvSpPr>
        <dsp:cNvPr id="0" name=""/>
        <dsp:cNvSpPr/>
      </dsp:nvSpPr>
      <dsp:spPr>
        <a:xfrm>
          <a:off x="7142699" y="569675"/>
          <a:ext cx="1274013" cy="76440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Кайнозойская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165088" y="592064"/>
        <a:ext cx="1229235" cy="719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34DD9-843B-4D44-A209-07A0F6D96E42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6369-3A52-4F8D-8D5B-34AE78571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7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86C86-6794-49E1-8C78-AF7BBFD972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6369-3A52-4F8D-8D5B-34AE785712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08EB-DFBC-459B-A619-C7BA4535B3D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slide" Target="slide6.xml"/><Relationship Id="rId4" Type="http://schemas.openxmlformats.org/officeDocument/2006/relationships/diagramLayout" Target="../diagrams/layout1.xml"/><Relationship Id="rId9" Type="http://schemas.openxmlformats.org/officeDocument/2006/relationships/slide" Target="slide5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jpeg"/><Relationship Id="rId3" Type="http://schemas.openxmlformats.org/officeDocument/2006/relationships/slide" Target="slide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slide" Target="slide3.xml"/><Relationship Id="rId15" Type="http://schemas.openxmlformats.org/officeDocument/2006/relationships/slide" Target="slide5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12" Type="http://schemas.openxmlformats.org/officeDocument/2006/relationships/slide" Target="slide6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3.xml"/><Relationship Id="rId10" Type="http://schemas.openxmlformats.org/officeDocument/2006/relationships/slide" Target="slide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software.ucoz.ru/_ph/5/2/897747446.jpg" TargetMode="External"/><Relationship Id="rId2" Type="http://schemas.openxmlformats.org/officeDocument/2006/relationships/hyperlink" Target="http://img-fotki.yandex.ru/get/5/vibpxhgglzd.703/0_1a3e6_da43e3e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67744" y="5877272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Calibri" pitchFamily="34" charset="0"/>
              </a:rPr>
              <a:t>учитель географии </a:t>
            </a:r>
            <a:r>
              <a:rPr lang="ru-RU" dirty="0" err="1" smtClean="0">
                <a:latin typeface="Calibri" pitchFamily="34" charset="0"/>
              </a:rPr>
              <a:t>Безногова</a:t>
            </a:r>
            <a:r>
              <a:rPr lang="ru-RU" dirty="0" smtClean="0">
                <a:latin typeface="Calibri" pitchFamily="34" charset="0"/>
              </a:rPr>
              <a:t> О.Н. 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МОУ «</a:t>
            </a:r>
            <a:r>
              <a:rPr lang="ru-RU" dirty="0" err="1" smtClean="0">
                <a:latin typeface="Calibri" pitchFamily="34" charset="0"/>
              </a:rPr>
              <a:t>Приваленская</a:t>
            </a:r>
            <a:r>
              <a:rPr lang="ru-RU" dirty="0" smtClean="0">
                <a:latin typeface="Calibri" pitchFamily="34" charset="0"/>
              </a:rPr>
              <a:t> СОШ» Омской области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23528" y="1484784"/>
          <a:ext cx="85324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трелка вниз 12">
            <a:hlinkClick r:id="rId8" action="ppaction://hlinksldjump" tooltip="перейти к выбранному вопросу"/>
            <a:hlinkHover r:id="" action="ppaction://noaction" highlightClick="1"/>
          </p:cNvPr>
          <p:cNvSpPr/>
          <p:nvPr/>
        </p:nvSpPr>
        <p:spPr>
          <a:xfrm>
            <a:off x="683568" y="4365104"/>
            <a:ext cx="2232248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низ 13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3635896" y="4365104"/>
            <a:ext cx="2232248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>
            <a:hlinkClick r:id="rId10" action="ppaction://hlinksldjump"/>
            <a:hlinkHover r:id="" action="ppaction://noaction" highlightClick="1"/>
          </p:cNvPr>
          <p:cNvSpPr/>
          <p:nvPr/>
        </p:nvSpPr>
        <p:spPr>
          <a:xfrm>
            <a:off x="6660232" y="4365104"/>
            <a:ext cx="2232248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251520" y="6309320"/>
            <a:ext cx="1152128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4" name="Скругленный прямоугольник 23">
            <a:hlinkClick r:id="rId10" action="ppaction://hlinksldjump"/>
            <a:hlinkHover r:id="" action="ppaction://noaction" highlightClick="1"/>
          </p:cNvPr>
          <p:cNvSpPr/>
          <p:nvPr/>
        </p:nvSpPr>
        <p:spPr>
          <a:xfrm>
            <a:off x="7740352" y="6309320"/>
            <a:ext cx="1152128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pic>
        <p:nvPicPr>
          <p:cNvPr id="25" name="Рисунок 24" descr="Тектонич_0.tmp">
            <a:hlinkClick r:id="rId10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2564904"/>
            <a:ext cx="1944216" cy="125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Скругленный прямоугольник 20">
            <a:hlinkClick r:id="rId12" action="ppaction://hlinksldjump"/>
          </p:cNvPr>
          <p:cNvSpPr/>
          <p:nvPr/>
        </p:nvSpPr>
        <p:spPr>
          <a:xfrm>
            <a:off x="683568" y="1556792"/>
            <a:ext cx="511256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тектонические структуры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1556792"/>
            <a:ext cx="230425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Тектоническая карта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35716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Тектоническое строение России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8662" y="2285992"/>
            <a:ext cx="1711662" cy="928694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9058" y="2285992"/>
            <a:ext cx="1785950" cy="1000132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hlinkshowjump?jump=endshow"/>
          </p:cNvPr>
          <p:cNvSpPr/>
          <p:nvPr/>
        </p:nvSpPr>
        <p:spPr>
          <a:xfrm>
            <a:off x="323528" y="6309320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740352" y="6381328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Назад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3662933" cy="144016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16832"/>
            <a:ext cx="3744416" cy="1400175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323528" y="260648"/>
          <a:ext cx="84249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Двойная стрелка влево/вправо 22"/>
          <p:cNvSpPr/>
          <p:nvPr/>
        </p:nvSpPr>
        <p:spPr>
          <a:xfrm>
            <a:off x="3491880" y="3429000"/>
            <a:ext cx="2016224" cy="720080"/>
          </a:xfrm>
          <a:prstGeom prst="left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Возраст</a:t>
            </a:r>
            <a:endParaRPr lang="ru-RU" sz="2400" dirty="0"/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3357554" y="4221088"/>
            <a:ext cx="2357454" cy="720080"/>
          </a:xfrm>
          <a:prstGeom prst="left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Подвижность</a:t>
            </a:r>
            <a:endParaRPr lang="ru-RU" sz="2400" dirty="0"/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3491880" y="5013176"/>
            <a:ext cx="2016224" cy="720080"/>
          </a:xfrm>
          <a:prstGeom prst="left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Строение</a:t>
            </a:r>
            <a:endParaRPr lang="ru-RU" sz="2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7544" y="3429000"/>
            <a:ext cx="288032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древние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52120" y="3429000"/>
            <a:ext cx="288032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 молодые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7544" y="4221088"/>
            <a:ext cx="288032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 устойчивые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2120" y="4221088"/>
            <a:ext cx="288032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подвижные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7544" y="5013176"/>
            <a:ext cx="288032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Двухъярусное строение: фундамент и чехол</a:t>
            </a:r>
            <a:endParaRPr lang="ru-RU" sz="24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52120" y="5013176"/>
            <a:ext cx="288032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Глыбовые  </a:t>
            </a:r>
          </a:p>
          <a:p>
            <a:pPr algn="ctr"/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Глыбово-складчатые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Складчатые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1600" y="2852936"/>
            <a:ext cx="2880320" cy="52322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600" y="2420888"/>
            <a:ext cx="1368152" cy="52322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Двойная стрелка влево/вправо 42"/>
          <p:cNvSpPr/>
          <p:nvPr/>
        </p:nvSpPr>
        <p:spPr>
          <a:xfrm>
            <a:off x="3491880" y="5805264"/>
            <a:ext cx="2016224" cy="720080"/>
          </a:xfrm>
          <a:prstGeom prst="left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Рельеф</a:t>
            </a:r>
            <a:endParaRPr lang="ru-RU" sz="2400" dirty="0"/>
          </a:p>
        </p:txBody>
      </p:sp>
      <p:pic>
        <p:nvPicPr>
          <p:cNvPr id="44" name="Рисунок 43" descr="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596" y="1785926"/>
            <a:ext cx="3786214" cy="155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 descr="Рисунок1лт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52" y="1785926"/>
            <a:ext cx="3744416" cy="161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2" descr="C:\Documents and Settings\User\Мои документы\Мои рисунки\иконки\ico_tex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1196752"/>
            <a:ext cx="533400" cy="546100"/>
          </a:xfrm>
          <a:prstGeom prst="rect">
            <a:avLst/>
          </a:prstGeom>
          <a:noFill/>
        </p:spPr>
      </p:pic>
      <p:pic>
        <p:nvPicPr>
          <p:cNvPr id="47" name="Picture 2" descr="C:\Documents and Settings\User\Мои документы\Мои рисунки\иконки\ico_tex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1196752"/>
            <a:ext cx="533400" cy="546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71600" y="332656"/>
          <a:ext cx="716428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251520" y="6309320"/>
            <a:ext cx="1152128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5" name="Рисунок 14" descr="ный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501008"/>
            <a:ext cx="8136904" cy="2808312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7740352" y="6309320"/>
            <a:ext cx="1152128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87624" y="2996952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Щит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3068960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Плита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5013176"/>
            <a:ext cx="2880320" cy="52322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4149080"/>
            <a:ext cx="1368152" cy="52322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Чехол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5013176"/>
            <a:ext cx="3456384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участки, где фундамент выходит на поверхность.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944" y="5013176"/>
            <a:ext cx="4680520" cy="1261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участки, распространения чехла, горизонтально залегающих осадочных пород.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2852936"/>
            <a:ext cx="439248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 сложен горными породами архейского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AR)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протерозойского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возраста.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2852936"/>
            <a:ext cx="417646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 сложен горными породами палеозойского возраста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1700808"/>
            <a:ext cx="533400" cy="546100"/>
          </a:xfrm>
          <a:prstGeom prst="rect">
            <a:avLst/>
          </a:prstGeom>
          <a:noFill/>
        </p:spPr>
      </p:pic>
      <p:pic>
        <p:nvPicPr>
          <p:cNvPr id="30" name="Picture 2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700808"/>
            <a:ext cx="533400" cy="546100"/>
          </a:xfrm>
          <a:prstGeom prst="rect">
            <a:avLst/>
          </a:prstGeom>
          <a:noFill/>
        </p:spPr>
      </p:pic>
      <p:sp>
        <p:nvSpPr>
          <p:cNvPr id="32" name="Овал 31">
            <a:hlinkClick r:id="rId10" action="ppaction://hlinksldjump"/>
          </p:cNvPr>
          <p:cNvSpPr/>
          <p:nvPr/>
        </p:nvSpPr>
        <p:spPr>
          <a:xfrm>
            <a:off x="4427984" y="1772816"/>
            <a:ext cx="357190" cy="357190"/>
          </a:xfrm>
          <a:prstGeom prst="ellipse">
            <a:avLst/>
          </a:prstGeom>
          <a:blipFill>
            <a:blip r:embed="rId11" cstate="email">
              <a:lum bright="35000"/>
            </a:blip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Тектонич_0.tmp">
            <a:hlinkClick r:id="rId1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20272" y="332656"/>
            <a:ext cx="145526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4" name="Прямая со стрелкой 33"/>
          <p:cNvCxnSpPr/>
          <p:nvPr/>
        </p:nvCxnSpPr>
        <p:spPr>
          <a:xfrm>
            <a:off x="6444208" y="3573016"/>
            <a:ext cx="2160240" cy="57606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2987824" y="3573016"/>
            <a:ext cx="1728192" cy="64807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 рисунок (20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7F4D8"/>
              </a:clrFrom>
              <a:clrTo>
                <a:srgbClr val="D7F4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140968"/>
            <a:ext cx="7632848" cy="2611890"/>
          </a:xfrm>
          <a:prstGeom prst="rect">
            <a:avLst/>
          </a:prstGeom>
        </p:spPr>
      </p:pic>
      <p:pic>
        <p:nvPicPr>
          <p:cNvPr id="6" name="Рисунок 5" descr="Новый рисунок (1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7F4D8"/>
              </a:clrFrom>
              <a:clrTo>
                <a:srgbClr val="D7F4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7632848" cy="2348880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251520" y="6309320"/>
            <a:ext cx="1152128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7740352" y="6309320"/>
            <a:ext cx="1152128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95536" y="188640"/>
            <a:ext cx="8420873" cy="707391"/>
            <a:chOff x="4062" y="0"/>
            <a:chExt cx="8420873" cy="7073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062" y="0"/>
              <a:ext cx="8420873" cy="707391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4062" y="0"/>
              <a:ext cx="8420873" cy="707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Древняя и молодая платформа</a:t>
              </a:r>
              <a:endParaRPr lang="ru-RU" sz="3200" kern="1200" dirty="0"/>
            </a:p>
          </p:txBody>
        </p:sp>
      </p:grpSp>
      <p:sp>
        <p:nvSpPr>
          <p:cNvPr id="16" name="Овал 15"/>
          <p:cNvSpPr/>
          <p:nvPr/>
        </p:nvSpPr>
        <p:spPr>
          <a:xfrm>
            <a:off x="4211960" y="2564904"/>
            <a:ext cx="93610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07904" y="5085184"/>
            <a:ext cx="93610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Тектонич_0.tmp">
            <a:hlinkClick r:id="rId5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88640"/>
            <a:ext cx="145526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23528" y="1124744"/>
          <a:ext cx="8424936" cy="19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476672"/>
            <a:ext cx="62646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складчатости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071670" y="2571744"/>
            <a:ext cx="4643470" cy="720080"/>
          </a:xfrm>
          <a:prstGeom prst="left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Возраст</a:t>
            </a:r>
            <a:endParaRPr lang="ru-RU" sz="2400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051720" y="3356992"/>
            <a:ext cx="4680520" cy="720080"/>
          </a:xfrm>
          <a:prstGeom prst="left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Подвижность</a:t>
            </a:r>
            <a:endParaRPr lang="ru-RU" sz="2400" dirty="0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123728" y="4149080"/>
            <a:ext cx="4608512" cy="720080"/>
          </a:xfrm>
          <a:prstGeom prst="left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Строение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2636912"/>
            <a:ext cx="172819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древние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4248" y="2636912"/>
            <a:ext cx="18002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молодые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429000"/>
            <a:ext cx="18002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 активные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4248" y="3429000"/>
            <a:ext cx="187220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 активные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4221088"/>
            <a:ext cx="18002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Глыбовые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4221088"/>
            <a:ext cx="187220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Складчатые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http://open.az/uploads/posts/2009-08/1251706006_103082.jpg"/>
          <p:cNvPicPr>
            <a:picLocks noChangeAspect="1" noChangeArrowheads="1"/>
          </p:cNvPicPr>
          <p:nvPr/>
        </p:nvPicPr>
        <p:blipFill>
          <a:blip r:embed="rId7" cstate="email"/>
          <a:srcRect l="4326" r="53150"/>
          <a:stretch>
            <a:fillRect/>
          </a:stretch>
        </p:blipFill>
        <p:spPr bwMode="auto">
          <a:xfrm>
            <a:off x="6143636" y="5000636"/>
            <a:ext cx="219872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http://img-fotki.yandex.ru/get/5/vibpxhgglzd.703/0_1a3e6_da43e3e5_X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10" y="5000636"/>
            <a:ext cx="2214578" cy="160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Скругленный прямоугольник 20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3143240" y="6286520"/>
            <a:ext cx="1152128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2" name="Скругленный прямоугольник 21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4786314" y="6286520"/>
            <a:ext cx="1152128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23" name="Рисунок 22" descr="Тектонич_0.tmp">
            <a:hlinkClick r:id="rId10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0272" y="332656"/>
            <a:ext cx="145526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928926" y="5000636"/>
            <a:ext cx="307183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Складчато - глыбовые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D04A0D-E156-4362-B788-559E399F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5DD04A0D-E156-4362-B788-559E399FF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F059C4-7FC5-4C6D-B93A-4DB58CCCC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9BF059C4-7FC5-4C6D-B93A-4DB58CCCC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E046E9-FBB9-4127-A214-CDA43A0C6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67E046E9-FBB9-4127-A214-CDA43A0C6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021788-CE85-4746-8B66-1E877EC75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>
                                            <p:graphicEl>
                                              <a:dgm id="{81021788-CE85-4746-8B66-1E877EC75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50A04D-AB57-4E03-8712-9D570F5E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4850A04D-AB57-4E03-8712-9D570F5E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875B95-F8E7-4FA6-86CF-AE1B23AD0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F2875B95-F8E7-4FA6-86CF-AE1B23AD0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4FB5A5-34B3-439B-A242-E99BD1A04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A84FB5A5-34B3-439B-A242-E99BD1A04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95A1A3-E8C7-49AE-83B7-487E6813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3795A1A3-E8C7-49AE-83B7-487E6813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041E24-1626-49C5-BEBB-90A210922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AD041E24-1626-49C5-BEBB-90A210922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" action="ppaction://hlinkshowjump?jump=lastslideviewed"/>
          </p:cNvPr>
          <p:cNvSpPr/>
          <p:nvPr/>
        </p:nvSpPr>
        <p:spPr>
          <a:xfrm>
            <a:off x="7740352" y="6309320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Закрыть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 descr="Новый рисунок (61).bmp"/>
          <p:cNvPicPr>
            <a:picLocks noChangeAspect="1"/>
          </p:cNvPicPr>
          <p:nvPr/>
        </p:nvPicPr>
        <p:blipFill>
          <a:blip r:embed="rId3" cstate="print"/>
          <a:srcRect l="37771" t="88612" b="-46"/>
          <a:stretch>
            <a:fillRect/>
          </a:stretch>
        </p:blipFill>
        <p:spPr>
          <a:xfrm>
            <a:off x="395536" y="5373216"/>
            <a:ext cx="6525090" cy="720080"/>
          </a:xfrm>
          <a:prstGeom prst="rect">
            <a:avLst/>
          </a:prstGeom>
        </p:spPr>
      </p:pic>
      <p:pic>
        <p:nvPicPr>
          <p:cNvPr id="9" name="Рисунок 8" descr="Новый рисунок (61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20688"/>
            <a:ext cx="8535675" cy="4536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458112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плиты молодых платформ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414908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чехол древних платформ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43651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щит древних платформ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50851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Области складчатости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38610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Платформы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Тектоническая карта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357158" y="6286520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032" y="476672"/>
            <a:ext cx="8712968" cy="4536504"/>
          </a:xfrm>
          <a:prstGeom prst="rect">
            <a:avLst/>
          </a:prstGeom>
          <a:blipFill dpi="0" rotWithShape="1">
            <a:blip r:embed="rId5" cstate="print">
              <a:alphaModFix amt="7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40352" y="5805264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Карта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http://img-fotki.yandex.ru/get/5/vibpxhgglzd.703/0_1a3e6_da43e3e5</a:t>
            </a:r>
            <a:r>
              <a:rPr lang="ru-RU" dirty="0" smtClean="0"/>
              <a:t> плоская</a:t>
            </a:r>
          </a:p>
          <a:p>
            <a:r>
              <a:rPr lang="en-US" dirty="0" smtClean="0">
                <a:hlinkClick r:id="rId3"/>
              </a:rPr>
              <a:t>http://vsoftware.ucoz.ru/_ph/5/2/897747446.jpg</a:t>
            </a:r>
            <a:r>
              <a:rPr lang="ru-RU" dirty="0" smtClean="0"/>
              <a:t> пик</a:t>
            </a:r>
          </a:p>
          <a:p>
            <a:r>
              <a:rPr lang="ru-RU" dirty="0" smtClean="0"/>
              <a:t>Электронное приложение к учебнику В.П. Дронова, Л.Е. Савельевой «География. Россия: природа, население, хозяйство» _ Издательство «Просвещение» 2010 - 4 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0792470364b2d9a93b687531fd6be715cf12c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210</Words>
  <Application>Microsoft Office PowerPoint</Application>
  <PresentationFormat>Экран (4:3)</PresentationFormat>
  <Paragraphs>80</Paragraphs>
  <Slides>7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Безногова</cp:lastModifiedBy>
  <cp:revision>382</cp:revision>
  <dcterms:created xsi:type="dcterms:W3CDTF">2010-06-30T16:45:36Z</dcterms:created>
  <dcterms:modified xsi:type="dcterms:W3CDTF">2012-10-24T12:18:14Z</dcterms:modified>
</cp:coreProperties>
</file>