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DCA3-6463-4888-B3F7-7DED77401A6C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CA73-584F-4865-AA3A-2401B43E0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28604"/>
          </a:xfrm>
        </p:spPr>
        <p:txBody>
          <a:bodyPr>
            <a:no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«Горы»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http://www.cartoonclipartfree.com/Cliparts_Free/Schule_Free/Cartoon-Clipart-Free-0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136"/>
          <a:stretch>
            <a:fillRect/>
          </a:stretch>
        </p:blipFill>
        <p:spPr bwMode="auto">
          <a:xfrm flipH="1">
            <a:off x="7572396" y="142852"/>
            <a:ext cx="1721343" cy="1571636"/>
          </a:xfrm>
          <a:prstGeom prst="rect">
            <a:avLst/>
          </a:prstGeom>
          <a:noFill/>
        </p:spPr>
      </p:pic>
      <p:sp>
        <p:nvSpPr>
          <p:cNvPr id="6" name="Овал 5">
            <a:hlinkClick r:id="rId3" action="ppaction://hlinksldjump" highlightClick="1"/>
          </p:cNvPr>
          <p:cNvSpPr/>
          <p:nvPr/>
        </p:nvSpPr>
        <p:spPr>
          <a:xfrm>
            <a:off x="7429520" y="6309320"/>
            <a:ext cx="1571636" cy="40582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836712"/>
            <a:ext cx="78488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соответствие:</a:t>
            </a:r>
          </a:p>
          <a:p>
            <a:pPr marL="342900" indent="-342900"/>
            <a:r>
              <a:rPr lang="ru-RU" i="1" dirty="0" smtClean="0"/>
              <a:t>А. Низкие  горы         1) выше 2 000 м              </a:t>
            </a:r>
          </a:p>
          <a:p>
            <a:pPr marL="342900" indent="-342900"/>
            <a:r>
              <a:rPr lang="ru-RU" i="1" dirty="0" smtClean="0"/>
              <a:t>Б. Средние   горы     2) ниже 1 000 м </a:t>
            </a:r>
          </a:p>
          <a:p>
            <a:pPr marL="342900" indent="-342900"/>
            <a:r>
              <a:rPr lang="ru-RU" i="1" dirty="0" smtClean="0"/>
              <a:t>В. Высокие   горы    3)   от 1 000 до 2 000 м</a:t>
            </a:r>
          </a:p>
          <a:p>
            <a:pPr marL="342900" indent="-342900"/>
            <a:endParaRPr lang="ru-RU" i="1" dirty="0" smtClean="0"/>
          </a:p>
          <a:p>
            <a:pPr marL="342900" indent="-34290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Установите соответствие: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i="1" dirty="0" smtClean="0"/>
              <a:t>А. Подошва</a:t>
            </a:r>
          </a:p>
          <a:p>
            <a:pPr marL="342900" indent="-342900"/>
            <a:r>
              <a:rPr lang="ru-RU" i="1" dirty="0" smtClean="0"/>
              <a:t>Б. Вершина</a:t>
            </a:r>
          </a:p>
          <a:p>
            <a:pPr marL="342900" indent="-342900"/>
            <a:r>
              <a:rPr lang="ru-RU" i="1" dirty="0" smtClean="0"/>
              <a:t>В. Склон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 Самые протяженные горы мира и России:</a:t>
            </a:r>
          </a:p>
          <a:p>
            <a:pPr marL="342900" indent="-342900"/>
            <a:r>
              <a:rPr lang="ru-RU" i="1" dirty="0" smtClean="0"/>
              <a:t>А.  Анды и Кавказ   Б. Анды и Урал    В. Скандинавские и Урал   Г. Анды и Альпы</a:t>
            </a:r>
          </a:p>
          <a:p>
            <a:pPr marL="342900" indent="-342900"/>
            <a:r>
              <a:rPr lang="ru-RU" i="1" dirty="0" smtClean="0"/>
              <a:t> </a:t>
            </a:r>
            <a:endParaRPr lang="ru-RU" sz="2000" i="1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Горы различаются по:</a:t>
            </a:r>
          </a:p>
          <a:p>
            <a:pPr marL="342900" indent="-342900"/>
            <a:r>
              <a:rPr lang="ru-RU" i="1" dirty="0" smtClean="0"/>
              <a:t> А. Высоте                             Б. Возрасту </a:t>
            </a:r>
          </a:p>
          <a:p>
            <a:pPr marL="342900" indent="-342900"/>
            <a:r>
              <a:rPr lang="ru-RU" i="1" dirty="0" smtClean="0"/>
              <a:t> В. Происхождению             Г. Все перечисленное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Самые высокие горы мира: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i="1" dirty="0" smtClean="0"/>
              <a:t>А. Урал      Б.  Кавказ      В. Гималаи       Г. Анды</a:t>
            </a:r>
            <a:endParaRPr lang="ru-RU" dirty="0"/>
          </a:p>
        </p:txBody>
      </p:sp>
      <p:pic>
        <p:nvPicPr>
          <p:cNvPr id="8" name="Picture 2" descr="http://www.geol.msu.ru/deps/petro/images/Kamch2002/K2-50.jpg"/>
          <p:cNvPicPr>
            <a:picLocks noChangeAspect="1" noChangeArrowheads="1"/>
          </p:cNvPicPr>
          <p:nvPr/>
        </p:nvPicPr>
        <p:blipFill>
          <a:blip r:embed="rId4" cstate="email"/>
          <a:srcRect l="-5042" r="3361"/>
          <a:stretch>
            <a:fillRect/>
          </a:stretch>
        </p:blipFill>
        <p:spPr bwMode="auto">
          <a:xfrm>
            <a:off x="4211960" y="2564904"/>
            <a:ext cx="2016224" cy="828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076056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996952"/>
            <a:ext cx="35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«Горы»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http://www.cartoonclipartfree.com/Cliparts_Free/Schule_Free/Cartoon-Clipart-Free-0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136"/>
          <a:stretch>
            <a:fillRect/>
          </a:stretch>
        </p:blipFill>
        <p:spPr bwMode="auto">
          <a:xfrm flipH="1">
            <a:off x="7572396" y="142852"/>
            <a:ext cx="1721343" cy="1571636"/>
          </a:xfrm>
          <a:prstGeom prst="rect">
            <a:avLst/>
          </a:prstGeom>
          <a:noFill/>
        </p:spPr>
      </p:pic>
      <p:sp>
        <p:nvSpPr>
          <p:cNvPr id="6" name="Овал 5">
            <a:hlinkClick r:id="" action="ppaction://hlinkshowjump?jump=endshow" highlightClick="1"/>
          </p:cNvPr>
          <p:cNvSpPr/>
          <p:nvPr/>
        </p:nvSpPr>
        <p:spPr>
          <a:xfrm>
            <a:off x="7429520" y="6309320"/>
            <a:ext cx="1571636" cy="4058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836712"/>
            <a:ext cx="78488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соответствие:</a:t>
            </a:r>
          </a:p>
          <a:p>
            <a:pPr marL="342900" indent="-342900"/>
            <a:r>
              <a:rPr lang="ru-RU" i="1" dirty="0" smtClean="0"/>
              <a:t>А. Низкие  горы         1) выше 2 000 м              </a:t>
            </a:r>
          </a:p>
          <a:p>
            <a:pPr marL="342900" indent="-342900"/>
            <a:r>
              <a:rPr lang="ru-RU" i="1" dirty="0" smtClean="0"/>
              <a:t>Б. Средние   горы     2) ниже 1 000 м </a:t>
            </a:r>
          </a:p>
          <a:p>
            <a:pPr marL="342900" indent="-342900"/>
            <a:r>
              <a:rPr lang="ru-RU" i="1" dirty="0" smtClean="0"/>
              <a:t>В. Высокие   горы    3)   от 1 000 до 2 000 м</a:t>
            </a:r>
          </a:p>
          <a:p>
            <a:pPr marL="342900" indent="-342900"/>
            <a:endParaRPr lang="ru-RU" sz="2000" i="1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Установите соответствие:</a:t>
            </a:r>
          </a:p>
          <a:p>
            <a:pPr marL="342900" indent="-342900"/>
            <a:r>
              <a:rPr lang="ru-RU" i="1" dirty="0" smtClean="0"/>
              <a:t>А. Подошва</a:t>
            </a:r>
          </a:p>
          <a:p>
            <a:pPr marL="342900" indent="-342900"/>
            <a:r>
              <a:rPr lang="ru-RU" i="1" dirty="0" smtClean="0"/>
              <a:t>Б. Вершина</a:t>
            </a:r>
          </a:p>
          <a:p>
            <a:pPr marL="342900" indent="-342900"/>
            <a:r>
              <a:rPr lang="ru-RU" i="1" dirty="0" smtClean="0"/>
              <a:t>В. Склон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 Самые протяженные горы мира и России:</a:t>
            </a:r>
          </a:p>
          <a:p>
            <a:pPr marL="342900" indent="-342900"/>
            <a:r>
              <a:rPr lang="ru-RU" i="1" dirty="0" smtClean="0"/>
              <a:t>А.  Анды и Кавказ   </a:t>
            </a:r>
            <a:r>
              <a:rPr lang="ru-RU" i="1" dirty="0" smtClean="0">
                <a:solidFill>
                  <a:srgbClr val="FF0000"/>
                </a:solidFill>
              </a:rPr>
              <a:t>Б. </a:t>
            </a:r>
            <a:r>
              <a:rPr lang="ru-RU" i="1" dirty="0" smtClean="0"/>
              <a:t>Анды и Урал    В. Скандинавские и Урал   Г. Анды и Альпы</a:t>
            </a:r>
          </a:p>
          <a:p>
            <a:pPr marL="342900" indent="-342900"/>
            <a:r>
              <a:rPr lang="ru-RU" i="1" dirty="0" smtClean="0"/>
              <a:t> 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Уберите лишнее. Горы различаются по:</a:t>
            </a:r>
          </a:p>
          <a:p>
            <a:pPr marL="342900" indent="-342900"/>
            <a:r>
              <a:rPr lang="ru-RU" i="1" dirty="0" smtClean="0"/>
              <a:t> А. Высоте                             Б. Возрасту </a:t>
            </a:r>
          </a:p>
          <a:p>
            <a:pPr marL="342900" indent="-342900"/>
            <a:r>
              <a:rPr lang="ru-RU" i="1" dirty="0" smtClean="0"/>
              <a:t> В. Происхождению             </a:t>
            </a:r>
            <a:r>
              <a:rPr lang="ru-RU" i="1" dirty="0" smtClean="0">
                <a:solidFill>
                  <a:srgbClr val="FF0000"/>
                </a:solidFill>
              </a:rPr>
              <a:t>Г. </a:t>
            </a:r>
            <a:r>
              <a:rPr lang="ru-RU" i="1" dirty="0" smtClean="0"/>
              <a:t>. </a:t>
            </a:r>
            <a:r>
              <a:rPr lang="ru-RU" i="1" smtClean="0"/>
              <a:t>Все </a:t>
            </a:r>
            <a:r>
              <a:rPr lang="ru-RU" i="1" smtClean="0"/>
              <a:t>перечисленное </a:t>
            </a:r>
            <a:endParaRPr lang="ru-RU" i="1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Самые высокие горы мира:</a:t>
            </a:r>
          </a:p>
          <a:p>
            <a:pPr marL="342900" indent="-342900"/>
            <a:r>
              <a:rPr lang="ru-RU" i="1" dirty="0" smtClean="0"/>
              <a:t>А. Урал      Б.  Кавказ     </a:t>
            </a:r>
            <a:r>
              <a:rPr lang="ru-RU" i="1" dirty="0" smtClean="0">
                <a:solidFill>
                  <a:srgbClr val="FF0000"/>
                </a:solidFill>
              </a:rPr>
              <a:t> В</a:t>
            </a:r>
            <a:r>
              <a:rPr lang="ru-RU" i="1" dirty="0" smtClean="0"/>
              <a:t>. Гималаи       Г. Анды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4214810" y="1928802"/>
            <a:ext cx="4085623" cy="1726654"/>
            <a:chOff x="4214810" y="1928802"/>
            <a:chExt cx="4085623" cy="172665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4214810" y="1928802"/>
              <a:ext cx="4085623" cy="1726654"/>
              <a:chOff x="4214810" y="1928802"/>
              <a:chExt cx="4085623" cy="1726654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4214810" y="1928802"/>
                <a:ext cx="4085623" cy="1726654"/>
                <a:chOff x="4214810" y="1928802"/>
                <a:chExt cx="4085623" cy="1726654"/>
              </a:xfrm>
            </p:grpSpPr>
            <p:pic>
              <p:nvPicPr>
                <p:cNvPr id="8" name="Picture 2" descr="http://www.geol.msu.ru/deps/petro/images/Kamch2002/K2-50.jpg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 l="-5042" r="3361"/>
                <a:stretch>
                  <a:fillRect/>
                </a:stretch>
              </p:blipFill>
              <p:spPr bwMode="auto">
                <a:xfrm>
                  <a:off x="4214810" y="1928802"/>
                  <a:ext cx="4085623" cy="167898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sp>
              <p:nvSpPr>
                <p:cNvPr id="11" name="TextBox 10"/>
                <p:cNvSpPr txBox="1"/>
                <p:nvPr/>
              </p:nvSpPr>
              <p:spPr>
                <a:xfrm>
                  <a:off x="7715272" y="3286124"/>
                  <a:ext cx="3516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>
                      <a:solidFill>
                        <a:srgbClr val="FF0000"/>
                      </a:solidFill>
                    </a:rPr>
                    <a:t>3</a:t>
                  </a:r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143636" y="214311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1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072330" y="257174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2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85984" y="300037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 3, Б 1, В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11429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 2, Б 3, В 1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280</Words>
  <Application>Microsoft Office PowerPoint</Application>
  <PresentationFormat>Экран (4:3)</PresentationFormat>
  <Paragraphs>50</Paragraphs>
  <Slides>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Тест по теме «Горы»</vt:lpstr>
      <vt:lpstr>Тест по теме «Горы»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«Движения земной коры»</dc:title>
  <dc:creator>Передельская Т.В.</dc:creator>
  <cp:lastModifiedBy>olga</cp:lastModifiedBy>
  <cp:revision>17</cp:revision>
  <dcterms:created xsi:type="dcterms:W3CDTF">2009-11-08T17:06:49Z</dcterms:created>
  <dcterms:modified xsi:type="dcterms:W3CDTF">2010-12-14T11:52:09Z</dcterms:modified>
</cp:coreProperties>
</file>