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customXml" Target="../../customXml/item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DB094-72C6-41C3-A916-C9EB7935F3A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CA909-30FA-42E9-902A-0BC0158E7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озерам Омской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Автор </a:t>
            </a:r>
            <a:r>
              <a:rPr lang="ru-RU" dirty="0" err="1" smtClean="0"/>
              <a:t>Безногова</a:t>
            </a:r>
            <a:r>
              <a:rPr lang="ru-RU" dirty="0" smtClean="0"/>
              <a:t> О.Н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Учитель географии МКОУ «</a:t>
            </a:r>
            <a:r>
              <a:rPr lang="ru-RU" dirty="0" err="1" smtClean="0"/>
              <a:t>Приваленская</a:t>
            </a:r>
            <a:r>
              <a:rPr lang="ru-RU" dirty="0" smtClean="0"/>
              <a:t> СОШ» Омской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Самое крупное озеро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Тенис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Самое соленое озеро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Тенис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4" name="Рисунок 1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Самое рыбное озеро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Тенис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Озеро с лечебными грязями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Ульжай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4" name="Рисунок 1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Назовите озеро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Ульжай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2" name="Рисунок 11" descr="405px-Outline-Omskaya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692696"/>
            <a:ext cx="3857625" cy="5705475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5580112" y="4797152"/>
            <a:ext cx="432048" cy="432048"/>
          </a:xfrm>
          <a:prstGeom prst="ellipse">
            <a:avLst/>
          </a:prstGeom>
          <a:solidFill>
            <a:schemeClr val="lt1">
              <a:alpha val="0"/>
            </a:schemeClr>
          </a:solidFill>
          <a:ln w="4762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Назовите озеро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Ульжай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2" name="Рисунок 11" descr="405px-Outline-Omskaya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692696"/>
            <a:ext cx="3857625" cy="5705475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7596336" y="5229200"/>
            <a:ext cx="360040" cy="360040"/>
          </a:xfrm>
          <a:prstGeom prst="ellipse">
            <a:avLst/>
          </a:prstGeom>
          <a:solidFill>
            <a:schemeClr val="lt1">
              <a:alpha val="0"/>
            </a:schemeClr>
          </a:solidFill>
          <a:ln w="4762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Назовите озеро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Ульжай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2" name="Рисунок 11" descr="405px-Outline-Omskaya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692696"/>
            <a:ext cx="3857625" cy="5705475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5436096" y="3284984"/>
            <a:ext cx="432048" cy="432048"/>
          </a:xfrm>
          <a:prstGeom prst="ellipse">
            <a:avLst/>
          </a:prstGeom>
          <a:solidFill>
            <a:schemeClr val="lt1">
              <a:alpha val="0"/>
            </a:schemeClr>
          </a:solidFill>
          <a:ln w="4762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Назовите озеро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Ик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Ульжай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Эбейты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Салтаим</a:t>
            </a:r>
            <a:endParaRPr lang="ru-RU" dirty="0"/>
          </a:p>
        </p:txBody>
      </p:sp>
      <p:pic>
        <p:nvPicPr>
          <p:cNvPr id="12" name="Рисунок 11" descr="405px-Outline-Omskaya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692696"/>
            <a:ext cx="3857625" cy="5705475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5580112" y="3212976"/>
            <a:ext cx="432048" cy="432048"/>
          </a:xfrm>
          <a:prstGeom prst="ellipse">
            <a:avLst/>
          </a:prstGeom>
          <a:solidFill>
            <a:schemeClr val="lt1">
              <a:alpha val="0"/>
            </a:schemeClr>
          </a:solidFill>
          <a:ln w="4762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f6eda5ee4dbdf8d53156d8898fde32cb89ac07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yout>
  <Type>MultipleChoice</Type>
  <ChoicesCount>4</ChoicesCount>
  <Orientation>Left</Orientation>
</Layout>
</file>

<file path=customXml/itemProps1.xml><?xml version="1.0" encoding="utf-8"?>
<ds:datastoreItem xmlns:ds="http://schemas.openxmlformats.org/officeDocument/2006/customXml" ds:itemID="{7B42F0CE-4745-46D7-BB21-4A722889102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71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Тест по озерам Омской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озерам Омской области</dc:title>
  <dc:creator>19</dc:creator>
  <cp:lastModifiedBy>Ольга</cp:lastModifiedBy>
  <cp:revision>5</cp:revision>
  <dcterms:created xsi:type="dcterms:W3CDTF">2013-11-20T05:35:44Z</dcterms:created>
  <dcterms:modified xsi:type="dcterms:W3CDTF">2014-03-31T10:18:56Z</dcterms:modified>
</cp:coreProperties>
</file>