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28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DDCA3-6463-4888-B3F7-7DED77401A6C}" type="datetimeFigureOut">
              <a:rPr lang="ru-RU" smtClean="0"/>
              <a:pPr/>
              <a:t>10.08.2010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3CA73-584F-4865-AA3A-2401B43E03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DDCA3-6463-4888-B3F7-7DED77401A6C}" type="datetimeFigureOut">
              <a:rPr lang="ru-RU" smtClean="0"/>
              <a:pPr/>
              <a:t>10.08.2010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3CA73-584F-4865-AA3A-2401B43E03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DDCA3-6463-4888-B3F7-7DED77401A6C}" type="datetimeFigureOut">
              <a:rPr lang="ru-RU" smtClean="0"/>
              <a:pPr/>
              <a:t>10.08.2010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3CA73-584F-4865-AA3A-2401B43E03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DDCA3-6463-4888-B3F7-7DED77401A6C}" type="datetimeFigureOut">
              <a:rPr lang="ru-RU" smtClean="0"/>
              <a:pPr/>
              <a:t>10.08.2010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3CA73-584F-4865-AA3A-2401B43E03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DDCA3-6463-4888-B3F7-7DED77401A6C}" type="datetimeFigureOut">
              <a:rPr lang="ru-RU" smtClean="0"/>
              <a:pPr/>
              <a:t>10.08.2010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3CA73-584F-4865-AA3A-2401B43E03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DDCA3-6463-4888-B3F7-7DED77401A6C}" type="datetimeFigureOut">
              <a:rPr lang="ru-RU" smtClean="0"/>
              <a:pPr/>
              <a:t>10.08.2010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3CA73-584F-4865-AA3A-2401B43E03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DDCA3-6463-4888-B3F7-7DED77401A6C}" type="datetimeFigureOut">
              <a:rPr lang="ru-RU" smtClean="0"/>
              <a:pPr/>
              <a:t>10.08.2010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3CA73-584F-4865-AA3A-2401B43E03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DDCA3-6463-4888-B3F7-7DED77401A6C}" type="datetimeFigureOut">
              <a:rPr lang="ru-RU" smtClean="0"/>
              <a:pPr/>
              <a:t>10.08.2010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3CA73-584F-4865-AA3A-2401B43E03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DDCA3-6463-4888-B3F7-7DED77401A6C}" type="datetimeFigureOut">
              <a:rPr lang="ru-RU" smtClean="0"/>
              <a:pPr/>
              <a:t>10.08.2010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3CA73-584F-4865-AA3A-2401B43E03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DDCA3-6463-4888-B3F7-7DED77401A6C}" type="datetimeFigureOut">
              <a:rPr lang="ru-RU" smtClean="0"/>
              <a:pPr/>
              <a:t>10.08.2010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3CA73-584F-4865-AA3A-2401B43E03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DDCA3-6463-4888-B3F7-7DED77401A6C}" type="datetimeFigureOut">
              <a:rPr lang="ru-RU" smtClean="0"/>
              <a:pPr/>
              <a:t>10.08.2010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3CA73-584F-4865-AA3A-2401B43E03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DDDCA3-6463-4888-B3F7-7DED77401A6C}" type="datetimeFigureOut">
              <a:rPr lang="ru-RU" smtClean="0"/>
              <a:pPr/>
              <a:t>10.08.2010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03CA73-584F-4865-AA3A-2401B43E037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14290"/>
            <a:ext cx="8229600" cy="428604"/>
          </a:xfrm>
        </p:spPr>
        <p:txBody>
          <a:bodyPr>
            <a:noAutofit/>
          </a:bodyPr>
          <a:lstStyle/>
          <a:p>
            <a:r>
              <a:rPr lang="ru-RU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Тест по теме «Равнины»</a:t>
            </a:r>
            <a:endParaRPr lang="ru-RU" sz="4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3" name="Picture 2" descr="http://www.cartoonclipartfree.com/Cliparts_Free/Schule_Free/Cartoon-Clipart-Free-04.gif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b="9136"/>
          <a:stretch>
            <a:fillRect/>
          </a:stretch>
        </p:blipFill>
        <p:spPr bwMode="auto">
          <a:xfrm flipH="1">
            <a:off x="7572396" y="142852"/>
            <a:ext cx="1721343" cy="1571636"/>
          </a:xfrm>
          <a:prstGeom prst="rect">
            <a:avLst/>
          </a:prstGeom>
          <a:noFill/>
        </p:spPr>
      </p:pic>
      <p:sp>
        <p:nvSpPr>
          <p:cNvPr id="6" name="Овал 5">
            <a:hlinkClick r:id="rId3" action="ppaction://hlinksldjump" highlightClick="1"/>
          </p:cNvPr>
          <p:cNvSpPr/>
          <p:nvPr/>
        </p:nvSpPr>
        <p:spPr>
          <a:xfrm>
            <a:off x="7429520" y="6309320"/>
            <a:ext cx="1571636" cy="405828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Ответы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14282" y="1000108"/>
            <a:ext cx="8715436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Дайте определение: </a:t>
            </a:r>
          </a:p>
          <a:p>
            <a:pPr marL="342900" indent="-342900"/>
            <a:r>
              <a:rPr lang="ru-RU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</a:t>
            </a:r>
            <a:r>
              <a:rPr lang="ru-RU" sz="2000" i="1" dirty="0" smtClean="0"/>
              <a:t>Равнины  - это…</a:t>
            </a:r>
            <a:endParaRPr lang="ru-RU" sz="2000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/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  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Приведите в соответствие:</a:t>
            </a:r>
            <a:endParaRPr lang="ru-RU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/>
            <a:r>
              <a:rPr lang="ru-RU" sz="2000" i="1" dirty="0" smtClean="0"/>
              <a:t>А. Низменности                          1) выше 500м</a:t>
            </a:r>
          </a:p>
          <a:p>
            <a:pPr marL="342900" indent="-342900"/>
            <a:r>
              <a:rPr lang="ru-RU" sz="2000" i="1" dirty="0" smtClean="0"/>
              <a:t>Б. Возвышенности                     2) ниже 200 м</a:t>
            </a:r>
          </a:p>
          <a:p>
            <a:pPr marL="342900" indent="-342900"/>
            <a:r>
              <a:rPr lang="ru-RU" sz="2000" i="1" dirty="0" smtClean="0"/>
              <a:t>В. Плоскогорья                             3) от 200 до 500 м</a:t>
            </a:r>
          </a:p>
          <a:p>
            <a:pPr marL="342900" indent="-342900"/>
            <a:endParaRPr lang="ru-RU" sz="2000" dirty="0" smtClean="0"/>
          </a:p>
          <a:p>
            <a:pPr marL="342900" indent="-342900">
              <a:buAutoNum type="arabicPeriod" startAt="3"/>
            </a:pP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Исключите лишнее. Равнины различаются по …</a:t>
            </a:r>
            <a:endParaRPr lang="ru-RU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/>
            <a:r>
              <a:rPr lang="ru-RU" sz="2000" i="1" dirty="0" smtClean="0"/>
              <a:t>А. Высоте   Б. Характеру поверхности   В. Цвету     Г.  Происхождению</a:t>
            </a:r>
          </a:p>
          <a:p>
            <a:pPr marL="342900" indent="-342900"/>
            <a:r>
              <a:rPr lang="ru-RU" sz="2000" i="1" dirty="0" smtClean="0"/>
              <a:t> </a:t>
            </a:r>
            <a:endParaRPr lang="ru-RU" sz="2400" i="1" dirty="0" smtClean="0"/>
          </a:p>
          <a:p>
            <a:pPr marL="342900" indent="-342900"/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   Каким цветом обозначаются на физических картах возвышенности: </a:t>
            </a:r>
          </a:p>
          <a:p>
            <a:pPr marL="342900" indent="-342900"/>
            <a:r>
              <a:rPr lang="ru-RU" sz="2000" i="1" dirty="0" smtClean="0"/>
              <a:t> А. Желтым        Б. Синим     В. Зеленным      Г.  Коричневым </a:t>
            </a:r>
          </a:p>
          <a:p>
            <a:pPr marL="342900" indent="-342900"/>
            <a:endParaRPr lang="ru-RU" sz="2000" dirty="0" smtClean="0"/>
          </a:p>
          <a:p>
            <a:pPr marL="342900" indent="-342900"/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   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Самая крупная равнина мира расположена на материке:</a:t>
            </a:r>
            <a:endParaRPr lang="ru-RU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/>
            <a:r>
              <a:rPr lang="ru-RU" sz="2000" i="1" dirty="0" smtClean="0"/>
              <a:t>А.   Евразия    Б.  Африка     В. Южная Америка      Г. Северная Америка</a:t>
            </a:r>
            <a:endParaRPr lang="ru-RU" sz="2000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вал 5">
            <a:hlinkClick r:id="" action="ppaction://hlinkshowjump?jump=endshow" highlightClick="1"/>
          </p:cNvPr>
          <p:cNvSpPr/>
          <p:nvPr/>
        </p:nvSpPr>
        <p:spPr>
          <a:xfrm>
            <a:off x="7429520" y="6309320"/>
            <a:ext cx="1571636" cy="405828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Выход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0" y="0"/>
            <a:ext cx="8678768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Дайте определение: </a:t>
            </a:r>
          </a:p>
          <a:p>
            <a:pPr lvl="0"/>
            <a:r>
              <a:rPr lang="ru-RU" sz="24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</a:t>
            </a:r>
            <a:r>
              <a:rPr lang="ru-RU" sz="2000" i="1" smtClean="0">
                <a:solidFill>
                  <a:srgbClr val="FF0000"/>
                </a:solidFill>
              </a:rPr>
              <a:t>Равнины - это </a:t>
            </a:r>
            <a:r>
              <a:rPr lang="ru-RU" sz="2000" i="1" dirty="0" smtClean="0">
                <a:solidFill>
                  <a:srgbClr val="FF0000"/>
                </a:solidFill>
              </a:rPr>
              <a:t>обширные участки земной поверхности с ровной  или слабоволнистой поверхностью.</a:t>
            </a:r>
            <a:endParaRPr lang="ru-RU" sz="2000" dirty="0" smtClean="0">
              <a:solidFill>
                <a:srgbClr val="FF0000"/>
              </a:solidFill>
            </a:endParaRPr>
          </a:p>
          <a:p>
            <a:pPr marL="342900" indent="-342900"/>
            <a:endParaRPr lang="ru-RU" sz="2000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/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  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Приведите в соответствие:</a:t>
            </a:r>
            <a:endParaRPr lang="ru-RU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/>
            <a:r>
              <a:rPr lang="ru-RU" sz="2000" i="1" dirty="0" smtClean="0"/>
              <a:t>А. Низменности                          1) выше 500м                        </a:t>
            </a:r>
            <a:r>
              <a:rPr lang="ru-RU" sz="20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А 2, Б 3, В 1</a:t>
            </a:r>
          </a:p>
          <a:p>
            <a:pPr marL="342900" indent="-342900"/>
            <a:r>
              <a:rPr lang="ru-RU" sz="2000" i="1" dirty="0" smtClean="0"/>
              <a:t>Б. Возвышенности                     2) ниже 200 м</a:t>
            </a:r>
          </a:p>
          <a:p>
            <a:pPr marL="342900" indent="-342900"/>
            <a:r>
              <a:rPr lang="ru-RU" sz="2000" i="1" dirty="0" smtClean="0"/>
              <a:t>В. Плоскогорья                             3) от 200 до 500 м</a:t>
            </a:r>
          </a:p>
          <a:p>
            <a:pPr marL="342900" indent="-342900"/>
            <a:endParaRPr lang="ru-RU" sz="2000" dirty="0" smtClean="0"/>
          </a:p>
          <a:p>
            <a:pPr marL="342900" indent="-342900">
              <a:buAutoNum type="arabicPeriod" startAt="3"/>
            </a:pP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Исключите лишнее: </a:t>
            </a:r>
          </a:p>
          <a:p>
            <a:pPr marL="342900" indent="-342900"/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Равнины различаются по …</a:t>
            </a:r>
          </a:p>
          <a:p>
            <a:pPr marL="342900" indent="-342900"/>
            <a:r>
              <a:rPr lang="ru-RU" sz="2000" i="1" dirty="0" smtClean="0"/>
              <a:t>А. Высоте   Б. Характеру поверхности   </a:t>
            </a:r>
            <a:r>
              <a:rPr lang="ru-RU" sz="2000" i="1" dirty="0" smtClean="0">
                <a:solidFill>
                  <a:srgbClr val="FF0000"/>
                </a:solidFill>
              </a:rPr>
              <a:t>В. </a:t>
            </a:r>
            <a:r>
              <a:rPr lang="ru-RU" sz="2000" i="1" dirty="0" smtClean="0"/>
              <a:t>Цвету     Г.  Происхождению</a:t>
            </a:r>
          </a:p>
          <a:p>
            <a:pPr marL="342900" indent="-342900"/>
            <a:r>
              <a:rPr lang="ru-RU" sz="2000" i="1" dirty="0" smtClean="0"/>
              <a:t> </a:t>
            </a:r>
          </a:p>
          <a:p>
            <a:pPr marL="342900" indent="-342900"/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  Каким цветом обозначаются на физических картах возвышенности: </a:t>
            </a:r>
            <a:endParaRPr lang="ru-RU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/>
            <a:r>
              <a:rPr lang="ru-RU" sz="2000" i="1" dirty="0" smtClean="0">
                <a:solidFill>
                  <a:srgbClr val="FF0000"/>
                </a:solidFill>
              </a:rPr>
              <a:t> А. </a:t>
            </a:r>
            <a:r>
              <a:rPr lang="ru-RU" sz="2000" i="1" dirty="0" smtClean="0"/>
              <a:t>Желтым        Б. Синим     В. Зеленным      Г.  Коричневым </a:t>
            </a:r>
          </a:p>
          <a:p>
            <a:pPr marL="342900" indent="-342900"/>
            <a:endParaRPr lang="ru-RU" sz="2000" dirty="0" smtClean="0"/>
          </a:p>
          <a:p>
            <a:pPr marL="342900" indent="-342900"/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  Самая крупная равнина мира расположена на материке:</a:t>
            </a:r>
            <a:endParaRPr lang="ru-RU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/>
            <a:r>
              <a:rPr lang="ru-RU" sz="2000" i="1" dirty="0" smtClean="0"/>
              <a:t>А.   Евразия    Б.  Африка     </a:t>
            </a:r>
            <a:r>
              <a:rPr lang="ru-RU" sz="2000" i="1" dirty="0" smtClean="0">
                <a:solidFill>
                  <a:srgbClr val="FF0000"/>
                </a:solidFill>
              </a:rPr>
              <a:t>В. </a:t>
            </a:r>
            <a:r>
              <a:rPr lang="ru-RU" sz="2000" i="1" dirty="0" smtClean="0"/>
              <a:t>Южная Америка      Г. Северная Америка</a:t>
            </a:r>
            <a:endParaRPr lang="ru-RU" sz="2000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240</Words>
  <Application>Microsoft Office PowerPoint</Application>
  <PresentationFormat>Экран (4:3)</PresentationFormat>
  <Paragraphs>35</Paragraphs>
  <Slides>2</Slides>
  <Notes>0</Notes>
  <HiddenSlides>1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Тест по теме «Равнины»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Тест по теме «Движения земной коры»</dc:title>
  <dc:creator>Передельская Т.В.</dc:creator>
  <cp:lastModifiedBy>olga</cp:lastModifiedBy>
  <cp:revision>13</cp:revision>
  <dcterms:created xsi:type="dcterms:W3CDTF">2009-11-08T17:06:49Z</dcterms:created>
  <dcterms:modified xsi:type="dcterms:W3CDTF">2010-08-10T07:32:41Z</dcterms:modified>
</cp:coreProperties>
</file>