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43" autoAdjust="0"/>
  </p:normalViewPr>
  <p:slideViewPr>
    <p:cSldViewPr>
      <p:cViewPr varScale="1">
        <p:scale>
          <a:sx n="70" d="100"/>
          <a:sy n="70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62CE76-C35A-4AF4-9E83-D926575FFC66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6033C4C-9067-41ED-A194-36BB52043877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7352622-D379-4836-B1A3-675E41973519}" type="parTrans" cxnId="{D59DBFF9-E97F-4834-A192-57A28AB2FEE4}">
      <dgm:prSet/>
      <dgm:spPr/>
      <dgm:t>
        <a:bodyPr/>
        <a:lstStyle/>
        <a:p>
          <a:endParaRPr lang="ru-RU"/>
        </a:p>
      </dgm:t>
    </dgm:pt>
    <dgm:pt modelId="{D3800FFF-7338-4116-9123-637821E1D048}" type="sibTrans" cxnId="{D59DBFF9-E97F-4834-A192-57A28AB2FEE4}">
      <dgm:prSet/>
      <dgm:spPr/>
      <dgm:t>
        <a:bodyPr/>
        <a:lstStyle/>
        <a:p>
          <a:endParaRPr lang="ru-RU"/>
        </a:p>
      </dgm:t>
    </dgm:pt>
    <dgm:pt modelId="{D28B307C-E05F-4FBA-BC98-B81D5D6B8887}">
      <dgm:prSet phldrT="[Текст]"/>
      <dgm:spPr/>
      <dgm:t>
        <a:bodyPr/>
        <a:lstStyle/>
        <a:p>
          <a:r>
            <a:rPr lang="ru-RU" dirty="0" smtClean="0"/>
            <a:t>Какого ученого древности можно назвать первым географом?</a:t>
          </a:r>
          <a:endParaRPr lang="ru-RU" dirty="0"/>
        </a:p>
      </dgm:t>
    </dgm:pt>
    <dgm:pt modelId="{DDDBF913-7050-4490-86E3-C14D4CB1BADD}" type="parTrans" cxnId="{91E4E9E3-5459-4389-B7D5-DA9C905D3D11}">
      <dgm:prSet/>
      <dgm:spPr/>
      <dgm:t>
        <a:bodyPr/>
        <a:lstStyle/>
        <a:p>
          <a:endParaRPr lang="ru-RU"/>
        </a:p>
      </dgm:t>
    </dgm:pt>
    <dgm:pt modelId="{09B8DD41-5F2E-49B3-8936-643B2BF31C90}" type="sibTrans" cxnId="{91E4E9E3-5459-4389-B7D5-DA9C905D3D11}">
      <dgm:prSet/>
      <dgm:spPr/>
      <dgm:t>
        <a:bodyPr/>
        <a:lstStyle/>
        <a:p>
          <a:endParaRPr lang="ru-RU"/>
        </a:p>
      </dgm:t>
    </dgm:pt>
    <dgm:pt modelId="{2605DC42-AF88-431D-BEA6-E7F8E46448A6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5EAF729C-1306-4095-9E97-EE1A7F8600A3}" type="parTrans" cxnId="{6C4E0778-5A51-4C03-BB02-E246E64648F8}">
      <dgm:prSet/>
      <dgm:spPr/>
      <dgm:t>
        <a:bodyPr/>
        <a:lstStyle/>
        <a:p>
          <a:endParaRPr lang="ru-RU"/>
        </a:p>
      </dgm:t>
    </dgm:pt>
    <dgm:pt modelId="{82DA0901-BD82-4A15-AB3D-D5CD0F8C29C3}" type="sibTrans" cxnId="{6C4E0778-5A51-4C03-BB02-E246E64648F8}">
      <dgm:prSet/>
      <dgm:spPr/>
      <dgm:t>
        <a:bodyPr/>
        <a:lstStyle/>
        <a:p>
          <a:endParaRPr lang="ru-RU"/>
        </a:p>
      </dgm:t>
    </dgm:pt>
    <dgm:pt modelId="{9441A084-14A5-429C-AB11-50F18E843B97}">
      <dgm:prSet phldrT="[Текст]"/>
      <dgm:spPr/>
      <dgm:t>
        <a:bodyPr/>
        <a:lstStyle/>
        <a:p>
          <a:r>
            <a:rPr lang="ru-RU" dirty="0" smtClean="0"/>
            <a:t>Кто первым осуществил кругосветное плавание?</a:t>
          </a:r>
          <a:endParaRPr lang="ru-RU" dirty="0"/>
        </a:p>
      </dgm:t>
    </dgm:pt>
    <dgm:pt modelId="{B36292F1-1406-40FA-94F7-A933A733ED4C}" type="parTrans" cxnId="{9C16A25C-4D09-4083-B1E9-439163A9407C}">
      <dgm:prSet/>
      <dgm:spPr/>
      <dgm:t>
        <a:bodyPr/>
        <a:lstStyle/>
        <a:p>
          <a:endParaRPr lang="ru-RU"/>
        </a:p>
      </dgm:t>
    </dgm:pt>
    <dgm:pt modelId="{3FAFC969-8762-43F7-BFD0-6E28EB542DA9}" type="sibTrans" cxnId="{9C16A25C-4D09-4083-B1E9-439163A9407C}">
      <dgm:prSet/>
      <dgm:spPr/>
      <dgm:t>
        <a:bodyPr/>
        <a:lstStyle/>
        <a:p>
          <a:endParaRPr lang="ru-RU"/>
        </a:p>
      </dgm:t>
    </dgm:pt>
    <dgm:pt modelId="{148F88D7-FFA3-4DAD-8A67-2D5E8535AC2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111EE83-B4FD-4324-B644-421C06336BDB}" type="parTrans" cxnId="{C9277772-A6A4-496A-B9CB-6F58E6DF7AE3}">
      <dgm:prSet/>
      <dgm:spPr/>
      <dgm:t>
        <a:bodyPr/>
        <a:lstStyle/>
        <a:p>
          <a:endParaRPr lang="ru-RU"/>
        </a:p>
      </dgm:t>
    </dgm:pt>
    <dgm:pt modelId="{AB3A1D0C-6720-4BED-B574-0446DA4B5B7C}" type="sibTrans" cxnId="{C9277772-A6A4-496A-B9CB-6F58E6DF7AE3}">
      <dgm:prSet/>
      <dgm:spPr/>
      <dgm:t>
        <a:bodyPr/>
        <a:lstStyle/>
        <a:p>
          <a:endParaRPr lang="ru-RU"/>
        </a:p>
      </dgm:t>
    </dgm:pt>
    <dgm:pt modelId="{EB549F1D-3404-4082-9A4C-0D214F0F31CC}">
      <dgm:prSet phldrT="[Текст]"/>
      <dgm:spPr/>
      <dgm:t>
        <a:bodyPr/>
        <a:lstStyle/>
        <a:p>
          <a:r>
            <a:rPr lang="ru-RU" dirty="0" smtClean="0"/>
            <a:t>Что доказало плавание Магеллана?</a:t>
          </a:r>
          <a:endParaRPr lang="ru-RU" dirty="0"/>
        </a:p>
      </dgm:t>
    </dgm:pt>
    <dgm:pt modelId="{9680C2C8-4162-4642-94DC-8F9528D565E8}" type="parTrans" cxnId="{E991C411-EB5C-446A-8FA2-708C2CF27378}">
      <dgm:prSet/>
      <dgm:spPr/>
      <dgm:t>
        <a:bodyPr/>
        <a:lstStyle/>
        <a:p>
          <a:endParaRPr lang="ru-RU"/>
        </a:p>
      </dgm:t>
    </dgm:pt>
    <dgm:pt modelId="{C5406C30-32AF-4AA2-A496-680CC28A1016}" type="sibTrans" cxnId="{E991C411-EB5C-446A-8FA2-708C2CF27378}">
      <dgm:prSet/>
      <dgm:spPr/>
      <dgm:t>
        <a:bodyPr/>
        <a:lstStyle/>
        <a:p>
          <a:endParaRPr lang="ru-RU"/>
        </a:p>
      </dgm:t>
    </dgm:pt>
    <dgm:pt modelId="{FB45AB28-540D-4392-BD98-7B6563F068E1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FB8629CB-2FEF-46F7-BA3F-0281388ED8D1}" type="parTrans" cxnId="{08B8C4F7-A913-4CA3-9F87-E5B85C585B5B}">
      <dgm:prSet/>
      <dgm:spPr/>
      <dgm:t>
        <a:bodyPr/>
        <a:lstStyle/>
        <a:p>
          <a:endParaRPr lang="ru-RU"/>
        </a:p>
      </dgm:t>
    </dgm:pt>
    <dgm:pt modelId="{C45EBB44-0E21-4CA8-AF3D-197679E91C32}" type="sibTrans" cxnId="{08B8C4F7-A913-4CA3-9F87-E5B85C585B5B}">
      <dgm:prSet/>
      <dgm:spPr/>
      <dgm:t>
        <a:bodyPr/>
        <a:lstStyle/>
        <a:p>
          <a:endParaRPr lang="ru-RU"/>
        </a:p>
      </dgm:t>
    </dgm:pt>
    <dgm:pt modelId="{5D1BFCFC-6A4D-46A9-9344-6E6004ADC972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F66AA641-97AA-4CE3-B46F-1CC86E2DD4D5}" type="parTrans" cxnId="{A2A5AAEB-0A0A-4650-B3B8-85182A525A1B}">
      <dgm:prSet/>
      <dgm:spPr/>
      <dgm:t>
        <a:bodyPr/>
        <a:lstStyle/>
        <a:p>
          <a:endParaRPr lang="ru-RU"/>
        </a:p>
      </dgm:t>
    </dgm:pt>
    <dgm:pt modelId="{A952DEA1-2566-408D-942B-7F6C89A2860E}" type="sibTrans" cxnId="{A2A5AAEB-0A0A-4650-B3B8-85182A525A1B}">
      <dgm:prSet/>
      <dgm:spPr/>
      <dgm:t>
        <a:bodyPr/>
        <a:lstStyle/>
        <a:p>
          <a:endParaRPr lang="ru-RU"/>
        </a:p>
      </dgm:t>
    </dgm:pt>
    <dgm:pt modelId="{8B07950E-5DC1-4593-B8AE-187380FCD309}">
      <dgm:prSet/>
      <dgm:spPr/>
      <dgm:t>
        <a:bodyPr/>
        <a:lstStyle/>
        <a:p>
          <a:r>
            <a:rPr lang="ru-RU" dirty="0" smtClean="0"/>
            <a:t>Как менялись представления о форме Земли?</a:t>
          </a:r>
          <a:endParaRPr lang="ru-RU" dirty="0"/>
        </a:p>
      </dgm:t>
    </dgm:pt>
    <dgm:pt modelId="{682B4B74-E8AE-4357-B48B-D03A1E5403F1}" type="parTrans" cxnId="{17C02A85-0B21-4E07-98D5-2F962ED70BE3}">
      <dgm:prSet/>
      <dgm:spPr/>
      <dgm:t>
        <a:bodyPr/>
        <a:lstStyle/>
        <a:p>
          <a:endParaRPr lang="ru-RU"/>
        </a:p>
      </dgm:t>
    </dgm:pt>
    <dgm:pt modelId="{834B5AE0-80B4-453A-93B4-2F4362295718}" type="sibTrans" cxnId="{17C02A85-0B21-4E07-98D5-2F962ED70BE3}">
      <dgm:prSet/>
      <dgm:spPr/>
      <dgm:t>
        <a:bodyPr/>
        <a:lstStyle/>
        <a:p>
          <a:endParaRPr lang="ru-RU"/>
        </a:p>
      </dgm:t>
    </dgm:pt>
    <dgm:pt modelId="{32083B97-097B-4488-9B42-86CD473EAA20}">
      <dgm:prSet/>
      <dgm:spPr/>
      <dgm:t>
        <a:bodyPr/>
        <a:lstStyle/>
        <a:p>
          <a:r>
            <a:rPr lang="ru-RU" dirty="0" smtClean="0"/>
            <a:t>Когда и кем был открыт материк Антарктида?</a:t>
          </a:r>
          <a:endParaRPr lang="ru-RU" dirty="0"/>
        </a:p>
      </dgm:t>
    </dgm:pt>
    <dgm:pt modelId="{9C854D5D-8E2A-46CF-9F3D-33878467D957}" type="parTrans" cxnId="{137B7018-DC73-4525-BCA7-0F87F031376B}">
      <dgm:prSet/>
      <dgm:spPr/>
      <dgm:t>
        <a:bodyPr/>
        <a:lstStyle/>
        <a:p>
          <a:endParaRPr lang="ru-RU"/>
        </a:p>
      </dgm:t>
    </dgm:pt>
    <dgm:pt modelId="{A6FE93F3-3162-44EF-806B-5666807E81E0}" type="sibTrans" cxnId="{137B7018-DC73-4525-BCA7-0F87F031376B}">
      <dgm:prSet/>
      <dgm:spPr/>
      <dgm:t>
        <a:bodyPr/>
        <a:lstStyle/>
        <a:p>
          <a:endParaRPr lang="ru-RU"/>
        </a:p>
      </dgm:t>
    </dgm:pt>
    <dgm:pt modelId="{1893A092-32D9-46EA-BD57-C9AC753151A7}" type="pres">
      <dgm:prSet presAssocID="{7362CE76-C35A-4AF4-9E83-D926575FFC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9ACC8D-1091-4FA4-B31F-B777634B6FB8}" type="pres">
      <dgm:prSet presAssocID="{76033C4C-9067-41ED-A194-36BB52043877}" presName="linNode" presStyleCnt="0"/>
      <dgm:spPr/>
    </dgm:pt>
    <dgm:pt modelId="{9D44C2E2-6DA6-4FE5-B2A6-6861260C6A44}" type="pres">
      <dgm:prSet presAssocID="{76033C4C-9067-41ED-A194-36BB52043877}" presName="parentText" presStyleLbl="node1" presStyleIdx="0" presStyleCnt="5" custScaleX="31829" custScaleY="9907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3DD9C9B-E3A8-4DE1-90C7-9267A29E1770}" type="pres">
      <dgm:prSet presAssocID="{76033C4C-9067-41ED-A194-36BB52043877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CC443-6D42-41DC-9000-ADD64D8F1A80}" type="pres">
      <dgm:prSet presAssocID="{D3800FFF-7338-4116-9123-637821E1D048}" presName="sp" presStyleCnt="0"/>
      <dgm:spPr/>
    </dgm:pt>
    <dgm:pt modelId="{8304338F-6758-4261-9352-1C9C7E4FC2FA}" type="pres">
      <dgm:prSet presAssocID="{2605DC42-AF88-431D-BEA6-E7F8E46448A6}" presName="linNode" presStyleCnt="0"/>
      <dgm:spPr/>
    </dgm:pt>
    <dgm:pt modelId="{54B156B9-3263-4033-996D-DAFA81DF7805}" type="pres">
      <dgm:prSet presAssocID="{2605DC42-AF88-431D-BEA6-E7F8E46448A6}" presName="parentText" presStyleLbl="node1" presStyleIdx="1" presStyleCnt="5" custScaleX="31337" custScaleY="95036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0C266D6-422F-4927-9975-A7F6272FCAEA}" type="pres">
      <dgm:prSet presAssocID="{2605DC42-AF88-431D-BEA6-E7F8E46448A6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450CE-74C9-45EE-895B-170BF5975CC6}" type="pres">
      <dgm:prSet presAssocID="{82DA0901-BD82-4A15-AB3D-D5CD0F8C29C3}" presName="sp" presStyleCnt="0"/>
      <dgm:spPr/>
    </dgm:pt>
    <dgm:pt modelId="{50BB12EB-AB30-40DD-BFB7-947DDC2CD6FF}" type="pres">
      <dgm:prSet presAssocID="{148F88D7-FFA3-4DAD-8A67-2D5E8535AC2E}" presName="linNode" presStyleCnt="0"/>
      <dgm:spPr/>
    </dgm:pt>
    <dgm:pt modelId="{D5EB8CB5-C197-40A9-847F-34448508474C}" type="pres">
      <dgm:prSet presAssocID="{148F88D7-FFA3-4DAD-8A67-2D5E8535AC2E}" presName="parentText" presStyleLbl="node1" presStyleIdx="2" presStyleCnt="5" custScaleX="31337" custScaleY="90569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23443D3-46A5-4C05-A1D2-9DD7169B1F76}" type="pres">
      <dgm:prSet presAssocID="{148F88D7-FFA3-4DAD-8A67-2D5E8535AC2E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2ECA1-43C5-4428-AECA-DA16FACFF245}" type="pres">
      <dgm:prSet presAssocID="{AB3A1D0C-6720-4BED-B574-0446DA4B5B7C}" presName="sp" presStyleCnt="0"/>
      <dgm:spPr/>
    </dgm:pt>
    <dgm:pt modelId="{AF5F7880-7BFF-4476-9DB2-7CFBD2863630}" type="pres">
      <dgm:prSet presAssocID="{FB45AB28-540D-4392-BD98-7B6563F068E1}" presName="linNode" presStyleCnt="0"/>
      <dgm:spPr/>
    </dgm:pt>
    <dgm:pt modelId="{D430B6AA-5BB7-4947-8C55-5F62216F385F}" type="pres">
      <dgm:prSet presAssocID="{FB45AB28-540D-4392-BD98-7B6563F068E1}" presName="parentText" presStyleLbl="node1" presStyleIdx="3" presStyleCnt="5" custScaleX="31074" custScaleY="9438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A9F5EE-F590-40C0-9A6F-ABE8ABA5C7BA}" type="pres">
      <dgm:prSet presAssocID="{FB45AB28-540D-4392-BD98-7B6563F068E1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C0B9A-5449-4E7C-9B03-199FBDF06FF6}" type="pres">
      <dgm:prSet presAssocID="{C45EBB44-0E21-4CA8-AF3D-197679E91C32}" presName="sp" presStyleCnt="0"/>
      <dgm:spPr/>
    </dgm:pt>
    <dgm:pt modelId="{40D612AD-F819-4F12-BF34-FAA6358EA14B}" type="pres">
      <dgm:prSet presAssocID="{5D1BFCFC-6A4D-46A9-9344-6E6004ADC972}" presName="linNode" presStyleCnt="0"/>
      <dgm:spPr/>
    </dgm:pt>
    <dgm:pt modelId="{F1258782-4D25-43F7-92D0-9A256E160A06}" type="pres">
      <dgm:prSet presAssocID="{5D1BFCFC-6A4D-46A9-9344-6E6004ADC972}" presName="parentText" presStyleLbl="node1" presStyleIdx="4" presStyleCnt="5" custScaleX="31829" custScaleY="9298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080E283-196B-491C-8A1F-0189C70E6847}" type="pres">
      <dgm:prSet presAssocID="{5D1BFCFC-6A4D-46A9-9344-6E6004ADC972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78763D-9E67-4ED7-949D-31195884F198}" type="presOf" srcId="{FB45AB28-540D-4392-BD98-7B6563F068E1}" destId="{D430B6AA-5BB7-4947-8C55-5F62216F385F}" srcOrd="0" destOrd="0" presId="urn:microsoft.com/office/officeart/2005/8/layout/vList5"/>
    <dgm:cxn modelId="{6C4E0778-5A51-4C03-BB02-E246E64648F8}" srcId="{7362CE76-C35A-4AF4-9E83-D926575FFC66}" destId="{2605DC42-AF88-431D-BEA6-E7F8E46448A6}" srcOrd="1" destOrd="0" parTransId="{5EAF729C-1306-4095-9E97-EE1A7F8600A3}" sibTransId="{82DA0901-BD82-4A15-AB3D-D5CD0F8C29C3}"/>
    <dgm:cxn modelId="{91E4E9E3-5459-4389-B7D5-DA9C905D3D11}" srcId="{76033C4C-9067-41ED-A194-36BB52043877}" destId="{D28B307C-E05F-4FBA-BC98-B81D5D6B8887}" srcOrd="0" destOrd="0" parTransId="{DDDBF913-7050-4490-86E3-C14D4CB1BADD}" sibTransId="{09B8DD41-5F2E-49B3-8936-643B2BF31C90}"/>
    <dgm:cxn modelId="{1A7AAD59-84F8-4482-8B7E-C9B59B9B64CD}" type="presOf" srcId="{32083B97-097B-4488-9B42-86CD473EAA20}" destId="{1080E283-196B-491C-8A1F-0189C70E6847}" srcOrd="0" destOrd="0" presId="urn:microsoft.com/office/officeart/2005/8/layout/vList5"/>
    <dgm:cxn modelId="{B40A0468-3045-44CA-9370-014893B27541}" type="presOf" srcId="{8B07950E-5DC1-4593-B8AE-187380FCD309}" destId="{9DA9F5EE-F590-40C0-9A6F-ABE8ABA5C7BA}" srcOrd="0" destOrd="0" presId="urn:microsoft.com/office/officeart/2005/8/layout/vList5"/>
    <dgm:cxn modelId="{9E9E29D7-2882-45AA-86C2-646626EE38D4}" type="presOf" srcId="{148F88D7-FFA3-4DAD-8A67-2D5E8535AC2E}" destId="{D5EB8CB5-C197-40A9-847F-34448508474C}" srcOrd="0" destOrd="0" presId="urn:microsoft.com/office/officeart/2005/8/layout/vList5"/>
    <dgm:cxn modelId="{9C16A25C-4D09-4083-B1E9-439163A9407C}" srcId="{2605DC42-AF88-431D-BEA6-E7F8E46448A6}" destId="{9441A084-14A5-429C-AB11-50F18E843B97}" srcOrd="0" destOrd="0" parTransId="{B36292F1-1406-40FA-94F7-A933A733ED4C}" sibTransId="{3FAFC969-8762-43F7-BFD0-6E28EB542DA9}"/>
    <dgm:cxn modelId="{137B7018-DC73-4525-BCA7-0F87F031376B}" srcId="{5D1BFCFC-6A4D-46A9-9344-6E6004ADC972}" destId="{32083B97-097B-4488-9B42-86CD473EAA20}" srcOrd="0" destOrd="0" parTransId="{9C854D5D-8E2A-46CF-9F3D-33878467D957}" sibTransId="{A6FE93F3-3162-44EF-806B-5666807E81E0}"/>
    <dgm:cxn modelId="{C9277772-A6A4-496A-B9CB-6F58E6DF7AE3}" srcId="{7362CE76-C35A-4AF4-9E83-D926575FFC66}" destId="{148F88D7-FFA3-4DAD-8A67-2D5E8535AC2E}" srcOrd="2" destOrd="0" parTransId="{B111EE83-B4FD-4324-B644-421C06336BDB}" sibTransId="{AB3A1D0C-6720-4BED-B574-0446DA4B5B7C}"/>
    <dgm:cxn modelId="{35E9246D-CECB-4BED-B690-55B7E3E74D91}" type="presOf" srcId="{2605DC42-AF88-431D-BEA6-E7F8E46448A6}" destId="{54B156B9-3263-4033-996D-DAFA81DF7805}" srcOrd="0" destOrd="0" presId="urn:microsoft.com/office/officeart/2005/8/layout/vList5"/>
    <dgm:cxn modelId="{945D86FF-12E3-4508-B1F4-8E9E29A4C2AC}" type="presOf" srcId="{EB549F1D-3404-4082-9A4C-0D214F0F31CC}" destId="{223443D3-46A5-4C05-A1D2-9DD7169B1F76}" srcOrd="0" destOrd="0" presId="urn:microsoft.com/office/officeart/2005/8/layout/vList5"/>
    <dgm:cxn modelId="{916D589C-ACDA-472D-B855-C0A00F791581}" type="presOf" srcId="{76033C4C-9067-41ED-A194-36BB52043877}" destId="{9D44C2E2-6DA6-4FE5-B2A6-6861260C6A44}" srcOrd="0" destOrd="0" presId="urn:microsoft.com/office/officeart/2005/8/layout/vList5"/>
    <dgm:cxn modelId="{D59DBFF9-E97F-4834-A192-57A28AB2FEE4}" srcId="{7362CE76-C35A-4AF4-9E83-D926575FFC66}" destId="{76033C4C-9067-41ED-A194-36BB52043877}" srcOrd="0" destOrd="0" parTransId="{97352622-D379-4836-B1A3-675E41973519}" sibTransId="{D3800FFF-7338-4116-9123-637821E1D048}"/>
    <dgm:cxn modelId="{08B8C4F7-A913-4CA3-9F87-E5B85C585B5B}" srcId="{7362CE76-C35A-4AF4-9E83-D926575FFC66}" destId="{FB45AB28-540D-4392-BD98-7B6563F068E1}" srcOrd="3" destOrd="0" parTransId="{FB8629CB-2FEF-46F7-BA3F-0281388ED8D1}" sibTransId="{C45EBB44-0E21-4CA8-AF3D-197679E91C32}"/>
    <dgm:cxn modelId="{17C02A85-0B21-4E07-98D5-2F962ED70BE3}" srcId="{FB45AB28-540D-4392-BD98-7B6563F068E1}" destId="{8B07950E-5DC1-4593-B8AE-187380FCD309}" srcOrd="0" destOrd="0" parTransId="{682B4B74-E8AE-4357-B48B-D03A1E5403F1}" sibTransId="{834B5AE0-80B4-453A-93B4-2F4362295718}"/>
    <dgm:cxn modelId="{8DE5982F-DC8C-4A12-8D86-36D025D62A0D}" type="presOf" srcId="{7362CE76-C35A-4AF4-9E83-D926575FFC66}" destId="{1893A092-32D9-46EA-BD57-C9AC753151A7}" srcOrd="0" destOrd="0" presId="urn:microsoft.com/office/officeart/2005/8/layout/vList5"/>
    <dgm:cxn modelId="{07F4D2C2-23E0-4FE0-A28E-FC4206A66FE1}" type="presOf" srcId="{5D1BFCFC-6A4D-46A9-9344-6E6004ADC972}" destId="{F1258782-4D25-43F7-92D0-9A256E160A06}" srcOrd="0" destOrd="0" presId="urn:microsoft.com/office/officeart/2005/8/layout/vList5"/>
    <dgm:cxn modelId="{E991C411-EB5C-446A-8FA2-708C2CF27378}" srcId="{148F88D7-FFA3-4DAD-8A67-2D5E8535AC2E}" destId="{EB549F1D-3404-4082-9A4C-0D214F0F31CC}" srcOrd="0" destOrd="0" parTransId="{9680C2C8-4162-4642-94DC-8F9528D565E8}" sibTransId="{C5406C30-32AF-4AA2-A496-680CC28A1016}"/>
    <dgm:cxn modelId="{8D410FE6-8ECA-4DF2-B4C9-B627A36AF3BD}" type="presOf" srcId="{D28B307C-E05F-4FBA-BC98-B81D5D6B8887}" destId="{B3DD9C9B-E3A8-4DE1-90C7-9267A29E1770}" srcOrd="0" destOrd="0" presId="urn:microsoft.com/office/officeart/2005/8/layout/vList5"/>
    <dgm:cxn modelId="{A2A5AAEB-0A0A-4650-B3B8-85182A525A1B}" srcId="{7362CE76-C35A-4AF4-9E83-D926575FFC66}" destId="{5D1BFCFC-6A4D-46A9-9344-6E6004ADC972}" srcOrd="4" destOrd="0" parTransId="{F66AA641-97AA-4CE3-B46F-1CC86E2DD4D5}" sibTransId="{A952DEA1-2566-408D-942B-7F6C89A2860E}"/>
    <dgm:cxn modelId="{C67EFDE9-33C1-4FFF-A128-AF9CB721E03A}" type="presOf" srcId="{9441A084-14A5-429C-AB11-50F18E843B97}" destId="{A0C266D6-422F-4927-9975-A7F6272FCAEA}" srcOrd="0" destOrd="0" presId="urn:microsoft.com/office/officeart/2005/8/layout/vList5"/>
    <dgm:cxn modelId="{AC9CF24A-E7C5-4361-B6FF-E1DD23465512}" type="presParOf" srcId="{1893A092-32D9-46EA-BD57-C9AC753151A7}" destId="{C59ACC8D-1091-4FA4-B31F-B777634B6FB8}" srcOrd="0" destOrd="0" presId="urn:microsoft.com/office/officeart/2005/8/layout/vList5"/>
    <dgm:cxn modelId="{E28E9929-8C32-4A19-9D58-A82A8CB93D66}" type="presParOf" srcId="{C59ACC8D-1091-4FA4-B31F-B777634B6FB8}" destId="{9D44C2E2-6DA6-4FE5-B2A6-6861260C6A44}" srcOrd="0" destOrd="0" presId="urn:microsoft.com/office/officeart/2005/8/layout/vList5"/>
    <dgm:cxn modelId="{5573FE93-8CD5-444A-8ED6-E5583AC72E5F}" type="presParOf" srcId="{C59ACC8D-1091-4FA4-B31F-B777634B6FB8}" destId="{B3DD9C9B-E3A8-4DE1-90C7-9267A29E1770}" srcOrd="1" destOrd="0" presId="urn:microsoft.com/office/officeart/2005/8/layout/vList5"/>
    <dgm:cxn modelId="{2BC9420A-D631-40FE-896E-4352BE5D66EC}" type="presParOf" srcId="{1893A092-32D9-46EA-BD57-C9AC753151A7}" destId="{421CC443-6D42-41DC-9000-ADD64D8F1A80}" srcOrd="1" destOrd="0" presId="urn:microsoft.com/office/officeart/2005/8/layout/vList5"/>
    <dgm:cxn modelId="{5BFACB29-CA83-473C-B119-53CAB8F72A21}" type="presParOf" srcId="{1893A092-32D9-46EA-BD57-C9AC753151A7}" destId="{8304338F-6758-4261-9352-1C9C7E4FC2FA}" srcOrd="2" destOrd="0" presId="urn:microsoft.com/office/officeart/2005/8/layout/vList5"/>
    <dgm:cxn modelId="{2FD9824B-01F3-40D1-BB4F-FAB7BF9FF3C4}" type="presParOf" srcId="{8304338F-6758-4261-9352-1C9C7E4FC2FA}" destId="{54B156B9-3263-4033-996D-DAFA81DF7805}" srcOrd="0" destOrd="0" presId="urn:microsoft.com/office/officeart/2005/8/layout/vList5"/>
    <dgm:cxn modelId="{2D6CA525-BA36-4D84-A115-EB1B889C474D}" type="presParOf" srcId="{8304338F-6758-4261-9352-1C9C7E4FC2FA}" destId="{A0C266D6-422F-4927-9975-A7F6272FCAEA}" srcOrd="1" destOrd="0" presId="urn:microsoft.com/office/officeart/2005/8/layout/vList5"/>
    <dgm:cxn modelId="{71AECD1C-C6A7-4CE8-A071-F971270812DD}" type="presParOf" srcId="{1893A092-32D9-46EA-BD57-C9AC753151A7}" destId="{0C7450CE-74C9-45EE-895B-170BF5975CC6}" srcOrd="3" destOrd="0" presId="urn:microsoft.com/office/officeart/2005/8/layout/vList5"/>
    <dgm:cxn modelId="{4150B93E-EC03-4ED8-9D0E-0E857F96C00B}" type="presParOf" srcId="{1893A092-32D9-46EA-BD57-C9AC753151A7}" destId="{50BB12EB-AB30-40DD-BFB7-947DDC2CD6FF}" srcOrd="4" destOrd="0" presId="urn:microsoft.com/office/officeart/2005/8/layout/vList5"/>
    <dgm:cxn modelId="{D21466A6-589D-415E-9783-376C6F758D5E}" type="presParOf" srcId="{50BB12EB-AB30-40DD-BFB7-947DDC2CD6FF}" destId="{D5EB8CB5-C197-40A9-847F-34448508474C}" srcOrd="0" destOrd="0" presId="urn:microsoft.com/office/officeart/2005/8/layout/vList5"/>
    <dgm:cxn modelId="{6C20E1E9-F49C-4264-8549-39EC5A8718E4}" type="presParOf" srcId="{50BB12EB-AB30-40DD-BFB7-947DDC2CD6FF}" destId="{223443D3-46A5-4C05-A1D2-9DD7169B1F76}" srcOrd="1" destOrd="0" presId="urn:microsoft.com/office/officeart/2005/8/layout/vList5"/>
    <dgm:cxn modelId="{9FA46024-B15B-453C-978F-E92313ADA29B}" type="presParOf" srcId="{1893A092-32D9-46EA-BD57-C9AC753151A7}" destId="{DF82ECA1-43C5-4428-AECA-DA16FACFF245}" srcOrd="5" destOrd="0" presId="urn:microsoft.com/office/officeart/2005/8/layout/vList5"/>
    <dgm:cxn modelId="{E1E00F72-099F-4930-AF5E-32A480123614}" type="presParOf" srcId="{1893A092-32D9-46EA-BD57-C9AC753151A7}" destId="{AF5F7880-7BFF-4476-9DB2-7CFBD2863630}" srcOrd="6" destOrd="0" presId="urn:microsoft.com/office/officeart/2005/8/layout/vList5"/>
    <dgm:cxn modelId="{0E97F40A-26B2-4AD4-8DE1-A7D91FECF970}" type="presParOf" srcId="{AF5F7880-7BFF-4476-9DB2-7CFBD2863630}" destId="{D430B6AA-5BB7-4947-8C55-5F62216F385F}" srcOrd="0" destOrd="0" presId="urn:microsoft.com/office/officeart/2005/8/layout/vList5"/>
    <dgm:cxn modelId="{A1187AAD-4094-40A1-B4BE-A95F59C64A46}" type="presParOf" srcId="{AF5F7880-7BFF-4476-9DB2-7CFBD2863630}" destId="{9DA9F5EE-F590-40C0-9A6F-ABE8ABA5C7BA}" srcOrd="1" destOrd="0" presId="urn:microsoft.com/office/officeart/2005/8/layout/vList5"/>
    <dgm:cxn modelId="{2041463B-7931-4113-8DA7-E650D227A7FF}" type="presParOf" srcId="{1893A092-32D9-46EA-BD57-C9AC753151A7}" destId="{88BC0B9A-5449-4E7C-9B03-199FBDF06FF6}" srcOrd="7" destOrd="0" presId="urn:microsoft.com/office/officeart/2005/8/layout/vList5"/>
    <dgm:cxn modelId="{3AC508D8-AB3E-4B37-B2FD-EEE664A822D5}" type="presParOf" srcId="{1893A092-32D9-46EA-BD57-C9AC753151A7}" destId="{40D612AD-F819-4F12-BF34-FAA6358EA14B}" srcOrd="8" destOrd="0" presId="urn:microsoft.com/office/officeart/2005/8/layout/vList5"/>
    <dgm:cxn modelId="{2C96200D-F1B5-4689-8BD0-EC50D38CD37D}" type="presParOf" srcId="{40D612AD-F819-4F12-BF34-FAA6358EA14B}" destId="{F1258782-4D25-43F7-92D0-9A256E160A06}" srcOrd="0" destOrd="0" presId="urn:microsoft.com/office/officeart/2005/8/layout/vList5"/>
    <dgm:cxn modelId="{67328D3B-800E-4A02-B6EA-D3F85C667B2E}" type="presParOf" srcId="{40D612AD-F819-4F12-BF34-FAA6358EA14B}" destId="{1080E283-196B-491C-8A1F-0189C70E6847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8692E-F6C8-4FDD-A0FB-94630C326FB0}" type="datetimeFigureOut">
              <a:rPr lang="ru-RU" smtClean="0"/>
              <a:pPr/>
              <a:t>03.09.2009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EC16E-064F-401F-9C05-3251737004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73150D-563E-4CC3-8405-031C241B1E44}" type="datetime1">
              <a:rPr lang="ru-RU" smtClean="0"/>
              <a:pPr/>
              <a:t>03.09.2009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ru-RU" smtClean="0"/>
              <a:t>Передельская Т.В.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D3CD7F-AF61-4A2E-832A-65E9123D4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CBE19-0084-4EC5-9119-3C10DF867754}" type="datetime1">
              <a:rPr lang="ru-RU" smtClean="0"/>
              <a:pPr/>
              <a:t>03.09.2009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Передельская Т.В.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3CD7F-AF61-4A2E-832A-65E9123D4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1D1AC-7249-4AAD-BFB6-CF6EF35004D6}" type="datetime1">
              <a:rPr lang="ru-RU" smtClean="0"/>
              <a:pPr/>
              <a:t>03.09.2009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Передельская Т.В.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3CD7F-AF61-4A2E-832A-65E9123D4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0192F-B9F1-47BB-9921-578FDF6F2EB7}" type="datetime1">
              <a:rPr lang="ru-RU" smtClean="0"/>
              <a:pPr/>
              <a:t>03.09.2009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Передельская Т.В.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3CD7F-AF61-4A2E-832A-65E9123D4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24B6E-868B-4B2D-91A8-F48987D00F05}" type="datetime1">
              <a:rPr lang="ru-RU" smtClean="0"/>
              <a:pPr/>
              <a:t>03.09.2009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Передельская Т.В.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3CD7F-AF61-4A2E-832A-65E9123D4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A3027-1EE9-4E96-920E-61F75FB6F0C7}" type="datetime1">
              <a:rPr lang="ru-RU" smtClean="0"/>
              <a:pPr/>
              <a:t>03.09.2009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Передельская Т.В.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3CD7F-AF61-4A2E-832A-65E9123D4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17A0E-ECC7-42F0-9BF7-C2C9F348CBF1}" type="datetime1">
              <a:rPr lang="ru-RU" smtClean="0"/>
              <a:pPr/>
              <a:t>03.09.2009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Передельская Т.В.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3CD7F-AF61-4A2E-832A-65E9123D4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94820C-0161-4813-BD8A-80D29EFABBBA}" type="datetime1">
              <a:rPr lang="ru-RU" smtClean="0"/>
              <a:pPr/>
              <a:t>03.09.2009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Передельская Т.В.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3CD7F-AF61-4A2E-832A-65E9123D4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D7153B-4B89-4185-8FA3-4C44176E7ECD}" type="datetime1">
              <a:rPr lang="ru-RU" smtClean="0"/>
              <a:pPr/>
              <a:t>03.09.2009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Передельская Т.В.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3CD7F-AF61-4A2E-832A-65E9123D4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DA16F-95CB-4F55-AC2F-449A86D1D56C}" type="datetime1">
              <a:rPr lang="ru-RU" smtClean="0"/>
              <a:pPr/>
              <a:t>03.09.2009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Передельская Т.В.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3CD7F-AF61-4A2E-832A-65E9123D4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AE33F-7F7A-43A0-9DCF-27FF101A77B5}" type="datetime1">
              <a:rPr lang="ru-RU" smtClean="0"/>
              <a:pPr/>
              <a:t>03.09.2009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Передельская Т.В.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3CD7F-AF61-4A2E-832A-65E9123D4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fld id="{935243F0-2DF5-4966-9A1B-55B9396D07C1}" type="datetime1">
              <a:rPr lang="ru-RU" smtClean="0"/>
              <a:pPr/>
              <a:t>03.09.2009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Передельская Т.В.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fld id="{82D3CD7F-AF61-4A2E-832A-65E9123D4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Безногова</a:t>
            </a:r>
            <a:r>
              <a:rPr lang="ru-RU" dirty="0" smtClean="0"/>
              <a:t> О.Н.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Вопросы  по теме «Развитие географических знаний» </a:t>
            </a:r>
            <a:endParaRPr lang="ru-RU" sz="24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-214346" y="1428736"/>
          <a:ext cx="764386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643042" y="1500174"/>
            <a:ext cx="5760760" cy="724732"/>
            <a:chOff x="2071702" y="142874"/>
            <a:chExt cx="5760760" cy="72473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Прямоугольник с двумя скругленными соседними углами 9"/>
            <p:cNvSpPr/>
            <p:nvPr/>
          </p:nvSpPr>
          <p:spPr>
            <a:xfrm rot="5400000">
              <a:off x="4589716" y="-2375140"/>
              <a:ext cx="724732" cy="5760760"/>
            </a:xfrm>
            <a:prstGeom prst="round2Same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2071703" y="142874"/>
              <a:ext cx="5725381" cy="71438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Эратосфена</a:t>
              </a:r>
              <a:endParaRPr lang="ru-RU" sz="2000" kern="12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643042" y="2357430"/>
            <a:ext cx="5760760" cy="724732"/>
            <a:chOff x="2071702" y="142874"/>
            <a:chExt cx="5760760" cy="72473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Прямоугольник с двумя скругленными соседними углами 12"/>
            <p:cNvSpPr/>
            <p:nvPr/>
          </p:nvSpPr>
          <p:spPr>
            <a:xfrm rot="5400000">
              <a:off x="4589716" y="-2375140"/>
              <a:ext cx="724732" cy="5760760"/>
            </a:xfrm>
            <a:prstGeom prst="round2Same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2071703" y="142874"/>
              <a:ext cx="5725381" cy="71438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dirty="0" smtClean="0"/>
                <a:t>Магеллан</a:t>
              </a:r>
              <a:endParaRPr lang="ru-RU" sz="2000" kern="1200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643042" y="3143248"/>
            <a:ext cx="5725381" cy="714380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dirty="0" smtClean="0"/>
              <a:t>Шарообразность Земли</a:t>
            </a:r>
            <a:endParaRPr lang="ru-RU" sz="2000" kern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43042" y="3929066"/>
            <a:ext cx="5725381" cy="714380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dirty="0" smtClean="0"/>
              <a:t>Плоская, полусфера, шар, эллипсоид, геоид.</a:t>
            </a:r>
            <a:endParaRPr lang="ru-RU" sz="2000" kern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643042" y="4714884"/>
            <a:ext cx="5725381" cy="714380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kern="1200" dirty="0" smtClean="0"/>
              <a:t>В 1820 году Ф.Ф. </a:t>
            </a:r>
            <a:r>
              <a:rPr lang="ru-RU" sz="2000" dirty="0" smtClean="0"/>
              <a:t>Беллинсгаузен и М.П. Лазарев</a:t>
            </a:r>
            <a:endParaRPr lang="ru-RU" sz="2000" kern="12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85918" y="1500174"/>
            <a:ext cx="785818" cy="7143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85918" y="2357430"/>
            <a:ext cx="785818" cy="7143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85918" y="3143248"/>
            <a:ext cx="785818" cy="7143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18" y="3929066"/>
            <a:ext cx="785818" cy="7143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85918" y="4714884"/>
            <a:ext cx="785818" cy="7143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настраиваемая 22">
            <a:hlinkClick r:id="" action="ppaction://hlinkshowjump?jump=endshow" highlightClick="1"/>
          </p:cNvPr>
          <p:cNvSpPr/>
          <p:nvPr/>
        </p:nvSpPr>
        <p:spPr>
          <a:xfrm>
            <a:off x="214282" y="6286520"/>
            <a:ext cx="1357322" cy="357190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pic>
        <p:nvPicPr>
          <p:cNvPr id="8" name="Picture 2" descr="http://74210s118.edusite.ru/images/schoolboy0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143380"/>
            <a:ext cx="1695727" cy="2221810"/>
          </a:xfrm>
          <a:prstGeom prst="rect">
            <a:avLst/>
          </a:prstGeom>
          <a:noFill/>
        </p:spPr>
      </p:pic>
      <p:sp>
        <p:nvSpPr>
          <p:cNvPr id="24" name="Скругленный прямоугольник 23"/>
          <p:cNvSpPr/>
          <p:nvPr/>
        </p:nvSpPr>
        <p:spPr>
          <a:xfrm>
            <a:off x="785786" y="1428736"/>
            <a:ext cx="785818" cy="78581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85786" y="2285992"/>
            <a:ext cx="785818" cy="78581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85786" y="3143248"/>
            <a:ext cx="785818" cy="78581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85786" y="3857628"/>
            <a:ext cx="785818" cy="78581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85786" y="4643446"/>
            <a:ext cx="785818" cy="78581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Тема5">
  <a:themeElements>
    <a:clrScheme name="Другая 29">
      <a:dk1>
        <a:sysClr val="windowText" lastClr="000000"/>
      </a:dk1>
      <a:lt1>
        <a:srgbClr val="4F6128"/>
      </a:lt1>
      <a:dk2>
        <a:srgbClr val="1F497D"/>
      </a:dk2>
      <a:lt2>
        <a:srgbClr val="4F612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00"/>
        </a:dk1>
        <a:lt1>
          <a:srgbClr val="FFFFFF"/>
        </a:lt1>
        <a:dk2>
          <a:srgbClr val="3A566E"/>
        </a:dk2>
        <a:lt2>
          <a:srgbClr val="808080"/>
        </a:lt2>
        <a:accent1>
          <a:srgbClr val="A6BF73"/>
        </a:accent1>
        <a:accent2>
          <a:srgbClr val="FFFFCC"/>
        </a:accent2>
        <a:accent3>
          <a:srgbClr val="FFFFFF"/>
        </a:accent3>
        <a:accent4>
          <a:srgbClr val="002A00"/>
        </a:accent4>
        <a:accent5>
          <a:srgbClr val="D0DCBC"/>
        </a:accent5>
        <a:accent6>
          <a:srgbClr val="E7E7B9"/>
        </a:accent6>
        <a:hlink>
          <a:srgbClr val="7EA0BC"/>
        </a:hlink>
        <a:folHlink>
          <a:srgbClr val="BF8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377</TotalTime>
  <Words>75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Тема5</vt:lpstr>
      <vt:lpstr>Вопросы  по теме «Развитие географических знаний»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владелец; Передельская Т.В.</dc:creator>
  <cp:lastModifiedBy>19</cp:lastModifiedBy>
  <cp:revision>114</cp:revision>
  <dcterms:created xsi:type="dcterms:W3CDTF">2009-08-20T11:14:20Z</dcterms:created>
  <dcterms:modified xsi:type="dcterms:W3CDTF">2009-09-03T16:22:10Z</dcterms:modified>
</cp:coreProperties>
</file>