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09" autoAdjust="0"/>
  </p:normalViewPr>
  <p:slideViewPr>
    <p:cSldViewPr>
      <p:cViewPr varScale="1">
        <p:scale>
          <a:sx n="87" d="100"/>
          <a:sy n="8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</a:t>
          </a:r>
          <a:r>
            <a:rPr lang="ru-RU" dirty="0" smtClean="0">
              <a:solidFill>
                <a:srgbClr val="C00000"/>
              </a:solidFill>
            </a:rPr>
            <a:t>Задания по теме «Рельеф </a:t>
          </a:r>
          <a:r>
            <a:rPr lang="ru-RU" dirty="0" smtClean="0">
              <a:solidFill>
                <a:srgbClr val="C00000"/>
              </a:solidFill>
            </a:rPr>
            <a:t>суши. </a:t>
          </a:r>
          <a:r>
            <a:rPr lang="ru-RU" smtClean="0">
              <a:solidFill>
                <a:srgbClr val="C00000"/>
              </a:solidFill>
            </a:rPr>
            <a:t>Горы»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FE5030C2-8E04-42B4-8438-0258D0CBE2F5}" type="presOf" srcId="{C34EA0B6-62E5-4E44-9800-1008DB691020}" destId="{32B0967D-B868-4491-890E-669682145B7D}" srcOrd="0" destOrd="0" presId="urn:microsoft.com/office/officeart/2005/8/layout/vList3"/>
    <dgm:cxn modelId="{3E1F0F4A-7A8E-4FA9-977B-E3B5E02E5D3C}" type="presOf" srcId="{66E828E7-0977-4F63-A96C-A9E0F9A55352}" destId="{8DC2DDE4-CE34-4198-BDA3-8C30045A9BE9}" srcOrd="0" destOrd="0" presId="urn:microsoft.com/office/officeart/2005/8/layout/vList3"/>
    <dgm:cxn modelId="{BF85AB08-90CD-407F-BF6B-2E61F59AE0B0}" type="presParOf" srcId="{32B0967D-B868-4491-890E-669682145B7D}" destId="{A1F8CC25-FDA7-4BCE-B0A4-01E7F6FE508A}" srcOrd="0" destOrd="0" presId="urn:microsoft.com/office/officeart/2005/8/layout/vList3"/>
    <dgm:cxn modelId="{D4BBEF87-98A0-42E9-8EE8-654B75F41BF7}" type="presParOf" srcId="{A1F8CC25-FDA7-4BCE-B0A4-01E7F6FE508A}" destId="{F275C4FD-7BB8-4785-AB6A-17F4C4059DF9}" srcOrd="0" destOrd="0" presId="urn:microsoft.com/office/officeart/2005/8/layout/vList3"/>
    <dgm:cxn modelId="{29DA9E31-B6A5-4F11-8C16-C7A35BBCDD0F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        </a:t>
          </a:r>
          <a:r>
            <a:rPr lang="ru-RU" sz="3200" kern="1200" dirty="0" smtClean="0">
              <a:solidFill>
                <a:srgbClr val="C00000"/>
              </a:solidFill>
            </a:rPr>
            <a:t>Задания по теме «Рельеф </a:t>
          </a:r>
          <a:r>
            <a:rPr lang="ru-RU" sz="3200" kern="1200" dirty="0" smtClean="0">
              <a:solidFill>
                <a:srgbClr val="C00000"/>
              </a:solidFill>
            </a:rPr>
            <a:t>суши. </a:t>
          </a:r>
          <a:r>
            <a:rPr lang="ru-RU" sz="3200" kern="1200" smtClean="0">
              <a:solidFill>
                <a:srgbClr val="C00000"/>
              </a:solidFill>
            </a:rPr>
            <a:t>Горы»</a:t>
          </a:r>
          <a:endParaRPr lang="ru-RU" sz="32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4B4C-9FA1-45B2-8B33-CF9DD4E198D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EE314-3F27-4018-9438-DCBD9D5A1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E314-3F27-4018-9438-DCBD9D5A1A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1214422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На основе текста учебника запишите определения в тетрадь: </a:t>
            </a:r>
            <a:r>
              <a:rPr lang="ru-RU" sz="2000" b="1" dirty="0" smtClean="0"/>
              <a:t>гора, горный хребет, горная долина, горная система.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 </a:t>
            </a:r>
            <a:r>
              <a:rPr lang="ru-RU" sz="2000" dirty="0" smtClean="0"/>
              <a:t>основе текста учебника </a:t>
            </a:r>
            <a:r>
              <a:rPr lang="ru-RU" sz="2000" dirty="0" smtClean="0"/>
              <a:t>составьте схемы </a:t>
            </a:r>
            <a:r>
              <a:rPr lang="ru-RU" sz="20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«Различие гор по высоте»</a:t>
            </a:r>
            <a:endParaRPr lang="ru-RU" sz="20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«Различие гор по форме  вершин </a:t>
            </a:r>
            <a:r>
              <a:rPr lang="ru-RU" sz="2000" dirty="0" smtClean="0"/>
              <a:t>и  </a:t>
            </a:r>
            <a:r>
              <a:rPr lang="ru-RU" sz="2000" dirty="0" smtClean="0"/>
              <a:t>склонов»</a:t>
            </a:r>
            <a:endParaRPr lang="ru-RU" sz="2000" dirty="0"/>
          </a:p>
        </p:txBody>
      </p:sp>
      <p:pic>
        <p:nvPicPr>
          <p:cNvPr id="1026" name="Picture 2" descr="http://img-fotki.yandex.ru/get/5/vibpxhgglzd.703/0_1a3e6_da43e3e5_XL"/>
          <p:cNvPicPr>
            <a:picLocks noChangeAspect="1" noChangeArrowheads="1"/>
          </p:cNvPicPr>
          <p:nvPr/>
        </p:nvPicPr>
        <p:blipFill>
          <a:blip r:embed="rId8" cstate="print"/>
          <a:srcRect l="30769" t="22872" b="19692"/>
          <a:stretch>
            <a:fillRect/>
          </a:stretch>
        </p:blipFill>
        <p:spPr bwMode="auto">
          <a:xfrm>
            <a:off x="4429124" y="3786190"/>
            <a:ext cx="4477632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Горы"/>
          <p:cNvPicPr>
            <a:picLocks noChangeAspect="1" noChangeArrowheads="1"/>
          </p:cNvPicPr>
          <p:nvPr/>
        </p:nvPicPr>
        <p:blipFill>
          <a:blip r:embed="rId9" cstate="print"/>
          <a:srcRect l="39000" r="10000" b="47183"/>
          <a:stretch>
            <a:fillRect/>
          </a:stretch>
        </p:blipFill>
        <p:spPr bwMode="auto">
          <a:xfrm>
            <a:off x="428596" y="3071810"/>
            <a:ext cx="3886227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6</cp:revision>
  <dcterms:created xsi:type="dcterms:W3CDTF">2009-11-21T18:46:36Z</dcterms:created>
  <dcterms:modified xsi:type="dcterms:W3CDTF">2010-08-04T07:32:03Z</dcterms:modified>
</cp:coreProperties>
</file>