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EA0B6-62E5-4E44-9800-1008DB691020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828E7-0977-4F63-A96C-A9E0F9A5535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3200" dirty="0" smtClean="0">
              <a:solidFill>
                <a:srgbClr val="C00000"/>
              </a:solidFill>
            </a:rPr>
            <a:t>        </a:t>
          </a:r>
          <a:r>
            <a:rPr lang="ru-RU" sz="2800" b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Задания по теме «Изменение рельефа»</a:t>
          </a:r>
          <a:endParaRPr lang="ru-RU" sz="3200" b="0" dirty="0">
            <a:solidFill>
              <a:srgbClr val="C00000"/>
            </a:solidFill>
          </a:endParaRPr>
        </a:p>
      </dgm:t>
    </dgm:pt>
    <dgm:pt modelId="{24B6018C-D7D2-4FF6-878D-02F274DFA651}" type="parTrans" cxnId="{9A0E12E7-0426-497E-BA94-C2D4B0D24039}">
      <dgm:prSet/>
      <dgm:spPr/>
      <dgm:t>
        <a:bodyPr/>
        <a:lstStyle/>
        <a:p>
          <a:endParaRPr lang="ru-RU"/>
        </a:p>
      </dgm:t>
    </dgm:pt>
    <dgm:pt modelId="{272A92AD-FCAD-40BA-AFD4-8B8BC66D4A64}" type="sibTrans" cxnId="{9A0E12E7-0426-497E-BA94-C2D4B0D24039}">
      <dgm:prSet/>
      <dgm:spPr/>
      <dgm:t>
        <a:bodyPr/>
        <a:lstStyle/>
        <a:p>
          <a:endParaRPr lang="ru-RU"/>
        </a:p>
      </dgm:t>
    </dgm:pt>
    <dgm:pt modelId="{32B0967D-B868-4491-890E-669682145B7D}" type="pres">
      <dgm:prSet presAssocID="{C34EA0B6-62E5-4E44-9800-1008DB6910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CC25-FDA7-4BCE-B0A4-01E7F6FE508A}" type="pres">
      <dgm:prSet presAssocID="{66E828E7-0977-4F63-A96C-A9E0F9A55352}" presName="composite" presStyleCnt="0"/>
      <dgm:spPr/>
    </dgm:pt>
    <dgm:pt modelId="{F275C4FD-7BB8-4785-AB6A-17F4C4059DF9}" type="pres">
      <dgm:prSet presAssocID="{66E828E7-0977-4F63-A96C-A9E0F9A55352}" presName="imgShp" presStyleLbl="fgImgPlace1" presStyleIdx="0" presStyleCnt="1" custLinFactNeighborX="-568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2DDE4-CE34-4198-BDA3-8C30045A9BE9}" type="pres">
      <dgm:prSet presAssocID="{66E828E7-0977-4F63-A96C-A9E0F9A55352}" presName="txShp" presStyleLbl="node1" presStyleIdx="0" presStyleCnt="1" custScaleX="14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0E12E7-0426-497E-BA94-C2D4B0D24039}" srcId="{C34EA0B6-62E5-4E44-9800-1008DB691020}" destId="{66E828E7-0977-4F63-A96C-A9E0F9A55352}" srcOrd="0" destOrd="0" parTransId="{24B6018C-D7D2-4FF6-878D-02F274DFA651}" sibTransId="{272A92AD-FCAD-40BA-AFD4-8B8BC66D4A64}"/>
    <dgm:cxn modelId="{0AE3F293-F18B-4867-BCDE-0CB9F378CF93}" type="presOf" srcId="{66E828E7-0977-4F63-A96C-A9E0F9A55352}" destId="{8DC2DDE4-CE34-4198-BDA3-8C30045A9BE9}" srcOrd="0" destOrd="0" presId="urn:microsoft.com/office/officeart/2005/8/layout/vList3#1"/>
    <dgm:cxn modelId="{7F0863EB-2400-4BC8-A6E1-C1F44759BC26}" type="presOf" srcId="{C34EA0B6-62E5-4E44-9800-1008DB691020}" destId="{32B0967D-B868-4491-890E-669682145B7D}" srcOrd="0" destOrd="0" presId="urn:microsoft.com/office/officeart/2005/8/layout/vList3#1"/>
    <dgm:cxn modelId="{79898AB7-5AD0-4D3E-BA31-EBC882448DD6}" type="presParOf" srcId="{32B0967D-B868-4491-890E-669682145B7D}" destId="{A1F8CC25-FDA7-4BCE-B0A4-01E7F6FE508A}" srcOrd="0" destOrd="0" presId="urn:microsoft.com/office/officeart/2005/8/layout/vList3#1"/>
    <dgm:cxn modelId="{73D56090-D7F1-46E8-9C3B-FCEF76DCBCA4}" type="presParOf" srcId="{A1F8CC25-FDA7-4BCE-B0A4-01E7F6FE508A}" destId="{F275C4FD-7BB8-4785-AB6A-17F4C4059DF9}" srcOrd="0" destOrd="0" presId="urn:microsoft.com/office/officeart/2005/8/layout/vList3#1"/>
    <dgm:cxn modelId="{F3CC934E-8E14-4D55-B39A-DA63827F6335}" type="presParOf" srcId="{A1F8CC25-FDA7-4BCE-B0A4-01E7F6FE508A}" destId="{8DC2DDE4-CE34-4198-BDA3-8C30045A9BE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4EA0B6-62E5-4E44-9800-1008DB691020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828E7-0977-4F63-A96C-A9E0F9A5535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3200" dirty="0" smtClean="0">
              <a:solidFill>
                <a:srgbClr val="C00000"/>
              </a:solidFill>
            </a:rPr>
            <a:t>        </a:t>
          </a:r>
          <a:r>
            <a:rPr lang="ru-RU" sz="2800" b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Задания по теме «Изменение рельефа»</a:t>
          </a:r>
          <a:endParaRPr lang="ru-RU" sz="3200" b="0" dirty="0">
            <a:solidFill>
              <a:srgbClr val="C00000"/>
            </a:solidFill>
          </a:endParaRPr>
        </a:p>
      </dgm:t>
    </dgm:pt>
    <dgm:pt modelId="{24B6018C-D7D2-4FF6-878D-02F274DFA651}" type="parTrans" cxnId="{9A0E12E7-0426-497E-BA94-C2D4B0D24039}">
      <dgm:prSet/>
      <dgm:spPr/>
      <dgm:t>
        <a:bodyPr/>
        <a:lstStyle/>
        <a:p>
          <a:endParaRPr lang="ru-RU"/>
        </a:p>
      </dgm:t>
    </dgm:pt>
    <dgm:pt modelId="{272A92AD-FCAD-40BA-AFD4-8B8BC66D4A64}" type="sibTrans" cxnId="{9A0E12E7-0426-497E-BA94-C2D4B0D24039}">
      <dgm:prSet/>
      <dgm:spPr/>
      <dgm:t>
        <a:bodyPr/>
        <a:lstStyle/>
        <a:p>
          <a:endParaRPr lang="ru-RU"/>
        </a:p>
      </dgm:t>
    </dgm:pt>
    <dgm:pt modelId="{32B0967D-B868-4491-890E-669682145B7D}" type="pres">
      <dgm:prSet presAssocID="{C34EA0B6-62E5-4E44-9800-1008DB6910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CC25-FDA7-4BCE-B0A4-01E7F6FE508A}" type="pres">
      <dgm:prSet presAssocID="{66E828E7-0977-4F63-A96C-A9E0F9A55352}" presName="composite" presStyleCnt="0"/>
      <dgm:spPr/>
    </dgm:pt>
    <dgm:pt modelId="{F275C4FD-7BB8-4785-AB6A-17F4C4059DF9}" type="pres">
      <dgm:prSet presAssocID="{66E828E7-0977-4F63-A96C-A9E0F9A55352}" presName="imgShp" presStyleLbl="fgImgPlace1" presStyleIdx="0" presStyleCnt="1" custLinFactNeighborX="-568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2DDE4-CE34-4198-BDA3-8C30045A9BE9}" type="pres">
      <dgm:prSet presAssocID="{66E828E7-0977-4F63-A96C-A9E0F9A55352}" presName="txShp" presStyleLbl="node1" presStyleIdx="0" presStyleCnt="1" custScaleX="150376" custLinFactNeighborX="-1812" custLinFactNeighborY="-29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5EF6C4-BC6F-48BF-B24D-BEE0DED52B37}" type="presOf" srcId="{66E828E7-0977-4F63-A96C-A9E0F9A55352}" destId="{8DC2DDE4-CE34-4198-BDA3-8C30045A9BE9}" srcOrd="0" destOrd="0" presId="urn:microsoft.com/office/officeart/2005/8/layout/vList3#2"/>
    <dgm:cxn modelId="{B13B1515-CA33-4064-AF61-255605005C86}" type="presOf" srcId="{C34EA0B6-62E5-4E44-9800-1008DB691020}" destId="{32B0967D-B868-4491-890E-669682145B7D}" srcOrd="0" destOrd="0" presId="urn:microsoft.com/office/officeart/2005/8/layout/vList3#2"/>
    <dgm:cxn modelId="{9A0E12E7-0426-497E-BA94-C2D4B0D24039}" srcId="{C34EA0B6-62E5-4E44-9800-1008DB691020}" destId="{66E828E7-0977-4F63-A96C-A9E0F9A55352}" srcOrd="0" destOrd="0" parTransId="{24B6018C-D7D2-4FF6-878D-02F274DFA651}" sibTransId="{272A92AD-FCAD-40BA-AFD4-8B8BC66D4A64}"/>
    <dgm:cxn modelId="{D62D3A1B-1FEC-4133-AC3F-AE9F0C214722}" type="presParOf" srcId="{32B0967D-B868-4491-890E-669682145B7D}" destId="{A1F8CC25-FDA7-4BCE-B0A4-01E7F6FE508A}" srcOrd="0" destOrd="0" presId="urn:microsoft.com/office/officeart/2005/8/layout/vList3#2"/>
    <dgm:cxn modelId="{47375458-3FC4-46C5-993A-9C4C0BCCA9F4}" type="presParOf" srcId="{A1F8CC25-FDA7-4BCE-B0A4-01E7F6FE508A}" destId="{F275C4FD-7BB8-4785-AB6A-17F4C4059DF9}" srcOrd="0" destOrd="0" presId="urn:microsoft.com/office/officeart/2005/8/layout/vList3#2"/>
    <dgm:cxn modelId="{CE20939A-F268-4DA2-9F50-327616AE1F89}" type="presParOf" srcId="{A1F8CC25-FDA7-4BCE-B0A4-01E7F6FE508A}" destId="{8DC2DDE4-CE34-4198-BDA3-8C30045A9BE9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2DDE4-CE34-4198-BDA3-8C30045A9BE9}">
      <dsp:nvSpPr>
        <dsp:cNvPr id="0" name=""/>
        <dsp:cNvSpPr/>
      </dsp:nvSpPr>
      <dsp:spPr>
        <a:xfrm rot="10800000">
          <a:off x="76190" y="0"/>
          <a:ext cx="8991619" cy="1143008"/>
        </a:xfrm>
        <a:prstGeom prst="homePlat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04035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C00000"/>
              </a:solidFill>
            </a:rPr>
            <a:t>        </a:t>
          </a:r>
          <a:r>
            <a:rPr lang="ru-RU" sz="2800" b="0" kern="1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Задания по теме «Изменение рельефа»</a:t>
          </a:r>
          <a:endParaRPr lang="ru-RU" sz="3200" b="0" kern="1200" dirty="0">
            <a:solidFill>
              <a:srgbClr val="C00000"/>
            </a:solidFill>
          </a:endParaRPr>
        </a:p>
      </dsp:txBody>
      <dsp:txXfrm rot="10800000">
        <a:off x="361942" y="0"/>
        <a:ext cx="8705867" cy="1143008"/>
      </dsp:txXfrm>
    </dsp:sp>
    <dsp:sp modelId="{F275C4FD-7BB8-4785-AB6A-17F4C4059DF9}">
      <dsp:nvSpPr>
        <dsp:cNvPr id="0" name=""/>
        <dsp:cNvSpPr/>
      </dsp:nvSpPr>
      <dsp:spPr>
        <a:xfrm>
          <a:off x="310030" y="0"/>
          <a:ext cx="1143008" cy="11430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2DDE4-CE34-4198-BDA3-8C30045A9BE9}">
      <dsp:nvSpPr>
        <dsp:cNvPr id="0" name=""/>
        <dsp:cNvSpPr/>
      </dsp:nvSpPr>
      <dsp:spPr>
        <a:xfrm rot="10800000">
          <a:off x="-1" y="0"/>
          <a:ext cx="9144003" cy="1141891"/>
        </a:xfrm>
        <a:prstGeom prst="homePlat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03543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C00000"/>
              </a:solidFill>
            </a:rPr>
            <a:t>        </a:t>
          </a:r>
          <a:r>
            <a:rPr lang="ru-RU" sz="2800" b="0" kern="1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Задания по теме «Изменение рельефа»</a:t>
          </a:r>
          <a:endParaRPr lang="ru-RU" sz="3200" b="0" kern="1200" dirty="0">
            <a:solidFill>
              <a:srgbClr val="C00000"/>
            </a:solidFill>
          </a:endParaRPr>
        </a:p>
      </dsp:txBody>
      <dsp:txXfrm rot="10800000">
        <a:off x="285472" y="0"/>
        <a:ext cx="8858530" cy="1141891"/>
      </dsp:txXfrm>
    </dsp:sp>
    <dsp:sp modelId="{F275C4FD-7BB8-4785-AB6A-17F4C4059DF9}">
      <dsp:nvSpPr>
        <dsp:cNvPr id="0" name=""/>
        <dsp:cNvSpPr/>
      </dsp:nvSpPr>
      <dsp:spPr>
        <a:xfrm>
          <a:off x="311223" y="558"/>
          <a:ext cx="1141891" cy="114189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63C2E-3BE9-4B91-B94D-6E890911FE0C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0F381-AD10-4B2A-9EA2-8553C20C2E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69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6413F8-9EB4-4A91-B853-F8D3540CFBE6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3DCEA2-FD83-4424-8E5A-11E8403AB28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63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297278"/>
              </p:ext>
            </p:extLst>
          </p:nvPr>
        </p:nvGraphicFramePr>
        <p:xfrm>
          <a:off x="539552" y="2636912"/>
          <a:ext cx="7956748" cy="311328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978374"/>
                <a:gridCol w="3978374"/>
              </a:tblGrid>
              <a:tr h="708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Формы рельефа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Внешние силы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4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Карьеры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96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Овраги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6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Каньоны</a:t>
                      </a: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, речные долины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0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Причудливые скалы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708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Песчаные холмы (дюны, барханы)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9483" name="Text Box 48"/>
          <p:cNvSpPr txBox="1">
            <a:spLocks noChangeArrowheads="1"/>
          </p:cNvSpPr>
          <p:nvPr/>
        </p:nvSpPr>
        <p:spPr bwMode="auto">
          <a:xfrm>
            <a:off x="684213" y="6237288"/>
            <a:ext cx="784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8" name="Овал 7">
            <a:hlinkClick r:id="" action="ppaction://hlinkshowjump?jump=endshow"/>
          </p:cNvPr>
          <p:cNvSpPr/>
          <p:nvPr/>
        </p:nvSpPr>
        <p:spPr>
          <a:xfrm>
            <a:off x="1043608" y="6237312"/>
            <a:ext cx="1223963" cy="3587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0" y="0"/>
          <a:ext cx="914400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1560" y="1268760"/>
            <a:ext cx="75612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/>
              <a:t>Задание 9.</a:t>
            </a:r>
          </a:p>
          <a:p>
            <a:pPr>
              <a:spcBef>
                <a:spcPct val="50000"/>
              </a:spcBef>
            </a:pPr>
            <a:r>
              <a:rPr lang="ru-RU" sz="2400" dirty="0" smtClean="0"/>
              <a:t> На основе текста учебника заполните таблицу.</a:t>
            </a:r>
            <a:endParaRPr lang="ru-RU" sz="2400" dirty="0"/>
          </a:p>
        </p:txBody>
      </p:sp>
      <p:sp>
        <p:nvSpPr>
          <p:cNvPr id="11" name="Овал 10">
            <a:hlinkClick r:id="rId8" action="ppaction://hlinksldjump"/>
          </p:cNvPr>
          <p:cNvSpPr/>
          <p:nvPr/>
        </p:nvSpPr>
        <p:spPr>
          <a:xfrm>
            <a:off x="7092280" y="6237312"/>
            <a:ext cx="1439987" cy="3587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0000"/>
                </a:solidFill>
              </a:rPr>
              <a:t>проверка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4" name="Group 4"/>
          <p:cNvGraphicFramePr>
            <a:graphicFrameLocks noGrp="1"/>
          </p:cNvGraphicFramePr>
          <p:nvPr/>
        </p:nvGraphicFramePr>
        <p:xfrm>
          <a:off x="683568" y="1988840"/>
          <a:ext cx="7848600" cy="34473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924300"/>
                <a:gridCol w="3924300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Формы рельефа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Внешние силы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90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Карьеры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Человек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Овраги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временные водные потоки -ручьи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61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Каньоны, </a:t>
                      </a: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речные долины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реки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97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Причудливые скалы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ветер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Песчаные холмы (дюны, барханы)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ветер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Овал 5">
            <a:hlinkClick r:id="" action="ppaction://hlinkshowjump?jump=endshow"/>
          </p:cNvPr>
          <p:cNvSpPr/>
          <p:nvPr/>
        </p:nvSpPr>
        <p:spPr>
          <a:xfrm>
            <a:off x="0" y="6165850"/>
            <a:ext cx="1223963" cy="3587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0"/>
          <a:ext cx="914400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383ed5bcf52288ccd9d91514243411961d8d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79</Words>
  <Application>Microsoft Office PowerPoint</Application>
  <PresentationFormat>Экран (4:3)</PresentationFormat>
  <Paragraphs>28</Paragraphs>
  <Slides>2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Безногова</cp:lastModifiedBy>
  <cp:revision>6</cp:revision>
  <dcterms:modified xsi:type="dcterms:W3CDTF">2013-03-31T15:12:37Z</dcterms:modified>
</cp:coreProperties>
</file>