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3" r:id="rId2"/>
    <p:sldId id="261" r:id="rId3"/>
  </p:sldIdLst>
  <p:sldSz cx="9144000" cy="6858000" type="screen4x3"/>
  <p:notesSz cx="6858000" cy="9144000"/>
  <p:custDataLst>
    <p:tags r:id="rId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-51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6E620A-F29A-4152-94B4-69C5C0E37F1A}" type="doc">
      <dgm:prSet loTypeId="urn:microsoft.com/office/officeart/2005/8/layout/vList5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B019F351-C52B-40B7-89F5-6429BED76E7D}">
      <dgm:prSet phldrT="[Текст]" custT="1"/>
      <dgm:spPr/>
      <dgm:t>
        <a:bodyPr/>
        <a:lstStyle/>
        <a:p>
          <a:r>
            <a:rPr lang="ru-RU" sz="4400" dirty="0" smtClean="0"/>
            <a:t>1</a:t>
          </a:r>
          <a:endParaRPr lang="ru-RU" sz="4400" dirty="0"/>
        </a:p>
      </dgm:t>
    </dgm:pt>
    <dgm:pt modelId="{2BF0E90F-185B-45C3-AA9B-FACBBE25B3C8}" type="parTrans" cxnId="{964FAC7A-01D3-4E07-A2CB-1CA571CEFEDE}">
      <dgm:prSet/>
      <dgm:spPr/>
      <dgm:t>
        <a:bodyPr/>
        <a:lstStyle/>
        <a:p>
          <a:endParaRPr lang="ru-RU" sz="2800"/>
        </a:p>
      </dgm:t>
    </dgm:pt>
    <dgm:pt modelId="{010FDD9E-8B07-47EC-BC8E-DEDED54EB3D5}" type="sibTrans" cxnId="{964FAC7A-01D3-4E07-A2CB-1CA571CEFEDE}">
      <dgm:prSet/>
      <dgm:spPr/>
      <dgm:t>
        <a:bodyPr/>
        <a:lstStyle/>
        <a:p>
          <a:endParaRPr lang="ru-RU" sz="2800"/>
        </a:p>
      </dgm:t>
    </dgm:pt>
    <dgm:pt modelId="{DC5BBEE6-B1DD-49C5-BF49-C6F615CB6DC4}">
      <dgm:prSet phldrT="[Текст]" custT="1"/>
      <dgm:spPr/>
      <dgm:t>
        <a:bodyPr/>
        <a:lstStyle/>
        <a:p>
          <a:r>
            <a:rPr lang="ru-RU" sz="1800" dirty="0" smtClean="0"/>
            <a:t>Сантиметровой ленты</a:t>
          </a:r>
          <a:endParaRPr lang="ru-RU" sz="1800" dirty="0"/>
        </a:p>
      </dgm:t>
    </dgm:pt>
    <dgm:pt modelId="{F537D815-FAB4-4D77-9F43-ED9B8DBF7ACF}" type="parTrans" cxnId="{A5EF5991-9F96-46A3-A726-072ABF879090}">
      <dgm:prSet/>
      <dgm:spPr/>
      <dgm:t>
        <a:bodyPr/>
        <a:lstStyle/>
        <a:p>
          <a:endParaRPr lang="ru-RU" sz="2800"/>
        </a:p>
      </dgm:t>
    </dgm:pt>
    <dgm:pt modelId="{AE4A1CBD-4B40-4EB0-8695-83A15A7947EE}" type="sibTrans" cxnId="{A5EF5991-9F96-46A3-A726-072ABF879090}">
      <dgm:prSet/>
      <dgm:spPr/>
      <dgm:t>
        <a:bodyPr/>
        <a:lstStyle/>
        <a:p>
          <a:endParaRPr lang="ru-RU" sz="2800"/>
        </a:p>
      </dgm:t>
    </dgm:pt>
    <dgm:pt modelId="{16E36F4A-7252-4C50-AFD3-97BE6EC3188C}">
      <dgm:prSet phldrT="[Текст]" custT="1"/>
      <dgm:spPr/>
      <dgm:t>
        <a:bodyPr/>
        <a:lstStyle/>
        <a:p>
          <a:r>
            <a:rPr lang="ru-RU" sz="4400" dirty="0" smtClean="0"/>
            <a:t>2</a:t>
          </a:r>
          <a:endParaRPr lang="ru-RU" sz="4400" dirty="0"/>
        </a:p>
      </dgm:t>
    </dgm:pt>
    <dgm:pt modelId="{A15C2726-E013-4B66-8CCD-A08EF24E8CFE}" type="parTrans" cxnId="{58A6A3E2-26E4-4729-B9A2-392F3792BA4A}">
      <dgm:prSet/>
      <dgm:spPr/>
      <dgm:t>
        <a:bodyPr/>
        <a:lstStyle/>
        <a:p>
          <a:endParaRPr lang="ru-RU" sz="2800"/>
        </a:p>
      </dgm:t>
    </dgm:pt>
    <dgm:pt modelId="{CE61898A-9033-4FE9-BFE2-902703CBE30B}" type="sibTrans" cxnId="{58A6A3E2-26E4-4729-B9A2-392F3792BA4A}">
      <dgm:prSet/>
      <dgm:spPr/>
      <dgm:t>
        <a:bodyPr/>
        <a:lstStyle/>
        <a:p>
          <a:endParaRPr lang="ru-RU" sz="2800"/>
        </a:p>
      </dgm:t>
    </dgm:pt>
    <dgm:pt modelId="{59DA5B8B-FB61-4E73-87D4-FEA8FADA1D7E}">
      <dgm:prSet phldrT="[Текст]" custT="1"/>
      <dgm:spPr/>
      <dgm:t>
        <a:bodyPr/>
        <a:lstStyle/>
        <a:p>
          <a:r>
            <a:rPr lang="ru-RU" sz="1800" dirty="0" smtClean="0"/>
            <a:t>Сначала мерки обхватов, затем мерки длин</a:t>
          </a:r>
          <a:endParaRPr lang="ru-RU" sz="1800" dirty="0"/>
        </a:p>
      </dgm:t>
    </dgm:pt>
    <dgm:pt modelId="{F90E1704-CA44-441A-94F1-A13DB5603569}" type="parTrans" cxnId="{995F0586-B3C9-4933-8274-07D825A8B957}">
      <dgm:prSet/>
      <dgm:spPr/>
      <dgm:t>
        <a:bodyPr/>
        <a:lstStyle/>
        <a:p>
          <a:endParaRPr lang="ru-RU" sz="2800"/>
        </a:p>
      </dgm:t>
    </dgm:pt>
    <dgm:pt modelId="{E36C9D36-9B4E-4ABA-8857-ABA678CF8207}" type="sibTrans" cxnId="{995F0586-B3C9-4933-8274-07D825A8B957}">
      <dgm:prSet/>
      <dgm:spPr/>
      <dgm:t>
        <a:bodyPr/>
        <a:lstStyle/>
        <a:p>
          <a:endParaRPr lang="ru-RU" sz="2800"/>
        </a:p>
      </dgm:t>
    </dgm:pt>
    <dgm:pt modelId="{2E85FBC9-6620-43D1-ADB0-D073A7795BE3}">
      <dgm:prSet phldrT="[Текст]" custT="1"/>
      <dgm:spPr/>
      <dgm:t>
        <a:bodyPr/>
        <a:lstStyle/>
        <a:p>
          <a:r>
            <a:rPr lang="ru-RU" sz="4400" dirty="0" smtClean="0"/>
            <a:t>3</a:t>
          </a:r>
          <a:endParaRPr lang="ru-RU" sz="4400" dirty="0"/>
        </a:p>
      </dgm:t>
    </dgm:pt>
    <dgm:pt modelId="{DB288782-D4DF-4CBE-80C6-901F58125289}" type="parTrans" cxnId="{42225E38-0E29-4FDF-8AE3-342640FF1471}">
      <dgm:prSet/>
      <dgm:spPr/>
      <dgm:t>
        <a:bodyPr/>
        <a:lstStyle/>
        <a:p>
          <a:endParaRPr lang="ru-RU" sz="2800"/>
        </a:p>
      </dgm:t>
    </dgm:pt>
    <dgm:pt modelId="{091A074D-81C9-45CB-BE32-8E262D15DF1E}" type="sibTrans" cxnId="{42225E38-0E29-4FDF-8AE3-342640FF1471}">
      <dgm:prSet/>
      <dgm:spPr/>
      <dgm:t>
        <a:bodyPr/>
        <a:lstStyle/>
        <a:p>
          <a:endParaRPr lang="ru-RU" sz="2800"/>
        </a:p>
      </dgm:t>
    </dgm:pt>
    <dgm:pt modelId="{43D5E191-0EB2-41BC-A107-38C85C85C98A}">
      <dgm:prSet phldrT="[Текст]" custT="1"/>
      <dgm:spPr/>
      <dgm:t>
        <a:bodyPr/>
        <a:lstStyle/>
        <a:p>
          <a:r>
            <a:rPr lang="ru-RU" sz="1800" dirty="0" smtClean="0"/>
            <a:t>Лентой (поясом или тесьмой). Чтобы точно снять меры длин. Их измеряют до или от линии талии.</a:t>
          </a:r>
          <a:endParaRPr lang="ru-RU" sz="1800" dirty="0"/>
        </a:p>
      </dgm:t>
    </dgm:pt>
    <dgm:pt modelId="{B92BE8E2-356F-4EEC-9183-65D72D774124}" type="parTrans" cxnId="{14C6A087-C8B0-4314-AA13-D13C0ADFB57E}">
      <dgm:prSet/>
      <dgm:spPr/>
      <dgm:t>
        <a:bodyPr/>
        <a:lstStyle/>
        <a:p>
          <a:endParaRPr lang="ru-RU" sz="2800"/>
        </a:p>
      </dgm:t>
    </dgm:pt>
    <dgm:pt modelId="{6D3D487C-3434-4C28-9BFE-717DC795D6FC}" type="sibTrans" cxnId="{14C6A087-C8B0-4314-AA13-D13C0ADFB57E}">
      <dgm:prSet/>
      <dgm:spPr/>
      <dgm:t>
        <a:bodyPr/>
        <a:lstStyle/>
        <a:p>
          <a:endParaRPr lang="ru-RU" sz="2800"/>
        </a:p>
      </dgm:t>
    </dgm:pt>
    <dgm:pt modelId="{E465A74B-A739-4CE2-9EA7-21A99E6B1DBD}">
      <dgm:prSet custT="1"/>
      <dgm:spPr/>
      <dgm:t>
        <a:bodyPr/>
        <a:lstStyle/>
        <a:p>
          <a:r>
            <a:rPr lang="ru-RU" sz="4400" dirty="0" smtClean="0"/>
            <a:t>5</a:t>
          </a:r>
          <a:endParaRPr lang="ru-RU" sz="4400" dirty="0"/>
        </a:p>
      </dgm:t>
    </dgm:pt>
    <dgm:pt modelId="{D65F5206-1416-4058-A097-19AB7715B66D}" type="parTrans" cxnId="{32F260F0-8EC2-4616-B786-451417B11B97}">
      <dgm:prSet/>
      <dgm:spPr/>
      <dgm:t>
        <a:bodyPr/>
        <a:lstStyle/>
        <a:p>
          <a:endParaRPr lang="ru-RU" sz="2800"/>
        </a:p>
      </dgm:t>
    </dgm:pt>
    <dgm:pt modelId="{8EF3A78A-B307-4431-A862-508B0B7698EE}" type="sibTrans" cxnId="{32F260F0-8EC2-4616-B786-451417B11B97}">
      <dgm:prSet/>
      <dgm:spPr/>
      <dgm:t>
        <a:bodyPr/>
        <a:lstStyle/>
        <a:p>
          <a:endParaRPr lang="ru-RU" sz="2800"/>
        </a:p>
      </dgm:t>
    </dgm:pt>
    <dgm:pt modelId="{62194D76-81FA-4175-9A0E-7A582288A9AC}">
      <dgm:prSet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</a:rPr>
            <a:t>Буквой «С»</a:t>
          </a:r>
          <a:endParaRPr lang="ru-RU" sz="1800" dirty="0">
            <a:solidFill>
              <a:schemeClr val="tx1"/>
            </a:solidFill>
          </a:endParaRPr>
        </a:p>
      </dgm:t>
    </dgm:pt>
    <dgm:pt modelId="{AA2BDCCB-001E-436E-9F8B-DFB16BCBF0AD}" type="sibTrans" cxnId="{B276A429-AF68-4690-AD0B-C4DD319A9C80}">
      <dgm:prSet/>
      <dgm:spPr/>
      <dgm:t>
        <a:bodyPr/>
        <a:lstStyle/>
        <a:p>
          <a:endParaRPr lang="ru-RU" sz="2800"/>
        </a:p>
      </dgm:t>
    </dgm:pt>
    <dgm:pt modelId="{00A75589-1513-4CE4-A9E3-B33D0BAEF813}" type="parTrans" cxnId="{B276A429-AF68-4690-AD0B-C4DD319A9C80}">
      <dgm:prSet/>
      <dgm:spPr/>
      <dgm:t>
        <a:bodyPr/>
        <a:lstStyle/>
        <a:p>
          <a:endParaRPr lang="ru-RU" sz="2800"/>
        </a:p>
      </dgm:t>
    </dgm:pt>
    <dgm:pt modelId="{70B28DBE-4BB4-427B-A4FB-C85238A55563}">
      <dgm:prSet custT="1"/>
      <dgm:spPr/>
      <dgm:t>
        <a:bodyPr/>
        <a:lstStyle/>
        <a:p>
          <a:r>
            <a:rPr lang="ru-RU" sz="4000" dirty="0" smtClean="0"/>
            <a:t>6</a:t>
          </a:r>
          <a:endParaRPr lang="ru-RU" sz="1800" dirty="0"/>
        </a:p>
      </dgm:t>
    </dgm:pt>
    <dgm:pt modelId="{DA3DF36D-0DB6-4586-9C0F-A0247B4ADC7A}" type="parTrans" cxnId="{7AD295B3-0125-4B25-9D90-C270D3B22E40}">
      <dgm:prSet/>
      <dgm:spPr/>
      <dgm:t>
        <a:bodyPr/>
        <a:lstStyle/>
        <a:p>
          <a:endParaRPr lang="ru-RU"/>
        </a:p>
      </dgm:t>
    </dgm:pt>
    <dgm:pt modelId="{B65E7B3C-0D12-4017-A4E1-CEC1C4428775}" type="sibTrans" cxnId="{7AD295B3-0125-4B25-9D90-C270D3B22E40}">
      <dgm:prSet/>
      <dgm:spPr/>
      <dgm:t>
        <a:bodyPr/>
        <a:lstStyle/>
        <a:p>
          <a:endParaRPr lang="ru-RU"/>
        </a:p>
      </dgm:t>
    </dgm:pt>
    <dgm:pt modelId="{6F0BF423-78DE-47B6-AE0B-9B0587B582C7}">
      <dgm:prSet custT="1"/>
      <dgm:spPr/>
      <dgm:t>
        <a:bodyPr/>
        <a:lstStyle/>
        <a:p>
          <a:r>
            <a:rPr lang="ru-RU" sz="1800" dirty="0" smtClean="0"/>
            <a:t>Записывают заглавной буквой «Д» и записывают их в полном объеме.</a:t>
          </a:r>
          <a:endParaRPr lang="ru-RU" sz="1800" dirty="0"/>
        </a:p>
      </dgm:t>
    </dgm:pt>
    <dgm:pt modelId="{999049F3-3B38-4036-8101-1C13BB2CB29A}" type="parTrans" cxnId="{3CC1E28A-EEEC-4DBD-AB88-E222A3DAC2B2}">
      <dgm:prSet/>
      <dgm:spPr/>
      <dgm:t>
        <a:bodyPr/>
        <a:lstStyle/>
        <a:p>
          <a:endParaRPr lang="ru-RU"/>
        </a:p>
      </dgm:t>
    </dgm:pt>
    <dgm:pt modelId="{53630BF7-D265-4040-BBE3-6A5AA72C5FF1}" type="sibTrans" cxnId="{3CC1E28A-EEEC-4DBD-AB88-E222A3DAC2B2}">
      <dgm:prSet/>
      <dgm:spPr/>
      <dgm:t>
        <a:bodyPr/>
        <a:lstStyle/>
        <a:p>
          <a:endParaRPr lang="ru-RU"/>
        </a:p>
      </dgm:t>
    </dgm:pt>
    <dgm:pt modelId="{4F1886E8-0695-4B1A-A779-CE0CC47F8E4C}">
      <dgm:prSet custT="1"/>
      <dgm:spPr/>
      <dgm:t>
        <a:bodyPr/>
        <a:lstStyle/>
        <a:p>
          <a:r>
            <a:rPr lang="ru-RU" sz="4400" dirty="0" smtClean="0"/>
            <a:t>4</a:t>
          </a:r>
          <a:endParaRPr lang="ru-RU" sz="4400" dirty="0"/>
        </a:p>
      </dgm:t>
    </dgm:pt>
    <dgm:pt modelId="{27B39123-20DF-4AFD-BCB2-A732305217BB}" type="sibTrans" cxnId="{B7F6754E-AD66-45A2-AD1D-AC75FE7B27C9}">
      <dgm:prSet/>
      <dgm:spPr/>
      <dgm:t>
        <a:bodyPr/>
        <a:lstStyle/>
        <a:p>
          <a:endParaRPr lang="ru-RU" sz="2800"/>
        </a:p>
      </dgm:t>
    </dgm:pt>
    <dgm:pt modelId="{ECAC2572-C558-4CFB-B7C2-F342E8F80872}" type="parTrans" cxnId="{B7F6754E-AD66-45A2-AD1D-AC75FE7B27C9}">
      <dgm:prSet/>
      <dgm:spPr/>
      <dgm:t>
        <a:bodyPr/>
        <a:lstStyle/>
        <a:p>
          <a:endParaRPr lang="ru-RU" sz="2800"/>
        </a:p>
      </dgm:t>
    </dgm:pt>
    <dgm:pt modelId="{DEE85719-06CD-41AC-9640-8AE387463B4E}">
      <dgm:prSet custT="1"/>
      <dgm:spPr/>
      <dgm:t>
        <a:bodyPr/>
        <a:lstStyle/>
        <a:p>
          <a:r>
            <a:rPr lang="ru-RU" sz="2000" dirty="0" smtClean="0"/>
            <a:t>Записывают в половинном объеме</a:t>
          </a:r>
          <a:endParaRPr lang="ru-RU" sz="2000" dirty="0"/>
        </a:p>
      </dgm:t>
    </dgm:pt>
    <dgm:pt modelId="{5BD68BD0-561D-41B0-942A-5614DF9C51AD}" type="parTrans" cxnId="{F5BA55AD-2C6E-4EFD-9D63-2EB9DAA24551}">
      <dgm:prSet/>
      <dgm:spPr/>
      <dgm:t>
        <a:bodyPr/>
        <a:lstStyle/>
        <a:p>
          <a:endParaRPr lang="ru-RU"/>
        </a:p>
      </dgm:t>
    </dgm:pt>
    <dgm:pt modelId="{8053AD9F-73B2-46CC-B39E-B4943DD4B97A}" type="sibTrans" cxnId="{F5BA55AD-2C6E-4EFD-9D63-2EB9DAA24551}">
      <dgm:prSet/>
      <dgm:spPr/>
      <dgm:t>
        <a:bodyPr/>
        <a:lstStyle/>
        <a:p>
          <a:endParaRPr lang="ru-RU"/>
        </a:p>
      </dgm:t>
    </dgm:pt>
    <dgm:pt modelId="{A0A4F54A-58C7-4A0F-8706-5E3946B12BD4}" type="pres">
      <dgm:prSet presAssocID="{D26E620A-F29A-4152-94B4-69C5C0E37F1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8B568C-E920-461D-B684-BADDE62C0BE0}" type="pres">
      <dgm:prSet presAssocID="{B019F351-C52B-40B7-89F5-6429BED76E7D}" presName="linNode" presStyleCnt="0"/>
      <dgm:spPr/>
      <dgm:t>
        <a:bodyPr/>
        <a:lstStyle/>
        <a:p>
          <a:endParaRPr lang="ru-RU"/>
        </a:p>
      </dgm:t>
    </dgm:pt>
    <dgm:pt modelId="{1D8D4AE2-262F-48D3-8DA5-5834D9F93011}" type="pres">
      <dgm:prSet presAssocID="{B019F351-C52B-40B7-89F5-6429BED76E7D}" presName="parentText" presStyleLbl="node1" presStyleIdx="0" presStyleCnt="6" custScaleX="515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368468-1F98-4116-80E9-51C73F16626E}" type="pres">
      <dgm:prSet presAssocID="{B019F351-C52B-40B7-89F5-6429BED76E7D}" presName="descendantText" presStyleLbl="alignAccFollowNode1" presStyleIdx="0" presStyleCnt="6" custScaleX="1251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70EF98-43C0-4511-8A0F-C3719D1482E5}" type="pres">
      <dgm:prSet presAssocID="{010FDD9E-8B07-47EC-BC8E-DEDED54EB3D5}" presName="sp" presStyleCnt="0"/>
      <dgm:spPr/>
      <dgm:t>
        <a:bodyPr/>
        <a:lstStyle/>
        <a:p>
          <a:endParaRPr lang="ru-RU"/>
        </a:p>
      </dgm:t>
    </dgm:pt>
    <dgm:pt modelId="{4FC8C0F1-3DA6-4B0E-ACA5-B77BF1B6C33B}" type="pres">
      <dgm:prSet presAssocID="{16E36F4A-7252-4C50-AFD3-97BE6EC3188C}" presName="linNode" presStyleCnt="0"/>
      <dgm:spPr/>
      <dgm:t>
        <a:bodyPr/>
        <a:lstStyle/>
        <a:p>
          <a:endParaRPr lang="ru-RU"/>
        </a:p>
      </dgm:t>
    </dgm:pt>
    <dgm:pt modelId="{EEA8F64F-1EFE-4ADA-849E-B632C75CDBB7}" type="pres">
      <dgm:prSet presAssocID="{16E36F4A-7252-4C50-AFD3-97BE6EC3188C}" presName="parentText" presStyleLbl="node1" presStyleIdx="1" presStyleCnt="6" custScaleX="515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326CC4-DA05-415D-89E1-B2E34ED30AFE}" type="pres">
      <dgm:prSet presAssocID="{16E36F4A-7252-4C50-AFD3-97BE6EC3188C}" presName="descendantText" presStyleLbl="alignAccFollowNode1" presStyleIdx="1" presStyleCnt="6" custScaleX="1248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48B216-1F50-4FCF-9AB4-B4F18367E396}" type="pres">
      <dgm:prSet presAssocID="{CE61898A-9033-4FE9-BFE2-902703CBE30B}" presName="sp" presStyleCnt="0"/>
      <dgm:spPr/>
      <dgm:t>
        <a:bodyPr/>
        <a:lstStyle/>
        <a:p>
          <a:endParaRPr lang="ru-RU"/>
        </a:p>
      </dgm:t>
    </dgm:pt>
    <dgm:pt modelId="{C665C5AA-B5F6-4D41-A022-506842267BF5}" type="pres">
      <dgm:prSet presAssocID="{2E85FBC9-6620-43D1-ADB0-D073A7795BE3}" presName="linNode" presStyleCnt="0"/>
      <dgm:spPr/>
      <dgm:t>
        <a:bodyPr/>
        <a:lstStyle/>
        <a:p>
          <a:endParaRPr lang="ru-RU"/>
        </a:p>
      </dgm:t>
    </dgm:pt>
    <dgm:pt modelId="{2A1F8A2F-69EA-4B83-A197-6E679D91132C}" type="pres">
      <dgm:prSet presAssocID="{2E85FBC9-6620-43D1-ADB0-D073A7795BE3}" presName="parentText" presStyleLbl="node1" presStyleIdx="2" presStyleCnt="6" custScaleX="515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800C7E-0296-4CB7-8C1D-B21DFD7B8179}" type="pres">
      <dgm:prSet presAssocID="{2E85FBC9-6620-43D1-ADB0-D073A7795BE3}" presName="descendantText" presStyleLbl="alignAccFollowNode1" presStyleIdx="2" presStyleCnt="6" custScaleX="1246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A5FFF6-14D7-45C8-8882-5118F22723F9}" type="pres">
      <dgm:prSet presAssocID="{091A074D-81C9-45CB-BE32-8E262D15DF1E}" presName="sp" presStyleCnt="0"/>
      <dgm:spPr/>
      <dgm:t>
        <a:bodyPr/>
        <a:lstStyle/>
        <a:p>
          <a:endParaRPr lang="ru-RU"/>
        </a:p>
      </dgm:t>
    </dgm:pt>
    <dgm:pt modelId="{2C3E0515-2B46-40E0-83B1-2552B93EC4EF}" type="pres">
      <dgm:prSet presAssocID="{4F1886E8-0695-4B1A-A779-CE0CC47F8E4C}" presName="linNode" presStyleCnt="0"/>
      <dgm:spPr/>
      <dgm:t>
        <a:bodyPr/>
        <a:lstStyle/>
        <a:p>
          <a:endParaRPr lang="ru-RU"/>
        </a:p>
      </dgm:t>
    </dgm:pt>
    <dgm:pt modelId="{7574EC34-DCD7-41C1-AA53-7D8F1D509A54}" type="pres">
      <dgm:prSet presAssocID="{4F1886E8-0695-4B1A-A779-CE0CC47F8E4C}" presName="parentText" presStyleLbl="node1" presStyleIdx="3" presStyleCnt="6" custScaleX="515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FA51C9-A099-40C6-8525-EF8E91902A26}" type="pres">
      <dgm:prSet presAssocID="{4F1886E8-0695-4B1A-A779-CE0CC47F8E4C}" presName="descendantText" presStyleLbl="alignAccFollowNode1" presStyleIdx="3" presStyleCnt="6" custScaleX="1246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24482B-C5C2-4E4A-9C70-49DAA8DBB28C}" type="pres">
      <dgm:prSet presAssocID="{27B39123-20DF-4AFD-BCB2-A732305217BB}" presName="sp" presStyleCnt="0"/>
      <dgm:spPr/>
      <dgm:t>
        <a:bodyPr/>
        <a:lstStyle/>
        <a:p>
          <a:endParaRPr lang="ru-RU"/>
        </a:p>
      </dgm:t>
    </dgm:pt>
    <dgm:pt modelId="{0D03F06B-4F90-4558-A8D8-3F2B8EB0394D}" type="pres">
      <dgm:prSet presAssocID="{E465A74B-A739-4CE2-9EA7-21A99E6B1DBD}" presName="linNode" presStyleCnt="0"/>
      <dgm:spPr/>
      <dgm:t>
        <a:bodyPr/>
        <a:lstStyle/>
        <a:p>
          <a:endParaRPr lang="ru-RU"/>
        </a:p>
      </dgm:t>
    </dgm:pt>
    <dgm:pt modelId="{F46B51CF-1E33-4350-A0B7-FBE49F020A92}" type="pres">
      <dgm:prSet presAssocID="{E465A74B-A739-4CE2-9EA7-21A99E6B1DBD}" presName="parentText" presStyleLbl="node1" presStyleIdx="4" presStyleCnt="6" custScaleX="515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B8D6AD-AA20-4EF7-9969-448AFCD8A828}" type="pres">
      <dgm:prSet presAssocID="{E465A74B-A739-4CE2-9EA7-21A99E6B1DBD}" presName="descendantText" presStyleLbl="alignAccFollowNode1" presStyleIdx="4" presStyleCnt="6" custScaleX="1244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5C964B-3E62-4528-9816-B0D0F96CD995}" type="pres">
      <dgm:prSet presAssocID="{8EF3A78A-B307-4431-A862-508B0B7698EE}" presName="sp" presStyleCnt="0"/>
      <dgm:spPr/>
    </dgm:pt>
    <dgm:pt modelId="{AE3504A9-BAC0-4B00-A8F6-E0B480FC4268}" type="pres">
      <dgm:prSet presAssocID="{70B28DBE-4BB4-427B-A4FB-C85238A55563}" presName="linNode" presStyleCnt="0"/>
      <dgm:spPr/>
    </dgm:pt>
    <dgm:pt modelId="{B6FB7B56-F833-4C9B-A212-92AA0AD496BF}" type="pres">
      <dgm:prSet presAssocID="{70B28DBE-4BB4-427B-A4FB-C85238A55563}" presName="parentText" presStyleLbl="node1" presStyleIdx="5" presStyleCnt="6" custScaleX="515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E9FC0C-5B4C-4B02-9060-08143BD7CFCC}" type="pres">
      <dgm:prSet presAssocID="{70B28DBE-4BB4-427B-A4FB-C85238A55563}" presName="descendantText" presStyleLbl="alignAccFollowNode1" presStyleIdx="5" presStyleCnt="6" custScaleX="1244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C1E28A-EEEC-4DBD-AB88-E222A3DAC2B2}" srcId="{70B28DBE-4BB4-427B-A4FB-C85238A55563}" destId="{6F0BF423-78DE-47B6-AE0B-9B0587B582C7}" srcOrd="0" destOrd="0" parTransId="{999049F3-3B38-4036-8101-1C13BB2CB29A}" sibTransId="{53630BF7-D265-4040-BBE3-6A5AA72C5FF1}"/>
    <dgm:cxn modelId="{6DB1EDEF-D6E7-45F1-854C-9E8280CB7D51}" type="presOf" srcId="{70B28DBE-4BB4-427B-A4FB-C85238A55563}" destId="{B6FB7B56-F833-4C9B-A212-92AA0AD496BF}" srcOrd="0" destOrd="0" presId="urn:microsoft.com/office/officeart/2005/8/layout/vList5"/>
    <dgm:cxn modelId="{82FED38D-09F3-439C-B4B6-143998BA4F13}" type="presOf" srcId="{4F1886E8-0695-4B1A-A779-CE0CC47F8E4C}" destId="{7574EC34-DCD7-41C1-AA53-7D8F1D509A54}" srcOrd="0" destOrd="0" presId="urn:microsoft.com/office/officeart/2005/8/layout/vList5"/>
    <dgm:cxn modelId="{F5BA55AD-2C6E-4EFD-9D63-2EB9DAA24551}" srcId="{E465A74B-A739-4CE2-9EA7-21A99E6B1DBD}" destId="{DEE85719-06CD-41AC-9640-8AE387463B4E}" srcOrd="0" destOrd="0" parTransId="{5BD68BD0-561D-41B0-942A-5614DF9C51AD}" sibTransId="{8053AD9F-73B2-46CC-B39E-B4943DD4B97A}"/>
    <dgm:cxn modelId="{271DBA12-800C-4204-A19C-42314F65C9C4}" type="presOf" srcId="{59DA5B8B-FB61-4E73-87D4-FEA8FADA1D7E}" destId="{47326CC4-DA05-415D-89E1-B2E34ED30AFE}" srcOrd="0" destOrd="0" presId="urn:microsoft.com/office/officeart/2005/8/layout/vList5"/>
    <dgm:cxn modelId="{239E26FD-6498-4CAB-9304-4341E4BA0B90}" type="presOf" srcId="{D26E620A-F29A-4152-94B4-69C5C0E37F1A}" destId="{A0A4F54A-58C7-4A0F-8706-5E3946B12BD4}" srcOrd="0" destOrd="0" presId="urn:microsoft.com/office/officeart/2005/8/layout/vList5"/>
    <dgm:cxn modelId="{BF265290-D1FC-4CCB-858A-266BB1E458D5}" type="presOf" srcId="{6F0BF423-78DE-47B6-AE0B-9B0587B582C7}" destId="{99E9FC0C-5B4C-4B02-9060-08143BD7CFCC}" srcOrd="0" destOrd="0" presId="urn:microsoft.com/office/officeart/2005/8/layout/vList5"/>
    <dgm:cxn modelId="{4FF67DBA-DE5F-4D5D-8807-5D2EB15F2297}" type="presOf" srcId="{DEE85719-06CD-41AC-9640-8AE387463B4E}" destId="{FAB8D6AD-AA20-4EF7-9969-448AFCD8A828}" srcOrd="0" destOrd="0" presId="urn:microsoft.com/office/officeart/2005/8/layout/vList5"/>
    <dgm:cxn modelId="{DC871727-1E71-45C6-BBC4-68C47F6C8C05}" type="presOf" srcId="{E465A74B-A739-4CE2-9EA7-21A99E6B1DBD}" destId="{F46B51CF-1E33-4350-A0B7-FBE49F020A92}" srcOrd="0" destOrd="0" presId="urn:microsoft.com/office/officeart/2005/8/layout/vList5"/>
    <dgm:cxn modelId="{B7F6754E-AD66-45A2-AD1D-AC75FE7B27C9}" srcId="{D26E620A-F29A-4152-94B4-69C5C0E37F1A}" destId="{4F1886E8-0695-4B1A-A779-CE0CC47F8E4C}" srcOrd="3" destOrd="0" parTransId="{ECAC2572-C558-4CFB-B7C2-F342E8F80872}" sibTransId="{27B39123-20DF-4AFD-BCB2-A732305217BB}"/>
    <dgm:cxn modelId="{BA814193-9D69-4655-B86E-534884788173}" type="presOf" srcId="{2E85FBC9-6620-43D1-ADB0-D073A7795BE3}" destId="{2A1F8A2F-69EA-4B83-A197-6E679D91132C}" srcOrd="0" destOrd="0" presId="urn:microsoft.com/office/officeart/2005/8/layout/vList5"/>
    <dgm:cxn modelId="{42225E38-0E29-4FDF-8AE3-342640FF1471}" srcId="{D26E620A-F29A-4152-94B4-69C5C0E37F1A}" destId="{2E85FBC9-6620-43D1-ADB0-D073A7795BE3}" srcOrd="2" destOrd="0" parTransId="{DB288782-D4DF-4CBE-80C6-901F58125289}" sibTransId="{091A074D-81C9-45CB-BE32-8E262D15DF1E}"/>
    <dgm:cxn modelId="{17AB1CEF-DD11-4B2E-A9A4-C67027B25A5F}" type="presOf" srcId="{16E36F4A-7252-4C50-AFD3-97BE6EC3188C}" destId="{EEA8F64F-1EFE-4ADA-849E-B632C75CDBB7}" srcOrd="0" destOrd="0" presId="urn:microsoft.com/office/officeart/2005/8/layout/vList5"/>
    <dgm:cxn modelId="{132DA2FF-50F1-4007-85A8-9255817B9715}" type="presOf" srcId="{DC5BBEE6-B1DD-49C5-BF49-C6F615CB6DC4}" destId="{F6368468-1F98-4116-80E9-51C73F16626E}" srcOrd="0" destOrd="0" presId="urn:microsoft.com/office/officeart/2005/8/layout/vList5"/>
    <dgm:cxn modelId="{7AD295B3-0125-4B25-9D90-C270D3B22E40}" srcId="{D26E620A-F29A-4152-94B4-69C5C0E37F1A}" destId="{70B28DBE-4BB4-427B-A4FB-C85238A55563}" srcOrd="5" destOrd="0" parTransId="{DA3DF36D-0DB6-4586-9C0F-A0247B4ADC7A}" sibTransId="{B65E7B3C-0D12-4017-A4E1-CEC1C4428775}"/>
    <dgm:cxn modelId="{2D79A22C-640B-4930-AF96-ACB864A0117B}" type="presOf" srcId="{62194D76-81FA-4175-9A0E-7A582288A9AC}" destId="{55FA51C9-A099-40C6-8525-EF8E91902A26}" srcOrd="0" destOrd="0" presId="urn:microsoft.com/office/officeart/2005/8/layout/vList5"/>
    <dgm:cxn modelId="{58A6A3E2-26E4-4729-B9A2-392F3792BA4A}" srcId="{D26E620A-F29A-4152-94B4-69C5C0E37F1A}" destId="{16E36F4A-7252-4C50-AFD3-97BE6EC3188C}" srcOrd="1" destOrd="0" parTransId="{A15C2726-E013-4B66-8CCD-A08EF24E8CFE}" sibTransId="{CE61898A-9033-4FE9-BFE2-902703CBE30B}"/>
    <dgm:cxn modelId="{14C6A087-C8B0-4314-AA13-D13C0ADFB57E}" srcId="{2E85FBC9-6620-43D1-ADB0-D073A7795BE3}" destId="{43D5E191-0EB2-41BC-A107-38C85C85C98A}" srcOrd="0" destOrd="0" parTransId="{B92BE8E2-356F-4EEC-9183-65D72D774124}" sibTransId="{6D3D487C-3434-4C28-9BFE-717DC795D6FC}"/>
    <dgm:cxn modelId="{4294653C-1994-4B05-B9D2-527D89308CED}" type="presOf" srcId="{B019F351-C52B-40B7-89F5-6429BED76E7D}" destId="{1D8D4AE2-262F-48D3-8DA5-5834D9F93011}" srcOrd="0" destOrd="0" presId="urn:microsoft.com/office/officeart/2005/8/layout/vList5"/>
    <dgm:cxn modelId="{995F0586-B3C9-4933-8274-07D825A8B957}" srcId="{16E36F4A-7252-4C50-AFD3-97BE6EC3188C}" destId="{59DA5B8B-FB61-4E73-87D4-FEA8FADA1D7E}" srcOrd="0" destOrd="0" parTransId="{F90E1704-CA44-441A-94F1-A13DB5603569}" sibTransId="{E36C9D36-9B4E-4ABA-8857-ABA678CF8207}"/>
    <dgm:cxn modelId="{A5EF5991-9F96-46A3-A726-072ABF879090}" srcId="{B019F351-C52B-40B7-89F5-6429BED76E7D}" destId="{DC5BBEE6-B1DD-49C5-BF49-C6F615CB6DC4}" srcOrd="0" destOrd="0" parTransId="{F537D815-FAB4-4D77-9F43-ED9B8DBF7ACF}" sibTransId="{AE4A1CBD-4B40-4EB0-8695-83A15A7947EE}"/>
    <dgm:cxn modelId="{ABD8A966-14DE-424F-8E79-0F3D61BFD0BB}" type="presOf" srcId="{43D5E191-0EB2-41BC-A107-38C85C85C98A}" destId="{46800C7E-0296-4CB7-8C1D-B21DFD7B8179}" srcOrd="0" destOrd="0" presId="urn:microsoft.com/office/officeart/2005/8/layout/vList5"/>
    <dgm:cxn modelId="{B276A429-AF68-4690-AD0B-C4DD319A9C80}" srcId="{4F1886E8-0695-4B1A-A779-CE0CC47F8E4C}" destId="{62194D76-81FA-4175-9A0E-7A582288A9AC}" srcOrd="0" destOrd="0" parTransId="{00A75589-1513-4CE4-A9E3-B33D0BAEF813}" sibTransId="{AA2BDCCB-001E-436E-9F8B-DFB16BCBF0AD}"/>
    <dgm:cxn modelId="{32F260F0-8EC2-4616-B786-451417B11B97}" srcId="{D26E620A-F29A-4152-94B4-69C5C0E37F1A}" destId="{E465A74B-A739-4CE2-9EA7-21A99E6B1DBD}" srcOrd="4" destOrd="0" parTransId="{D65F5206-1416-4058-A097-19AB7715B66D}" sibTransId="{8EF3A78A-B307-4431-A862-508B0B7698EE}"/>
    <dgm:cxn modelId="{964FAC7A-01D3-4E07-A2CB-1CA571CEFEDE}" srcId="{D26E620A-F29A-4152-94B4-69C5C0E37F1A}" destId="{B019F351-C52B-40B7-89F5-6429BED76E7D}" srcOrd="0" destOrd="0" parTransId="{2BF0E90F-185B-45C3-AA9B-FACBBE25B3C8}" sibTransId="{010FDD9E-8B07-47EC-BC8E-DEDED54EB3D5}"/>
    <dgm:cxn modelId="{34AD0D40-475A-40BD-BDE6-64C2077B256E}" type="presParOf" srcId="{A0A4F54A-58C7-4A0F-8706-5E3946B12BD4}" destId="{128B568C-E920-461D-B684-BADDE62C0BE0}" srcOrd="0" destOrd="0" presId="urn:microsoft.com/office/officeart/2005/8/layout/vList5"/>
    <dgm:cxn modelId="{F9FB0848-5520-46DF-A5E7-AA4E3CE08FB7}" type="presParOf" srcId="{128B568C-E920-461D-B684-BADDE62C0BE0}" destId="{1D8D4AE2-262F-48D3-8DA5-5834D9F93011}" srcOrd="0" destOrd="0" presId="urn:microsoft.com/office/officeart/2005/8/layout/vList5"/>
    <dgm:cxn modelId="{5EA00638-0A98-45F2-85BB-6318B0A1AA6F}" type="presParOf" srcId="{128B568C-E920-461D-B684-BADDE62C0BE0}" destId="{F6368468-1F98-4116-80E9-51C73F16626E}" srcOrd="1" destOrd="0" presId="urn:microsoft.com/office/officeart/2005/8/layout/vList5"/>
    <dgm:cxn modelId="{7E86AAD9-A53B-47E0-8C7C-95A0EE963DCB}" type="presParOf" srcId="{A0A4F54A-58C7-4A0F-8706-5E3946B12BD4}" destId="{4770EF98-43C0-4511-8A0F-C3719D1482E5}" srcOrd="1" destOrd="0" presId="urn:microsoft.com/office/officeart/2005/8/layout/vList5"/>
    <dgm:cxn modelId="{410AAF5A-B0AA-4366-863A-4103CA7BEC31}" type="presParOf" srcId="{A0A4F54A-58C7-4A0F-8706-5E3946B12BD4}" destId="{4FC8C0F1-3DA6-4B0E-ACA5-B77BF1B6C33B}" srcOrd="2" destOrd="0" presId="urn:microsoft.com/office/officeart/2005/8/layout/vList5"/>
    <dgm:cxn modelId="{5BB05386-E644-435A-A543-FA12883725A4}" type="presParOf" srcId="{4FC8C0F1-3DA6-4B0E-ACA5-B77BF1B6C33B}" destId="{EEA8F64F-1EFE-4ADA-849E-B632C75CDBB7}" srcOrd="0" destOrd="0" presId="urn:microsoft.com/office/officeart/2005/8/layout/vList5"/>
    <dgm:cxn modelId="{43649CE8-505C-4BAB-BCD4-4A25FCECB979}" type="presParOf" srcId="{4FC8C0F1-3DA6-4B0E-ACA5-B77BF1B6C33B}" destId="{47326CC4-DA05-415D-89E1-B2E34ED30AFE}" srcOrd="1" destOrd="0" presId="urn:microsoft.com/office/officeart/2005/8/layout/vList5"/>
    <dgm:cxn modelId="{B8D74F5F-CBB5-49FC-8375-F2D5B608F67C}" type="presParOf" srcId="{A0A4F54A-58C7-4A0F-8706-5E3946B12BD4}" destId="{2348B216-1F50-4FCF-9AB4-B4F18367E396}" srcOrd="3" destOrd="0" presId="urn:microsoft.com/office/officeart/2005/8/layout/vList5"/>
    <dgm:cxn modelId="{A419E646-070E-4DEA-A400-32C33D8274AF}" type="presParOf" srcId="{A0A4F54A-58C7-4A0F-8706-5E3946B12BD4}" destId="{C665C5AA-B5F6-4D41-A022-506842267BF5}" srcOrd="4" destOrd="0" presId="urn:microsoft.com/office/officeart/2005/8/layout/vList5"/>
    <dgm:cxn modelId="{58B116A7-9444-4CD7-9B2A-F9DFDDB1B3FB}" type="presParOf" srcId="{C665C5AA-B5F6-4D41-A022-506842267BF5}" destId="{2A1F8A2F-69EA-4B83-A197-6E679D91132C}" srcOrd="0" destOrd="0" presId="urn:microsoft.com/office/officeart/2005/8/layout/vList5"/>
    <dgm:cxn modelId="{AAEEFF3E-726F-4694-A134-1013B1E5143F}" type="presParOf" srcId="{C665C5AA-B5F6-4D41-A022-506842267BF5}" destId="{46800C7E-0296-4CB7-8C1D-B21DFD7B8179}" srcOrd="1" destOrd="0" presId="urn:microsoft.com/office/officeart/2005/8/layout/vList5"/>
    <dgm:cxn modelId="{C42EDB79-CDDA-4520-B2C3-DFBA4846A497}" type="presParOf" srcId="{A0A4F54A-58C7-4A0F-8706-5E3946B12BD4}" destId="{2BA5FFF6-14D7-45C8-8882-5118F22723F9}" srcOrd="5" destOrd="0" presId="urn:microsoft.com/office/officeart/2005/8/layout/vList5"/>
    <dgm:cxn modelId="{D44AE04F-BC6A-4508-BFC3-5E68BB3F84F1}" type="presParOf" srcId="{A0A4F54A-58C7-4A0F-8706-5E3946B12BD4}" destId="{2C3E0515-2B46-40E0-83B1-2552B93EC4EF}" srcOrd="6" destOrd="0" presId="urn:microsoft.com/office/officeart/2005/8/layout/vList5"/>
    <dgm:cxn modelId="{8C39DA8B-F874-4A91-8425-BF9C8666C79E}" type="presParOf" srcId="{2C3E0515-2B46-40E0-83B1-2552B93EC4EF}" destId="{7574EC34-DCD7-41C1-AA53-7D8F1D509A54}" srcOrd="0" destOrd="0" presId="urn:microsoft.com/office/officeart/2005/8/layout/vList5"/>
    <dgm:cxn modelId="{AAB524FE-270A-4B54-8D73-533DC5B158B0}" type="presParOf" srcId="{2C3E0515-2B46-40E0-83B1-2552B93EC4EF}" destId="{55FA51C9-A099-40C6-8525-EF8E91902A26}" srcOrd="1" destOrd="0" presId="urn:microsoft.com/office/officeart/2005/8/layout/vList5"/>
    <dgm:cxn modelId="{11393285-18DE-43D5-921E-D8FC38D59E51}" type="presParOf" srcId="{A0A4F54A-58C7-4A0F-8706-5E3946B12BD4}" destId="{6D24482B-C5C2-4E4A-9C70-49DAA8DBB28C}" srcOrd="7" destOrd="0" presId="urn:microsoft.com/office/officeart/2005/8/layout/vList5"/>
    <dgm:cxn modelId="{44ACB5EF-A5BE-45D1-A611-CF0E286A8325}" type="presParOf" srcId="{A0A4F54A-58C7-4A0F-8706-5E3946B12BD4}" destId="{0D03F06B-4F90-4558-A8D8-3F2B8EB0394D}" srcOrd="8" destOrd="0" presId="urn:microsoft.com/office/officeart/2005/8/layout/vList5"/>
    <dgm:cxn modelId="{71DA38D8-4A78-4A91-99B5-D7D06FCB33AD}" type="presParOf" srcId="{0D03F06B-4F90-4558-A8D8-3F2B8EB0394D}" destId="{F46B51CF-1E33-4350-A0B7-FBE49F020A92}" srcOrd="0" destOrd="0" presId="urn:microsoft.com/office/officeart/2005/8/layout/vList5"/>
    <dgm:cxn modelId="{2C4BDC1B-F547-4114-8EB6-6D54132E0191}" type="presParOf" srcId="{0D03F06B-4F90-4558-A8D8-3F2B8EB0394D}" destId="{FAB8D6AD-AA20-4EF7-9969-448AFCD8A828}" srcOrd="1" destOrd="0" presId="urn:microsoft.com/office/officeart/2005/8/layout/vList5"/>
    <dgm:cxn modelId="{8C187302-A1EB-47CA-987C-6F0054B72F2F}" type="presParOf" srcId="{A0A4F54A-58C7-4A0F-8706-5E3946B12BD4}" destId="{D65C964B-3E62-4528-9816-B0D0F96CD995}" srcOrd="9" destOrd="0" presId="urn:microsoft.com/office/officeart/2005/8/layout/vList5"/>
    <dgm:cxn modelId="{66FF3F06-35A4-4828-BAA3-301F81E1815E}" type="presParOf" srcId="{A0A4F54A-58C7-4A0F-8706-5E3946B12BD4}" destId="{AE3504A9-BAC0-4B00-A8F6-E0B480FC4268}" srcOrd="10" destOrd="0" presId="urn:microsoft.com/office/officeart/2005/8/layout/vList5"/>
    <dgm:cxn modelId="{AC9934D1-6C25-455B-B31D-ADC5DEEFF324}" type="presParOf" srcId="{AE3504A9-BAC0-4B00-A8F6-E0B480FC4268}" destId="{B6FB7B56-F833-4C9B-A212-92AA0AD496BF}" srcOrd="0" destOrd="0" presId="urn:microsoft.com/office/officeart/2005/8/layout/vList5"/>
    <dgm:cxn modelId="{8FCEC65D-754B-457D-9760-DE5ACB404B63}" type="presParOf" srcId="{AE3504A9-BAC0-4B00-A8F6-E0B480FC4268}" destId="{99E9FC0C-5B4C-4B02-9060-08143BD7CFC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6368468-1F98-4116-80E9-51C73F16626E}">
      <dsp:nvSpPr>
        <dsp:cNvPr id="0" name=""/>
        <dsp:cNvSpPr/>
      </dsp:nvSpPr>
      <dsp:spPr>
        <a:xfrm rot="5400000">
          <a:off x="5163330" y="-3343126"/>
          <a:ext cx="502647" cy="7316719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Сантиметровой ленты</a:t>
          </a:r>
          <a:endParaRPr lang="ru-RU" sz="1800" kern="1200" dirty="0"/>
        </a:p>
      </dsp:txBody>
      <dsp:txXfrm rot="5400000">
        <a:off x="5163330" y="-3343126"/>
        <a:ext cx="502647" cy="7316719"/>
      </dsp:txXfrm>
    </dsp:sp>
    <dsp:sp modelId="{1D8D4AE2-262F-48D3-8DA5-5834D9F93011}">
      <dsp:nvSpPr>
        <dsp:cNvPr id="0" name=""/>
        <dsp:cNvSpPr/>
      </dsp:nvSpPr>
      <dsp:spPr>
        <a:xfrm>
          <a:off x="62142" y="1079"/>
          <a:ext cx="1694151" cy="62830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1</a:t>
          </a:r>
          <a:endParaRPr lang="ru-RU" sz="4400" kern="1200" dirty="0"/>
        </a:p>
      </dsp:txBody>
      <dsp:txXfrm>
        <a:off x="62142" y="1079"/>
        <a:ext cx="1694151" cy="628309"/>
      </dsp:txXfrm>
    </dsp:sp>
    <dsp:sp modelId="{47326CC4-DA05-415D-89E1-B2E34ED30AFE}">
      <dsp:nvSpPr>
        <dsp:cNvPr id="0" name=""/>
        <dsp:cNvSpPr/>
      </dsp:nvSpPr>
      <dsp:spPr>
        <a:xfrm rot="5400000">
          <a:off x="5153274" y="-2673345"/>
          <a:ext cx="502647" cy="7296607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Сначала мерки обхватов, затем мерки длин</a:t>
          </a:r>
          <a:endParaRPr lang="ru-RU" sz="1800" kern="1200" dirty="0"/>
        </a:p>
      </dsp:txBody>
      <dsp:txXfrm rot="5400000">
        <a:off x="5153274" y="-2673345"/>
        <a:ext cx="502647" cy="7296607"/>
      </dsp:txXfrm>
    </dsp:sp>
    <dsp:sp modelId="{EEA8F64F-1EFE-4ADA-849E-B632C75CDBB7}">
      <dsp:nvSpPr>
        <dsp:cNvPr id="0" name=""/>
        <dsp:cNvSpPr/>
      </dsp:nvSpPr>
      <dsp:spPr>
        <a:xfrm>
          <a:off x="62142" y="660803"/>
          <a:ext cx="1694151" cy="62830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2</a:t>
          </a:r>
          <a:endParaRPr lang="ru-RU" sz="4400" kern="1200" dirty="0"/>
        </a:p>
      </dsp:txBody>
      <dsp:txXfrm>
        <a:off x="62142" y="660803"/>
        <a:ext cx="1694151" cy="628309"/>
      </dsp:txXfrm>
    </dsp:sp>
    <dsp:sp modelId="{46800C7E-0296-4CB7-8C1D-B21DFD7B8179}">
      <dsp:nvSpPr>
        <dsp:cNvPr id="0" name=""/>
        <dsp:cNvSpPr/>
      </dsp:nvSpPr>
      <dsp:spPr>
        <a:xfrm rot="5400000">
          <a:off x="5148305" y="-2008651"/>
          <a:ext cx="502647" cy="7286668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Лентой (поясом или тесьмой). Чтобы точно снять меры длин. Их измеряют до или от линии талии.</a:t>
          </a:r>
          <a:endParaRPr lang="ru-RU" sz="1800" kern="1200" dirty="0"/>
        </a:p>
      </dsp:txBody>
      <dsp:txXfrm rot="5400000">
        <a:off x="5148305" y="-2008651"/>
        <a:ext cx="502647" cy="7286668"/>
      </dsp:txXfrm>
    </dsp:sp>
    <dsp:sp modelId="{2A1F8A2F-69EA-4B83-A197-6E679D91132C}">
      <dsp:nvSpPr>
        <dsp:cNvPr id="0" name=""/>
        <dsp:cNvSpPr/>
      </dsp:nvSpPr>
      <dsp:spPr>
        <a:xfrm>
          <a:off x="62142" y="1320528"/>
          <a:ext cx="1694151" cy="62830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3</a:t>
          </a:r>
          <a:endParaRPr lang="ru-RU" sz="4400" kern="1200" dirty="0"/>
        </a:p>
      </dsp:txBody>
      <dsp:txXfrm>
        <a:off x="62142" y="1320528"/>
        <a:ext cx="1694151" cy="628309"/>
      </dsp:txXfrm>
    </dsp:sp>
    <dsp:sp modelId="{55FA51C9-A099-40C6-8525-EF8E91902A26}">
      <dsp:nvSpPr>
        <dsp:cNvPr id="0" name=""/>
        <dsp:cNvSpPr/>
      </dsp:nvSpPr>
      <dsp:spPr>
        <a:xfrm rot="5400000">
          <a:off x="5148305" y="-1348927"/>
          <a:ext cx="502647" cy="7286668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chemeClr val="tx1"/>
              </a:solidFill>
            </a:rPr>
            <a:t>Буквой «С»</a:t>
          </a:r>
          <a:endParaRPr lang="ru-RU" sz="1800" kern="1200" dirty="0">
            <a:solidFill>
              <a:schemeClr val="tx1"/>
            </a:solidFill>
          </a:endParaRPr>
        </a:p>
      </dsp:txBody>
      <dsp:txXfrm rot="5400000">
        <a:off x="5148305" y="-1348927"/>
        <a:ext cx="502647" cy="7286668"/>
      </dsp:txXfrm>
    </dsp:sp>
    <dsp:sp modelId="{7574EC34-DCD7-41C1-AA53-7D8F1D509A54}">
      <dsp:nvSpPr>
        <dsp:cNvPr id="0" name=""/>
        <dsp:cNvSpPr/>
      </dsp:nvSpPr>
      <dsp:spPr>
        <a:xfrm>
          <a:off x="62142" y="1980252"/>
          <a:ext cx="1694151" cy="62830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4</a:t>
          </a:r>
          <a:endParaRPr lang="ru-RU" sz="4400" kern="1200" dirty="0"/>
        </a:p>
      </dsp:txBody>
      <dsp:txXfrm>
        <a:off x="62142" y="1980252"/>
        <a:ext cx="1694151" cy="628309"/>
      </dsp:txXfrm>
    </dsp:sp>
    <dsp:sp modelId="{FAB8D6AD-AA20-4EF7-9969-448AFCD8A828}">
      <dsp:nvSpPr>
        <dsp:cNvPr id="0" name=""/>
        <dsp:cNvSpPr/>
      </dsp:nvSpPr>
      <dsp:spPr>
        <a:xfrm rot="5400000">
          <a:off x="5143335" y="-684233"/>
          <a:ext cx="502647" cy="7276729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Записывают в половинном объеме</a:t>
          </a:r>
          <a:endParaRPr lang="ru-RU" sz="2000" kern="1200" dirty="0"/>
        </a:p>
      </dsp:txBody>
      <dsp:txXfrm rot="5400000">
        <a:off x="5143335" y="-684233"/>
        <a:ext cx="502647" cy="7276729"/>
      </dsp:txXfrm>
    </dsp:sp>
    <dsp:sp modelId="{F46B51CF-1E33-4350-A0B7-FBE49F020A92}">
      <dsp:nvSpPr>
        <dsp:cNvPr id="0" name=""/>
        <dsp:cNvSpPr/>
      </dsp:nvSpPr>
      <dsp:spPr>
        <a:xfrm>
          <a:off x="62142" y="2639977"/>
          <a:ext cx="1694151" cy="62830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5</a:t>
          </a:r>
          <a:endParaRPr lang="ru-RU" sz="4400" kern="1200" dirty="0"/>
        </a:p>
      </dsp:txBody>
      <dsp:txXfrm>
        <a:off x="62142" y="2639977"/>
        <a:ext cx="1694151" cy="628309"/>
      </dsp:txXfrm>
    </dsp:sp>
    <dsp:sp modelId="{99E9FC0C-5B4C-4B02-9060-08143BD7CFCC}">
      <dsp:nvSpPr>
        <dsp:cNvPr id="0" name=""/>
        <dsp:cNvSpPr/>
      </dsp:nvSpPr>
      <dsp:spPr>
        <a:xfrm rot="5400000">
          <a:off x="5143364" y="-24537"/>
          <a:ext cx="502647" cy="7276788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Записывают заглавной буквой «Д» и записывают их в полном объеме.</a:t>
          </a:r>
          <a:endParaRPr lang="ru-RU" sz="1800" kern="1200" dirty="0"/>
        </a:p>
      </dsp:txBody>
      <dsp:txXfrm rot="5400000">
        <a:off x="5143364" y="-24537"/>
        <a:ext cx="502647" cy="7276788"/>
      </dsp:txXfrm>
    </dsp:sp>
    <dsp:sp modelId="{B6FB7B56-F833-4C9B-A212-92AA0AD496BF}">
      <dsp:nvSpPr>
        <dsp:cNvPr id="0" name=""/>
        <dsp:cNvSpPr/>
      </dsp:nvSpPr>
      <dsp:spPr>
        <a:xfrm>
          <a:off x="62142" y="3299701"/>
          <a:ext cx="1694151" cy="62830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6</a:t>
          </a:r>
          <a:endParaRPr lang="ru-RU" sz="1800" kern="1200" dirty="0"/>
        </a:p>
      </dsp:txBody>
      <dsp:txXfrm>
        <a:off x="62142" y="3299701"/>
        <a:ext cx="1694151" cy="6283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65747-F16C-4923-B48D-904F509DAE98}" type="datetimeFigureOut">
              <a:rPr lang="ru-RU" smtClean="0"/>
              <a:pPr/>
              <a:t>17.10.2018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2024C2-2F13-425F-9572-C666664B6C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08924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024C2-2F13-425F-9572-C666664B6C7B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6751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997FA-2FB7-436A-A91F-C148CAA90BE8}" type="datetime1">
              <a:rPr lang="ru-RU" smtClean="0"/>
              <a:pPr/>
              <a:t>17.10.2018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 географии Безногова О.Н.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3824-76C4-4737-8346-C46E938E3AB1}" type="datetime1">
              <a:rPr lang="ru-RU" smtClean="0"/>
              <a:pPr/>
              <a:t>17.10.2018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 географии Безногова О.Н.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DE2E8-4452-4315-83C2-1F1C81F9BF05}" type="datetime1">
              <a:rPr lang="ru-RU" smtClean="0"/>
              <a:pPr/>
              <a:t>17.10.2018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 географии Безногова О.Н.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7C924-89ED-4993-9DD5-30D493A2A4D5}" type="datetime1">
              <a:rPr lang="ru-RU" smtClean="0"/>
              <a:pPr/>
              <a:t>17.10.2018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 географии Безногова О.Н.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2F7D7-6BA9-4279-86E8-7D71D8F9CFAC}" type="datetime1">
              <a:rPr lang="ru-RU" smtClean="0"/>
              <a:pPr/>
              <a:t>17.10.2018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 географии Безногова О.Н.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A507C-8554-48F1-8256-33170F620819}" type="datetime1">
              <a:rPr lang="ru-RU" smtClean="0"/>
              <a:pPr/>
              <a:t>17.10.2018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 географии Безногова О.Н.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E5281-83BE-48CB-9ED0-279F002D5EDA}" type="datetime1">
              <a:rPr lang="ru-RU" smtClean="0"/>
              <a:pPr/>
              <a:t>17.10.2018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 географии Безногова О.Н.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6A8F9-EA7D-4348-9ECA-D0F5AF4DAF13}" type="datetime1">
              <a:rPr lang="ru-RU" smtClean="0"/>
              <a:pPr/>
              <a:t>17.10.2018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 географии Безногова О.Н.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1C37B-6BE4-4DA3-A0DD-926DCF4497CF}" type="datetime1">
              <a:rPr lang="ru-RU" smtClean="0"/>
              <a:pPr/>
              <a:t>17.10.2018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 географии Безногова О.Н.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33C11-7CD6-48F9-9282-446D142342E8}" type="datetime1">
              <a:rPr lang="ru-RU" smtClean="0"/>
              <a:pPr/>
              <a:t>17.10.2018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 географии Безногова О.Н.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6A927-D804-427D-A7B2-629460983C4E}" type="datetime1">
              <a:rPr lang="ru-RU" smtClean="0"/>
              <a:pPr/>
              <a:t>17.10.2018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 географии Безногова О.Н.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0000"/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C4E9D-24B3-4FB8-A635-6C43708FDDAA}" type="datetime1">
              <a:rPr lang="ru-RU" smtClean="0"/>
              <a:pPr/>
              <a:t>17.10.2018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учитель географии Безногова О.Н.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Проверь свои знания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Вопросы по теме </a:t>
            </a:r>
          </a:p>
          <a:p>
            <a:pPr algn="ctr"/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«Снятие мерок»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 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</a:endParaRPr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xmlns="" val="2599867845"/>
              </p:ext>
            </p:extLst>
          </p:nvPr>
        </p:nvGraphicFramePr>
        <p:xfrm>
          <a:off x="0" y="2239991"/>
          <a:ext cx="9135157" cy="392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1772086" y="2239991"/>
            <a:ext cx="7371913" cy="64294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 помощи чего снимают мерки?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772085" y="2889454"/>
            <a:ext cx="7371913" cy="64294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какой последовательности снимают мерки?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772084" y="3556846"/>
            <a:ext cx="7371913" cy="64294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и зачем отмечают линию талии?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772083" y="4199788"/>
            <a:ext cx="7371913" cy="64294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буквой обозначают мерки </a:t>
            </a:r>
            <a:r>
              <a:rPr lang="ru-RU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полуобхватов</a:t>
            </a: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787980" y="4842730"/>
            <a:ext cx="7371913" cy="64294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каком объеме записывают мерки </a:t>
            </a:r>
            <a:r>
              <a:rPr lang="ru-RU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полуобхватов</a:t>
            </a: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787979" y="5485672"/>
            <a:ext cx="7371913" cy="64294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буквой отмечают мерки </a:t>
            </a: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длин и в каком объеме их записывают? 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133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14" grpId="1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1"/>
  <p:tag name="ISPRING_SCORM_RATE_QUIZZES" val="0"/>
  <p:tag name="ISPRING_SCORM_PASSING_SCORE" val="100.0000000000"/>
  <p:tag name="ISPRING_RESOURCE_PATHS_HASH_2" val="4a3bde90e6feb4a8c5e3b72762a56a4863749b73"/>
</p:tagLst>
</file>

<file path=ppt/theme/theme1.xml><?xml version="1.0" encoding="utf-8"?>
<a:theme xmlns:a="http://schemas.openxmlformats.org/drawingml/2006/main" name="Тема Office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111</Words>
  <Application>Microsoft Office PowerPoint</Application>
  <PresentationFormat>Экран (4:3)</PresentationFormat>
  <Paragraphs>22</Paragraphs>
  <Slides>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Проверь свои знания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Вопросы ФГП</dc:title>
  <dc:creator>olga</dc:creator>
  <cp:lastModifiedBy>Ольга Безногова</cp:lastModifiedBy>
  <cp:revision>191</cp:revision>
  <dcterms:created xsi:type="dcterms:W3CDTF">2009-11-09T15:17:42Z</dcterms:created>
  <dcterms:modified xsi:type="dcterms:W3CDTF">2018-10-17T17:02:11Z</dcterms:modified>
</cp:coreProperties>
</file>