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3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D0996D-0F47-4CCA-9D8B-2171C19109D1}" type="datetimeFigureOut">
              <a:rPr lang="ru-RU" smtClean="0"/>
              <a:pPr/>
              <a:t>08.08.2010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3E747-B2B0-4172-8089-C49758F7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08.08.2010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____________Microsoft_Office_PowerPoint6.pptx"/><Relationship Id="rId3" Type="http://schemas.openxmlformats.org/officeDocument/2006/relationships/package" Target="../embeddings/____________Microsoft_Office_PowerPoint1.pptx"/><Relationship Id="rId7" Type="http://schemas.openxmlformats.org/officeDocument/2006/relationships/package" Target="../embeddings/____________Microsoft_Office_PowerPoint5.pptx"/><Relationship Id="rId12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____________Microsoft_Office_PowerPoint4.pptx"/><Relationship Id="rId11" Type="http://schemas.openxmlformats.org/officeDocument/2006/relationships/package" Target="../embeddings/____________Microsoft_Office_PowerPoint9.pptx"/><Relationship Id="rId5" Type="http://schemas.openxmlformats.org/officeDocument/2006/relationships/package" Target="../embeddings/____________Microsoft_Office_PowerPoint3.pptx"/><Relationship Id="rId10" Type="http://schemas.openxmlformats.org/officeDocument/2006/relationships/package" Target="../embeddings/____________Microsoft_Office_PowerPoint8.pptx"/><Relationship Id="rId4" Type="http://schemas.openxmlformats.org/officeDocument/2006/relationships/package" Target="../embeddings/____________Microsoft_Office_PowerPoint2.pptx"/><Relationship Id="rId9" Type="http://schemas.openxmlformats.org/officeDocument/2006/relationships/package" Target="../embeddings/____________Microsoft_Office_PowerPoint7.ppt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Объект 4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86512" y="4429132"/>
          <a:ext cx="2286545" cy="1714512"/>
        </p:xfrm>
        <a:graphic>
          <a:graphicData uri="http://schemas.openxmlformats.org/presentationml/2006/ole">
            <p:oleObj spid="_x0000_s1044" name="Презентация" r:id="rId3" imgW="4568900" imgH="3425883" progId="PowerPoint.Show.12">
              <p:embed/>
            </p:oleObj>
          </a:graphicData>
        </a:graphic>
      </p:graphicFrame>
      <p:graphicFrame>
        <p:nvGraphicFramePr>
          <p:cNvPr id="41" name="Объект 4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29058" y="4429132"/>
          <a:ext cx="2286016" cy="1714115"/>
        </p:xfrm>
        <a:graphic>
          <a:graphicData uri="http://schemas.openxmlformats.org/presentationml/2006/ole">
            <p:oleObj spid="_x0000_s1043" name="Презентация" r:id="rId4" imgW="4568900" imgH="3425883" progId="PowerPoint.Show.12">
              <p:embed/>
            </p:oleObj>
          </a:graphicData>
        </a:graphic>
      </p:graphicFrame>
      <p:graphicFrame>
        <p:nvGraphicFramePr>
          <p:cNvPr id="40" name="Объект 3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593305" y="4429132"/>
          <a:ext cx="2286546" cy="1714512"/>
        </p:xfrm>
        <a:graphic>
          <a:graphicData uri="http://schemas.openxmlformats.org/presentationml/2006/ole">
            <p:oleObj spid="_x0000_s1042" name="Презентация" r:id="rId5" imgW="4568900" imgH="3425883" progId="PowerPoint.Show.12">
              <p:embed/>
            </p:oleObj>
          </a:graphicData>
        </a:graphic>
      </p:graphicFrame>
      <p:graphicFrame>
        <p:nvGraphicFramePr>
          <p:cNvPr id="39" name="Объект 3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86512" y="2643182"/>
          <a:ext cx="2286546" cy="1714512"/>
        </p:xfrm>
        <a:graphic>
          <a:graphicData uri="http://schemas.openxmlformats.org/presentationml/2006/ole">
            <p:oleObj spid="_x0000_s1041" name="Презентация" r:id="rId6" imgW="4568900" imgH="3425883" progId="PowerPoint.Show.12">
              <p:embed/>
            </p:oleObj>
          </a:graphicData>
        </a:graphic>
      </p:graphicFrame>
      <p:graphicFrame>
        <p:nvGraphicFramePr>
          <p:cNvPr id="38" name="Объект 3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29059" y="2643182"/>
          <a:ext cx="2286546" cy="1714512"/>
        </p:xfrm>
        <a:graphic>
          <a:graphicData uri="http://schemas.openxmlformats.org/presentationml/2006/ole">
            <p:oleObj spid="_x0000_s1040" name="Презентация" r:id="rId7" imgW="4568900" imgH="3425883" progId="PowerPoint.Show.12">
              <p:embed/>
            </p:oleObj>
          </a:graphicData>
        </a:graphic>
      </p:graphicFrame>
      <p:graphicFrame>
        <p:nvGraphicFramePr>
          <p:cNvPr id="37" name="Объект 3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571604" y="2643182"/>
          <a:ext cx="2308247" cy="1730784"/>
        </p:xfrm>
        <a:graphic>
          <a:graphicData uri="http://schemas.openxmlformats.org/presentationml/2006/ole">
            <p:oleObj spid="_x0000_s1039" name="Презентация" r:id="rId8" imgW="4568900" imgH="3425883" progId="PowerPoint.Show.12">
              <p:embed/>
            </p:oleObj>
          </a:graphicData>
        </a:graphic>
      </p:graphicFrame>
      <p:graphicFrame>
        <p:nvGraphicFramePr>
          <p:cNvPr id="26" name="Объект 2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86512" y="839410"/>
          <a:ext cx="2308180" cy="1730734"/>
        </p:xfrm>
        <a:graphic>
          <a:graphicData uri="http://schemas.openxmlformats.org/presentationml/2006/ole">
            <p:oleObj spid="_x0000_s1038" name="Презентация" r:id="rId9" imgW="4568900" imgH="3425883" progId="PowerPoint.Show.12">
              <p:embed/>
            </p:oleObj>
          </a:graphicData>
        </a:graphic>
      </p:graphicFrame>
      <p:graphicFrame>
        <p:nvGraphicFramePr>
          <p:cNvPr id="24" name="Объект 2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29058" y="857232"/>
          <a:ext cx="2286016" cy="1714114"/>
        </p:xfrm>
        <a:graphic>
          <a:graphicData uri="http://schemas.openxmlformats.org/presentationml/2006/ole">
            <p:oleObj spid="_x0000_s1037" name="Презентация" r:id="rId10" imgW="4568900" imgH="3425883" progId="PowerPoint.Show.12">
              <p:embed/>
            </p:oleObj>
          </a:graphicData>
        </a:graphic>
      </p:graphicFrame>
      <p:graphicFrame>
        <p:nvGraphicFramePr>
          <p:cNvPr id="23" name="Объект 2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571604" y="839410"/>
          <a:ext cx="2308180" cy="1730734"/>
        </p:xfrm>
        <a:graphic>
          <a:graphicData uri="http://schemas.openxmlformats.org/presentationml/2006/ole">
            <p:oleObj spid="_x0000_s1036" name="Презентация" r:id="rId11" imgW="4568900" imgH="3425883" progId="PowerPoint.Show.12">
              <p:embed/>
            </p:oleObj>
          </a:graphicData>
        </a:graphic>
      </p:graphicFrame>
      <p:pic>
        <p:nvPicPr>
          <p:cNvPr id="7" name="Рисунок 6" descr="наи.jpg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1520" y="188640"/>
            <a:ext cx="1486065" cy="1872208"/>
          </a:xfrm>
          <a:prstGeom prst="rect">
            <a:avLst/>
          </a:prstGeom>
        </p:spPr>
      </p:pic>
      <p:sp>
        <p:nvSpPr>
          <p:cNvPr id="11" name="Овал 10">
            <a:hlinkClick r:id="" action="ppaction://hlinkshowjump?jump=endshow"/>
          </p:cNvPr>
          <p:cNvSpPr/>
          <p:nvPr/>
        </p:nvSpPr>
        <p:spPr>
          <a:xfrm>
            <a:off x="6876256" y="6165304"/>
            <a:ext cx="1928826" cy="50006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выход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907704" y="188640"/>
            <a:ext cx="625132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Вопросы по теме «Литосфера»</a:t>
            </a:r>
            <a:endParaRPr lang="ru-RU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7" name="Семиугольник 26"/>
          <p:cNvSpPr/>
          <p:nvPr/>
        </p:nvSpPr>
        <p:spPr>
          <a:xfrm>
            <a:off x="3500430" y="785794"/>
            <a:ext cx="360040" cy="360040"/>
          </a:xfrm>
          <a:prstGeom prst="heptag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28" name="Семиугольник 27"/>
          <p:cNvSpPr/>
          <p:nvPr/>
        </p:nvSpPr>
        <p:spPr>
          <a:xfrm>
            <a:off x="5857884" y="785794"/>
            <a:ext cx="360040" cy="360040"/>
          </a:xfrm>
          <a:prstGeom prst="heptag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30" name="Семиугольник 29"/>
          <p:cNvSpPr/>
          <p:nvPr/>
        </p:nvSpPr>
        <p:spPr>
          <a:xfrm>
            <a:off x="3500430" y="2643182"/>
            <a:ext cx="360040" cy="360040"/>
          </a:xfrm>
          <a:prstGeom prst="heptag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31" name="Семиугольник 30"/>
          <p:cNvSpPr/>
          <p:nvPr/>
        </p:nvSpPr>
        <p:spPr>
          <a:xfrm>
            <a:off x="5857884" y="2643182"/>
            <a:ext cx="360040" cy="360040"/>
          </a:xfrm>
          <a:prstGeom prst="heptag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32" name="Семиугольник 31"/>
          <p:cNvSpPr/>
          <p:nvPr/>
        </p:nvSpPr>
        <p:spPr>
          <a:xfrm>
            <a:off x="8215338" y="2643182"/>
            <a:ext cx="360040" cy="360040"/>
          </a:xfrm>
          <a:prstGeom prst="heptag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33" name="Семиугольник 32"/>
          <p:cNvSpPr/>
          <p:nvPr/>
        </p:nvSpPr>
        <p:spPr>
          <a:xfrm>
            <a:off x="3571868" y="4429132"/>
            <a:ext cx="360040" cy="360040"/>
          </a:xfrm>
          <a:prstGeom prst="heptag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34" name="Семиугольник 33"/>
          <p:cNvSpPr/>
          <p:nvPr/>
        </p:nvSpPr>
        <p:spPr>
          <a:xfrm>
            <a:off x="5940152" y="4437112"/>
            <a:ext cx="360040" cy="360040"/>
          </a:xfrm>
          <a:prstGeom prst="heptag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35" name="Семиугольник 34"/>
          <p:cNvSpPr/>
          <p:nvPr/>
        </p:nvSpPr>
        <p:spPr>
          <a:xfrm>
            <a:off x="8215338" y="4429132"/>
            <a:ext cx="360040" cy="360040"/>
          </a:xfrm>
          <a:prstGeom prst="heptag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43" name="Семиугольник 42"/>
          <p:cNvSpPr/>
          <p:nvPr/>
        </p:nvSpPr>
        <p:spPr>
          <a:xfrm>
            <a:off x="8215338" y="785794"/>
            <a:ext cx="360040" cy="360040"/>
          </a:xfrm>
          <a:prstGeom prst="heptag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44" name="Дата 4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08.08.2010</a:t>
            </a:fld>
            <a:endParaRPr lang="ru-RU"/>
          </a:p>
        </p:txBody>
      </p:sp>
      <p:sp>
        <p:nvSpPr>
          <p:cNvPr id="45" name="Нижний колонтитул 4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376626" cy="365125"/>
          </a:xfrm>
        </p:spPr>
        <p:txBody>
          <a:bodyPr/>
          <a:lstStyle/>
          <a:p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Безногова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О.Н. учитель географии 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МОУ "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Приваленская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СОШ" Омской области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29</Words>
  <Application>Microsoft Office PowerPoint</Application>
  <PresentationFormat>Экран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Тема Office</vt:lpstr>
      <vt:lpstr>Презентация Microsoft Office PowerPoint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olga</dc:creator>
  <cp:lastModifiedBy>olga</cp:lastModifiedBy>
  <cp:revision>27</cp:revision>
  <dcterms:created xsi:type="dcterms:W3CDTF">2009-11-09T15:17:42Z</dcterms:created>
  <dcterms:modified xsi:type="dcterms:W3CDTF">2010-08-08T06:42:31Z</dcterms:modified>
</cp:coreProperties>
</file>